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87"/>
  </p:notesMasterIdLst>
  <p:sldIdLst>
    <p:sldId id="389" r:id="rId2"/>
    <p:sldId id="274" r:id="rId3"/>
    <p:sldId id="312" r:id="rId4"/>
    <p:sldId id="387" r:id="rId5"/>
    <p:sldId id="388" r:id="rId6"/>
    <p:sldId id="311" r:id="rId7"/>
    <p:sldId id="513" r:id="rId8"/>
    <p:sldId id="405" r:id="rId9"/>
    <p:sldId id="406" r:id="rId10"/>
    <p:sldId id="343" r:id="rId11"/>
    <p:sldId id="413" r:id="rId12"/>
    <p:sldId id="412" r:id="rId13"/>
    <p:sldId id="416" r:id="rId14"/>
    <p:sldId id="418" r:id="rId15"/>
    <p:sldId id="503" r:id="rId16"/>
    <p:sldId id="410" r:id="rId17"/>
    <p:sldId id="504" r:id="rId18"/>
    <p:sldId id="339" r:id="rId19"/>
    <p:sldId id="280" r:id="rId20"/>
    <p:sldId id="278" r:id="rId21"/>
    <p:sldId id="419" r:id="rId22"/>
    <p:sldId id="420" r:id="rId23"/>
    <p:sldId id="421" r:id="rId24"/>
    <p:sldId id="506" r:id="rId25"/>
    <p:sldId id="507" r:id="rId26"/>
    <p:sldId id="516" r:id="rId27"/>
    <p:sldId id="340" r:id="rId28"/>
    <p:sldId id="423" r:id="rId29"/>
    <p:sldId id="424" r:id="rId30"/>
    <p:sldId id="515" r:id="rId31"/>
    <p:sldId id="425" r:id="rId32"/>
    <p:sldId id="517" r:id="rId33"/>
    <p:sldId id="429" r:id="rId34"/>
    <p:sldId id="430" r:id="rId35"/>
    <p:sldId id="432" r:id="rId36"/>
    <p:sldId id="436" r:id="rId37"/>
    <p:sldId id="437" r:id="rId38"/>
    <p:sldId id="438" r:id="rId39"/>
    <p:sldId id="439" r:id="rId40"/>
    <p:sldId id="440" r:id="rId41"/>
    <p:sldId id="444" r:id="rId42"/>
    <p:sldId id="441" r:id="rId43"/>
    <p:sldId id="450" r:id="rId44"/>
    <p:sldId id="452" r:id="rId45"/>
    <p:sldId id="453" r:id="rId46"/>
    <p:sldId id="518" r:id="rId47"/>
    <p:sldId id="427" r:id="rId48"/>
    <p:sldId id="519" r:id="rId49"/>
    <p:sldId id="458" r:id="rId50"/>
    <p:sldId id="479" r:id="rId51"/>
    <p:sldId id="455" r:id="rId52"/>
    <p:sldId id="456" r:id="rId53"/>
    <p:sldId id="463" r:id="rId54"/>
    <p:sldId id="467" r:id="rId55"/>
    <p:sldId id="466" r:id="rId56"/>
    <p:sldId id="474" r:id="rId57"/>
    <p:sldId id="475" r:id="rId58"/>
    <p:sldId id="477" r:id="rId59"/>
    <p:sldId id="478" r:id="rId60"/>
    <p:sldId id="472" r:id="rId61"/>
    <p:sldId id="471" r:id="rId62"/>
    <p:sldId id="480" r:id="rId63"/>
    <p:sldId id="481" r:id="rId64"/>
    <p:sldId id="487" r:id="rId65"/>
    <p:sldId id="488" r:id="rId66"/>
    <p:sldId id="454" r:id="rId67"/>
    <p:sldId id="490" r:id="rId68"/>
    <p:sldId id="520" r:id="rId69"/>
    <p:sldId id="428" r:id="rId70"/>
    <p:sldId id="521" r:id="rId71"/>
    <p:sldId id="491" r:id="rId72"/>
    <p:sldId id="492" r:id="rId73"/>
    <p:sldId id="493" r:id="rId74"/>
    <p:sldId id="494" r:id="rId75"/>
    <p:sldId id="495" r:id="rId76"/>
    <p:sldId id="258" r:id="rId77"/>
    <p:sldId id="496" r:id="rId78"/>
    <p:sldId id="497" r:id="rId79"/>
    <p:sldId id="498" r:id="rId80"/>
    <p:sldId id="499" r:id="rId81"/>
    <p:sldId id="500" r:id="rId82"/>
    <p:sldId id="522" r:id="rId83"/>
    <p:sldId id="316" r:id="rId84"/>
    <p:sldId id="502" r:id="rId85"/>
    <p:sldId id="283" r:id="rId8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Darker Grotesque Medium" panose="020B0604020202020204" charset="0"/>
      <p:regular r:id="rId92"/>
      <p:bold r:id="rId93"/>
    </p:embeddedFont>
    <p:embeddedFont>
      <p:font typeface="Dosis" pitchFamily="2" charset="0"/>
      <p:regular r:id="rId94"/>
      <p:bold r:id="rId95"/>
    </p:embeddedFont>
    <p:embeddedFont>
      <p:font typeface="Josefin Slab SemiBold" pitchFamily="2" charset="0"/>
      <p:bold r:id="rId96"/>
      <p:boldItalic r:id="rId97"/>
    </p:embeddedFont>
    <p:embeddedFont>
      <p:font typeface="Matura MT Script Capitals" panose="03020802060602070202" pitchFamily="66" charset="0"/>
      <p:regular r:id="rId98"/>
    </p:embeddedFont>
    <p:embeddedFont>
      <p:font typeface="Montserrat" panose="00000500000000000000" pitchFamily="2" charset="0"/>
      <p:regular r:id="rId99"/>
      <p:bold r:id="rId100"/>
      <p:italic r:id="rId101"/>
      <p:boldItalic r:id="rId102"/>
    </p:embeddedFont>
    <p:embeddedFont>
      <p:font typeface="Roboto Black" panose="02000000000000000000" pitchFamily="2" charset="0"/>
      <p:bold r:id="rId103"/>
      <p:boldItalic r:id="rId104"/>
    </p:embeddedFont>
    <p:embeddedFont>
      <p:font typeface="Roboto Light" panose="02000000000000000000" pitchFamily="2" charset="0"/>
      <p:regular r:id="rId105"/>
      <p:italic r:id="rId106"/>
    </p:embeddedFont>
    <p:embeddedFont>
      <p:font typeface="Segoe Script" panose="030B0504020000000003" pitchFamily="66" charset="0"/>
      <p:regular r:id="rId107"/>
      <p:bold r:id="rId108"/>
    </p:embeddedFont>
    <p:embeddedFont>
      <p:font typeface="Teko" panose="020B0604020202020204" charset="0"/>
      <p:regular r:id="rId109"/>
      <p:bold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ertura" id="{D7418C0B-2055-4825-9A60-7CDEC25E271B}">
          <p14:sldIdLst>
            <p14:sldId id="389"/>
            <p14:sldId id="274"/>
            <p14:sldId id="312"/>
            <p14:sldId id="387"/>
            <p14:sldId id="388"/>
          </p14:sldIdLst>
        </p14:section>
        <p14:section name="visao-geral" id="{68C562A4-7826-4123-89D4-16AC53D1F9D1}">
          <p14:sldIdLst>
            <p14:sldId id="311"/>
            <p14:sldId id="513"/>
            <p14:sldId id="405"/>
            <p14:sldId id="406"/>
            <p14:sldId id="343"/>
            <p14:sldId id="413"/>
            <p14:sldId id="412"/>
            <p14:sldId id="416"/>
            <p14:sldId id="418"/>
            <p14:sldId id="503"/>
            <p14:sldId id="410"/>
            <p14:sldId id="504"/>
            <p14:sldId id="339"/>
            <p14:sldId id="280"/>
            <p14:sldId id="278"/>
            <p14:sldId id="419"/>
            <p14:sldId id="420"/>
            <p14:sldId id="421"/>
            <p14:sldId id="506"/>
            <p14:sldId id="507"/>
            <p14:sldId id="516"/>
            <p14:sldId id="340"/>
            <p14:sldId id="423"/>
            <p14:sldId id="424"/>
            <p14:sldId id="515"/>
          </p14:sldIdLst>
        </p14:section>
        <p14:section name="iam" id="{209A13CD-6DCF-4916-8E8B-3AAAF75F0BD1}">
          <p14:sldIdLst>
            <p14:sldId id="425"/>
            <p14:sldId id="517"/>
            <p14:sldId id="429"/>
            <p14:sldId id="430"/>
            <p14:sldId id="432"/>
            <p14:sldId id="436"/>
            <p14:sldId id="437"/>
            <p14:sldId id="438"/>
            <p14:sldId id="439"/>
            <p14:sldId id="440"/>
            <p14:sldId id="444"/>
            <p14:sldId id="441"/>
            <p14:sldId id="450"/>
            <p14:sldId id="452"/>
            <p14:sldId id="453"/>
            <p14:sldId id="518"/>
          </p14:sldIdLst>
        </p14:section>
        <p14:section name="redes" id="{1A0961F8-F240-4FCF-9560-2FEB7BB7A580}">
          <p14:sldIdLst>
            <p14:sldId id="427"/>
            <p14:sldId id="519"/>
            <p14:sldId id="458"/>
            <p14:sldId id="479"/>
            <p14:sldId id="455"/>
            <p14:sldId id="456"/>
            <p14:sldId id="463"/>
            <p14:sldId id="467"/>
            <p14:sldId id="466"/>
            <p14:sldId id="474"/>
            <p14:sldId id="475"/>
            <p14:sldId id="477"/>
            <p14:sldId id="478"/>
            <p14:sldId id="472"/>
            <p14:sldId id="471"/>
            <p14:sldId id="480"/>
            <p14:sldId id="481"/>
            <p14:sldId id="487"/>
            <p14:sldId id="488"/>
            <p14:sldId id="454"/>
            <p14:sldId id="490"/>
            <p14:sldId id="520"/>
          </p14:sldIdLst>
        </p14:section>
        <p14:section name="iac" id="{9C3057F9-B64F-4199-A721-262FA19F65D7}">
          <p14:sldIdLst>
            <p14:sldId id="428"/>
            <p14:sldId id="521"/>
            <p14:sldId id="491"/>
            <p14:sldId id="492"/>
            <p14:sldId id="493"/>
            <p14:sldId id="494"/>
            <p14:sldId id="495"/>
            <p14:sldId id="258"/>
            <p14:sldId id="496"/>
            <p14:sldId id="497"/>
            <p14:sldId id="498"/>
            <p14:sldId id="499"/>
            <p14:sldId id="500"/>
            <p14:sldId id="522"/>
          </p14:sldIdLst>
        </p14:section>
        <p14:section name="referencias" id="{194B9BAF-5276-458F-889A-B79D4A68A506}">
          <p14:sldIdLst>
            <p14:sldId id="316"/>
            <p14:sldId id="50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FF5B03"/>
    <a:srgbClr val="8C4FFF"/>
    <a:srgbClr val="623CE4"/>
    <a:srgbClr val="E7157B"/>
    <a:srgbClr val="DD344C"/>
    <a:srgbClr val="0063A0"/>
    <a:srgbClr val="333333"/>
    <a:srgbClr val="1BB080"/>
    <a:srgbClr val="8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6A7F8-8C41-4C48-8B9E-FDD3FD38C49C}" v="10298" dt="2024-07-04T18:31:43.818"/>
  </p1510:revLst>
</p1510:revInfo>
</file>

<file path=ppt/tableStyles.xml><?xml version="1.0" encoding="utf-8"?>
<a:tblStyleLst xmlns:a="http://schemas.openxmlformats.org/drawingml/2006/main" def="{37DE8FF3-A3DE-418F-ABC8-07677263D6CF}">
  <a:tblStyle styleId="{37DE8FF3-A3DE-418F-ABC8-07677263D6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01" autoAdjust="0"/>
  </p:normalViewPr>
  <p:slideViewPr>
    <p:cSldViewPr snapToGrid="0">
      <p:cViewPr>
        <p:scale>
          <a:sx n="100" d="100"/>
          <a:sy n="100" d="100"/>
        </p:scale>
        <p:origin x="1356" y="5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2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9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110" Type="http://schemas.openxmlformats.org/officeDocument/2006/relationships/font" Target="fonts/font23.fntdata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Panini" userId="cc6a5c77081c362d" providerId="LiveId" clId="{AD2A4F5C-3EF6-3941-902D-D68626949769}"/>
    <pc:docChg chg="custSel modSld">
      <pc:chgData name="Thiago Panini" userId="cc6a5c77081c362d" providerId="LiveId" clId="{AD2A4F5C-3EF6-3941-902D-D68626949769}" dt="2024-04-15T11:31:35.204" v="603" actId="20577"/>
      <pc:docMkLst>
        <pc:docMk/>
      </pc:docMkLst>
      <pc:sldChg chg="modNotesTx">
        <pc:chgData name="Thiago Panini" userId="cc6a5c77081c362d" providerId="LiveId" clId="{AD2A4F5C-3EF6-3941-902D-D68626949769}" dt="2024-04-15T11:31:35.204" v="603" actId="20577"/>
        <pc:sldMkLst>
          <pc:docMk/>
          <pc:sldMk cId="4291238329" sldId="363"/>
        </pc:sldMkLst>
      </pc:sldChg>
    </pc:docChg>
  </pc:docChgLst>
  <pc:docChgLst>
    <pc:chgData name="Thiago Panini" userId="cc6a5c77081c362d" providerId="LiveId" clId="{87861B64-3FDA-4DDC-B031-2605D1B20A50}"/>
    <pc:docChg chg="undo redo custSel addSld delSld modSld sldOrd modMainMaster addSection modSection">
      <pc:chgData name="Thiago Panini" userId="cc6a5c77081c362d" providerId="LiveId" clId="{87861B64-3FDA-4DDC-B031-2605D1B20A50}" dt="2024-04-26T17:33:45.474" v="39831" actId="1038"/>
      <pc:docMkLst>
        <pc:docMk/>
      </pc:docMkLst>
      <pc:sldChg chg="addSp delSp modSp mod">
        <pc:chgData name="Thiago Panini" userId="cc6a5c77081c362d" providerId="LiveId" clId="{87861B64-3FDA-4DDC-B031-2605D1B20A50}" dt="2024-03-13T17:20:46.049" v="1245" actId="1076"/>
        <pc:sldMkLst>
          <pc:docMk/>
          <pc:sldMk cId="0" sldId="256"/>
        </pc:sldMkLst>
        <pc:spChg chg="add mod">
          <ac:chgData name="Thiago Panini" userId="cc6a5c77081c362d" providerId="LiveId" clId="{87861B64-3FDA-4DDC-B031-2605D1B20A50}" dt="2024-03-13T16:39:34.925" v="401" actId="207"/>
          <ac:spMkLst>
            <pc:docMk/>
            <pc:sldMk cId="0" sldId="256"/>
            <ac:spMk id="2" creationId="{D49CEE6B-6121-6103-05CB-2068E1656405}"/>
          </ac:spMkLst>
        </pc:spChg>
        <pc:spChg chg="add del mod">
          <ac:chgData name="Thiago Panini" userId="cc6a5c77081c362d" providerId="LiveId" clId="{87861B64-3FDA-4DDC-B031-2605D1B20A50}" dt="2024-03-12T01:39:45.660" v="206" actId="478"/>
          <ac:spMkLst>
            <pc:docMk/>
            <pc:sldMk cId="0" sldId="256"/>
            <ac:spMk id="7" creationId="{9DF7CCA0-9300-EE85-A27C-2AB142211628}"/>
          </ac:spMkLst>
        </pc:spChg>
        <pc:spChg chg="add del mod">
          <ac:chgData name="Thiago Panini" userId="cc6a5c77081c362d" providerId="LiveId" clId="{87861B64-3FDA-4DDC-B031-2605D1B20A50}" dt="2024-03-12T01:40:20.618" v="223" actId="478"/>
          <ac:spMkLst>
            <pc:docMk/>
            <pc:sldMk cId="0" sldId="256"/>
            <ac:spMk id="11" creationId="{3A0B53DC-DBBC-E3B9-2B5E-BC4DFCAAB59B}"/>
          </ac:spMkLst>
        </pc:spChg>
        <pc:spChg chg="mod">
          <ac:chgData name="Thiago Panini" userId="cc6a5c77081c362d" providerId="LiveId" clId="{87861B64-3FDA-4DDC-B031-2605D1B20A50}" dt="2024-03-12T01:16:52.245" v="109" actId="20577"/>
          <ac:spMkLst>
            <pc:docMk/>
            <pc:sldMk cId="0" sldId="256"/>
            <ac:spMk id="3408" creationId="{00000000-0000-0000-0000-000000000000}"/>
          </ac:spMkLst>
        </pc:spChg>
        <pc:spChg chg="del mod">
          <ac:chgData name="Thiago Panini" userId="cc6a5c77081c362d" providerId="LiveId" clId="{87861B64-3FDA-4DDC-B031-2605D1B20A50}" dt="2024-03-12T01:40:18.070" v="222" actId="478"/>
          <ac:spMkLst>
            <pc:docMk/>
            <pc:sldMk cId="0" sldId="256"/>
            <ac:spMk id="3409" creationId="{00000000-0000-0000-0000-000000000000}"/>
          </ac:spMkLst>
        </pc:spChg>
        <pc:grpChg chg="mod">
          <ac:chgData name="Thiago Panini" userId="cc6a5c77081c362d" providerId="LiveId" clId="{87861B64-3FDA-4DDC-B031-2605D1B20A50}" dt="2024-03-12T01:22:42.948" v="196" actId="1076"/>
          <ac:grpSpMkLst>
            <pc:docMk/>
            <pc:sldMk cId="0" sldId="256"/>
            <ac:grpSpMk id="3410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3T17:20:46.049" v="1245" actId="1076"/>
          <ac:picMkLst>
            <pc:docMk/>
            <pc:sldMk cId="0" sldId="256"/>
            <ac:picMk id="4" creationId="{34F63140-22CA-F7D4-E2BC-836A50944350}"/>
          </ac:picMkLst>
        </pc:picChg>
        <pc:picChg chg="add mod">
          <ac:chgData name="Thiago Panini" userId="cc6a5c77081c362d" providerId="LiveId" clId="{87861B64-3FDA-4DDC-B031-2605D1B20A50}" dt="2024-03-12T01:22:42.108" v="195" actId="14100"/>
          <ac:picMkLst>
            <pc:docMk/>
            <pc:sldMk cId="0" sldId="256"/>
            <ac:picMk id="4" creationId="{81788D7C-D70E-E6A2-00EC-5A34D0EB3299}"/>
          </ac:picMkLst>
        </pc:picChg>
        <pc:picChg chg="add del mod">
          <ac:chgData name="Thiago Panini" userId="cc6a5c77081c362d" providerId="LiveId" clId="{87861B64-3FDA-4DDC-B031-2605D1B20A50}" dt="2024-03-12T01:40:13.186" v="219" actId="478"/>
          <ac:picMkLst>
            <pc:docMk/>
            <pc:sldMk cId="0" sldId="256"/>
            <ac:picMk id="6" creationId="{56D2A12D-17EE-BD6C-6BCC-0B1CD0A61793}"/>
          </ac:picMkLst>
        </pc:picChg>
        <pc:picChg chg="add del mod modCrop">
          <ac:chgData name="Thiago Panini" userId="cc6a5c77081c362d" providerId="LiveId" clId="{87861B64-3FDA-4DDC-B031-2605D1B20A50}" dt="2024-03-12T01:43:44.568" v="269" actId="478"/>
          <ac:picMkLst>
            <pc:docMk/>
            <pc:sldMk cId="0" sldId="256"/>
            <ac:picMk id="9" creationId="{A13362B1-D5C6-8057-715F-297118002453}"/>
          </ac:picMkLst>
        </pc:picChg>
        <pc:picChg chg="add mod modCrop">
          <ac:chgData name="Thiago Panini" userId="cc6a5c77081c362d" providerId="LiveId" clId="{87861B64-3FDA-4DDC-B031-2605D1B20A50}" dt="2024-03-12T01:43:41.472" v="268" actId="1037"/>
          <ac:picMkLst>
            <pc:docMk/>
            <pc:sldMk cId="0" sldId="256"/>
            <ac:picMk id="13" creationId="{66122198-6337-F0EB-BCD7-D5AEFEBAC224}"/>
          </ac:picMkLst>
        </pc:picChg>
        <pc:picChg chg="add mod modCrop">
          <ac:chgData name="Thiago Panini" userId="cc6a5c77081c362d" providerId="LiveId" clId="{87861B64-3FDA-4DDC-B031-2605D1B20A50}" dt="2024-03-12T01:43:39.319" v="264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modSp mod ord">
        <pc:chgData name="Thiago Panini" userId="cc6a5c77081c362d" providerId="LiveId" clId="{87861B64-3FDA-4DDC-B031-2605D1B20A50}" dt="2024-03-12T01:44:13.770" v="273"/>
        <pc:sldMkLst>
          <pc:docMk/>
          <pc:sldMk cId="0" sldId="258"/>
        </pc:sldMkLst>
        <pc:spChg chg="mod">
          <ac:chgData name="Thiago Panini" userId="cc6a5c77081c362d" providerId="LiveId" clId="{87861B64-3FDA-4DDC-B031-2605D1B20A50}" dt="2024-03-12T01:42:17.462" v="245" actId="207"/>
          <ac:spMkLst>
            <pc:docMk/>
            <pc:sldMk cId="0" sldId="258"/>
            <ac:spMk id="3444" creationId="{00000000-0000-0000-0000-000000000000}"/>
          </ac:spMkLst>
        </pc:spChg>
      </pc:sldChg>
      <pc:sldChg chg="modSp add mod setBg">
        <pc:chgData name="Thiago Panini" userId="cc6a5c77081c362d" providerId="LiveId" clId="{87861B64-3FDA-4DDC-B031-2605D1B20A50}" dt="2024-04-10T14:12:56.909" v="13733" actId="20577"/>
        <pc:sldMkLst>
          <pc:docMk/>
          <pc:sldMk cId="95833091" sldId="311"/>
        </pc:sldMkLst>
        <pc:spChg chg="mod">
          <ac:chgData name="Thiago Panini" userId="cc6a5c77081c362d" providerId="LiveId" clId="{87861B64-3FDA-4DDC-B031-2605D1B20A50}" dt="2024-04-09T22:30:57.257" v="13383" actId="20577"/>
          <ac:spMkLst>
            <pc:docMk/>
            <pc:sldMk cId="95833091" sldId="311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0T14:12:56.909" v="13733" actId="20577"/>
          <ac:spMkLst>
            <pc:docMk/>
            <pc:sldMk cId="95833091" sldId="311"/>
            <ac:spMk id="3504" creationId="{00000000-0000-0000-0000-000000000000}"/>
          </ac:spMkLst>
        </pc:spChg>
      </pc:sldChg>
      <pc:sldChg chg="addSp modSp add mod setBg">
        <pc:chgData name="Thiago Panini" userId="cc6a5c77081c362d" providerId="LiveId" clId="{87861B64-3FDA-4DDC-B031-2605D1B20A50}" dt="2024-04-18T02:48:15.107" v="25766" actId="20577"/>
        <pc:sldMkLst>
          <pc:docMk/>
          <pc:sldMk cId="4269654865" sldId="312"/>
        </pc:sldMkLst>
        <pc:spChg chg="mod">
          <ac:chgData name="Thiago Panini" userId="cc6a5c77081c362d" providerId="LiveId" clId="{87861B64-3FDA-4DDC-B031-2605D1B20A50}" dt="2024-04-11T11:55:18.366" v="14841" actId="20577"/>
          <ac:spMkLst>
            <pc:docMk/>
            <pc:sldMk cId="4269654865" sldId="312"/>
            <ac:spMk id="342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47.370" v="14848" actId="14100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28.783" v="14842" actId="20577"/>
          <ac:spMkLst>
            <pc:docMk/>
            <pc:sldMk cId="4269654865" sldId="312"/>
            <ac:spMk id="3426" creationId="{00000000-0000-0000-0000-000000000000}"/>
          </ac:spMkLst>
        </pc:spChg>
        <pc:spChg chg="mod">
          <ac:chgData name="Thiago Panini" userId="cc6a5c77081c362d" providerId="LiveId" clId="{87861B64-3FDA-4DDC-B031-2605D1B20A50}" dt="2024-03-19T01:04:27.113" v="9013" actId="20577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15:55.666" v="5229" actId="20577"/>
          <ac:spMkLst>
            <pc:docMk/>
            <pc:sldMk cId="4269654865" sldId="312"/>
            <ac:spMk id="3429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9:29.623" v="1001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3:14.579" v="627" actId="20577"/>
          <ac:spMkLst>
            <pc:docMk/>
            <pc:sldMk cId="4269654865" sldId="312"/>
            <ac:spMk id="3432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3.354" v="721" actId="404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8.539" v="747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6.826" v="722" actId="404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87861B64-3FDA-4DDC-B031-2605D1B20A50}" dt="2024-04-18T02:48:15.107" v="25766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2.176" v="723" actId="404"/>
          <ac:spMkLst>
            <pc:docMk/>
            <pc:sldMk cId="4269654865" sldId="312"/>
            <ac:spMk id="3440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2T01:45:02.986" v="283" actId="1076"/>
          <ac:picMkLst>
            <pc:docMk/>
            <pc:sldMk cId="4269654865" sldId="312"/>
            <ac:picMk id="2" creationId="{21235E95-757D-DCD9-8F9C-2724EC5861AA}"/>
          </ac:picMkLst>
        </pc:picChg>
      </pc:sldChg>
      <pc:sldChg chg="modSp add del mod">
        <pc:chgData name="Thiago Panini" userId="cc6a5c77081c362d" providerId="LiveId" clId="{87861B64-3FDA-4DDC-B031-2605D1B20A50}" dt="2024-03-15T01:28:44.053" v="2065" actId="47"/>
        <pc:sldMkLst>
          <pc:docMk/>
          <pc:sldMk cId="3475947045" sldId="313"/>
        </pc:sldMkLst>
        <pc:spChg chg="mod">
          <ac:chgData name="Thiago Panini" userId="cc6a5c77081c362d" providerId="LiveId" clId="{87861B64-3FDA-4DDC-B031-2605D1B20A50}" dt="2024-03-13T17:22:29.338" v="1286" actId="1037"/>
          <ac:spMkLst>
            <pc:docMk/>
            <pc:sldMk cId="3475947045" sldId="31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6.908" v="1988" actId="20577"/>
          <ac:spMkLst>
            <pc:docMk/>
            <pc:sldMk cId="3475947045" sldId="31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0.247" v="1964" actId="20577"/>
          <ac:spMkLst>
            <pc:docMk/>
            <pc:sldMk cId="3475947045" sldId="313"/>
            <ac:spMk id="3505" creationId="{00000000-0000-0000-0000-000000000000}"/>
          </ac:spMkLst>
        </pc:spChg>
      </pc:sldChg>
      <pc:sldChg chg="addSp delSp modSp add del mod setBg">
        <pc:chgData name="Thiago Panini" userId="cc6a5c77081c362d" providerId="LiveId" clId="{87861B64-3FDA-4DDC-B031-2605D1B20A50}" dt="2024-03-16T21:23:38.869" v="5411" actId="47"/>
        <pc:sldMkLst>
          <pc:docMk/>
          <pc:sldMk cId="1682415218" sldId="314"/>
        </pc:sldMkLst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" creationId="{A4F15AB3-739F-A1AC-F848-D76FE23BE599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5" creationId="{77603346-B673-02FE-3334-E2C80FCFE0CE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7" creationId="{BB96D1CA-671A-C183-E7D2-6951A1127321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9" creationId="{9EEF3A87-C2B7-B044-1997-247AA77623B4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1" creationId="{BB96E5CA-AEA7-72F9-B986-76A9F09C73A0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3" creationId="{03054F27-7876-ADE0-B5C5-D09A05F35C1C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5" creationId="{38DB11F2-A41F-F7B1-2FCE-840CA49C43A7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5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6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7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8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1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82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94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609" creationId="{00000000-0000-0000-0000-000000000000}"/>
          </ac:grpSpMkLst>
        </pc:grpChg>
      </pc:sldChg>
      <pc:sldChg chg="addSp delSp modSp add del mod ord">
        <pc:chgData name="Thiago Panini" userId="cc6a5c77081c362d" providerId="LiveId" clId="{87861B64-3FDA-4DDC-B031-2605D1B20A50}" dt="2024-03-16T21:23:31.709" v="5409" actId="47"/>
        <pc:sldMkLst>
          <pc:docMk/>
          <pc:sldMk cId="2659274140" sldId="315"/>
        </pc:sldMkLst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3" creationId="{D0313886-041A-1974-3FCC-0CDA130CC798}"/>
          </ac:spMkLst>
        </pc:spChg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5" creationId="{599D46A2-6AF1-184C-045A-C47EC98EC389}"/>
          </ac:spMkLst>
        </pc:spChg>
        <pc:spChg chg="add mod">
          <ac:chgData name="Thiago Panini" userId="cc6a5c77081c362d" providerId="LiveId" clId="{87861B64-3FDA-4DDC-B031-2605D1B20A50}" dt="2024-03-13T17:28:18.131" v="1879" actId="113"/>
          <ac:spMkLst>
            <pc:docMk/>
            <pc:sldMk cId="2659274140" sldId="315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17:22:55.761" v="3072" actId="1076"/>
          <ac:spMkLst>
            <pc:docMk/>
            <pc:sldMk cId="2659274140" sldId="315"/>
            <ac:spMk id="9" creationId="{31362AD4-7B29-D528-5797-95C08F91D0C1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89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1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2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6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87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6T17:18:50.121" v="2994"/>
          <ac:picMkLst>
            <pc:docMk/>
            <pc:sldMk cId="2659274140" sldId="315"/>
            <ac:picMk id="3" creationId="{7BFE4A40-B6DE-C82C-5F3F-978D9CFEEC55}"/>
          </ac:picMkLst>
        </pc:picChg>
        <pc:picChg chg="add del mod">
          <ac:chgData name="Thiago Panini" userId="cc6a5c77081c362d" providerId="LiveId" clId="{87861B64-3FDA-4DDC-B031-2605D1B20A50}" dt="2024-03-16T17:20:29.764" v="3005" actId="478"/>
          <ac:picMkLst>
            <pc:docMk/>
            <pc:sldMk cId="2659274140" sldId="315"/>
            <ac:picMk id="5" creationId="{F36B4453-4D90-DE73-2CF7-29D9ED13C0C5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8" creationId="{B057B85C-3F03-9741-F8CB-DF0843FA70C0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1026" creationId="{F54A478F-CF1D-8C7F-CE1C-0D825A41C0EC}"/>
          </ac:picMkLst>
        </pc:picChg>
        <pc:picChg chg="del">
          <ac:chgData name="Thiago Panini" userId="cc6a5c77081c362d" providerId="LiveId" clId="{87861B64-3FDA-4DDC-B031-2605D1B20A50}" dt="2024-03-13T17:27:52.540" v="1873" actId="478"/>
          <ac:picMkLst>
            <pc:docMk/>
            <pc:sldMk cId="2659274140" sldId="315"/>
            <ac:picMk id="3886" creationId="{00000000-0000-0000-0000-000000000000}"/>
          </ac:picMkLst>
        </pc:pic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1" creationId="{E626C788-F07C-69E2-B5B6-EA2D5E877B85}"/>
          </ac:cxnSpMkLst>
        </pc:cxn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2" creationId="{206B4F6C-480E-9905-B606-1E7FE7A39022}"/>
          </ac:cxnSpMkLst>
        </pc:cxnChg>
      </pc:sldChg>
      <pc:sldChg chg="modSp add mod">
        <pc:chgData name="Thiago Panini" userId="cc6a5c77081c362d" providerId="LiveId" clId="{87861B64-3FDA-4DDC-B031-2605D1B20A50}" dt="2024-04-21T14:49:05.600" v="26405" actId="20577"/>
        <pc:sldMkLst>
          <pc:docMk/>
          <pc:sldMk cId="1951473704" sldId="316"/>
        </pc:sldMkLst>
        <pc:spChg chg="mod">
          <ac:chgData name="Thiago Panini" userId="cc6a5c77081c362d" providerId="LiveId" clId="{87861B64-3FDA-4DDC-B031-2605D1B20A50}" dt="2024-04-21T14:49:05.600" v="26405" actId="20577"/>
          <ac:spMkLst>
            <pc:docMk/>
            <pc:sldMk cId="1951473704" sldId="316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26.972" v="2011" actId="20577"/>
          <ac:spMkLst>
            <pc:docMk/>
            <pc:sldMk cId="1951473704" sldId="316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44.041" v="26329" actId="6549"/>
          <ac:spMkLst>
            <pc:docMk/>
            <pc:sldMk cId="1951473704" sldId="316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3-16T21:32:19.084" v="5558" actId="1036"/>
        <pc:sldMkLst>
          <pc:docMk/>
          <pc:sldMk cId="1430676085" sldId="317"/>
        </pc:sldMkLst>
        <pc:spChg chg="add mod">
          <ac:chgData name="Thiago Panini" userId="cc6a5c77081c362d" providerId="LiveId" clId="{87861B64-3FDA-4DDC-B031-2605D1B20A50}" dt="2024-03-15T01:43:38.994" v="2193"/>
          <ac:spMkLst>
            <pc:docMk/>
            <pc:sldMk cId="1430676085" sldId="317"/>
            <ac:spMk id="2" creationId="{5A98DB19-C198-F0C8-828F-A9833D681CFF}"/>
          </ac:spMkLst>
        </pc:spChg>
        <pc:spChg chg="add del mod">
          <ac:chgData name="Thiago Panini" userId="cc6a5c77081c362d" providerId="LiveId" clId="{87861B64-3FDA-4DDC-B031-2605D1B20A50}" dt="2024-03-15T01:43:26.556" v="2192" actId="1036"/>
          <ac:spMkLst>
            <pc:docMk/>
            <pc:sldMk cId="1430676085" sldId="317"/>
            <ac:spMk id="3" creationId="{5DD09201-C003-DD84-4103-895D2E3F98E2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5" creationId="{1C860B7E-F41C-1099-346F-DE38E0917443}"/>
          </ac:spMkLst>
        </pc:spChg>
        <pc:spChg chg="mod">
          <ac:chgData name="Thiago Panini" userId="cc6a5c77081c362d" providerId="LiveId" clId="{87861B64-3FDA-4DDC-B031-2605D1B20A50}" dt="2024-03-15T01:45:18.421" v="2304" actId="20577"/>
          <ac:spMkLst>
            <pc:docMk/>
            <pc:sldMk cId="1430676085" sldId="317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87861B64-3FDA-4DDC-B031-2605D1B20A50}" dt="2024-03-15T01:42:09.930" v="2140" actId="1076"/>
          <ac:spMkLst>
            <pc:docMk/>
            <pc:sldMk cId="1430676085" sldId="317"/>
            <ac:spMk id="8" creationId="{8A2C8378-B619-1762-FDEC-4E69FF48D909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0" creationId="{C9BC2BE9-40BB-9045-5171-FE5D39D6D0FF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1" creationId="{0B8B84C5-77A8-2C6B-C914-A2E69B5812A3}"/>
          </ac:spMkLst>
        </pc:spChg>
        <pc:spChg chg="add mod">
          <ac:chgData name="Thiago Panini" userId="cc6a5c77081c362d" providerId="LiveId" clId="{87861B64-3FDA-4DDC-B031-2605D1B20A50}" dt="2024-03-15T01:45:27.919" v="2305"/>
          <ac:spMkLst>
            <pc:docMk/>
            <pc:sldMk cId="1430676085" sldId="317"/>
            <ac:spMk id="13" creationId="{16A1276B-0FD5-7498-8B4D-D4BCBB38BB63}"/>
          </ac:spMkLst>
        </pc:spChg>
        <pc:spChg chg="add mod">
          <ac:chgData name="Thiago Panini" userId="cc6a5c77081c362d" providerId="LiveId" clId="{87861B64-3FDA-4DDC-B031-2605D1B20A50}" dt="2024-03-15T01:45:04.314" v="2284" actId="20577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87861B64-3FDA-4DDC-B031-2605D1B20A50}" dt="2024-03-15T01:48:03.495" v="2458"/>
          <ac:spMkLst>
            <pc:docMk/>
            <pc:sldMk cId="1430676085" sldId="317"/>
            <ac:spMk id="18" creationId="{135AA735-EB6C-2347-C7E1-06B62260985F}"/>
          </ac:spMkLst>
        </pc:spChg>
        <pc:spChg chg="add mod">
          <ac:chgData name="Thiago Panini" userId="cc6a5c77081c362d" providerId="LiveId" clId="{87861B64-3FDA-4DDC-B031-2605D1B20A50}" dt="2024-03-15T01:48:28.026" v="2465" actId="20577"/>
          <ac:spMkLst>
            <pc:docMk/>
            <pc:sldMk cId="1430676085" sldId="317"/>
            <ac:spMk id="19" creationId="{4F44CA93-708E-DF52-C034-A0AEF0BC7B71}"/>
          </ac:spMkLst>
        </pc:spChg>
        <pc:spChg chg="add mod">
          <ac:chgData name="Thiago Panini" userId="cc6a5c77081c362d" providerId="LiveId" clId="{87861B64-3FDA-4DDC-B031-2605D1B20A50}" dt="2024-03-15T02:06:24.445" v="2707"/>
          <ac:spMkLst>
            <pc:docMk/>
            <pc:sldMk cId="1430676085" sldId="317"/>
            <ac:spMk id="22" creationId="{7CFE69A2-6FF9-6D48-0019-4A54CCF91E39}"/>
          </ac:spMkLst>
        </pc:spChg>
        <pc:spChg chg="add mod">
          <ac:chgData name="Thiago Panini" userId="cc6a5c77081c362d" providerId="LiveId" clId="{87861B64-3FDA-4DDC-B031-2605D1B20A50}" dt="2024-03-15T02:05:12.308" v="2706" actId="14100"/>
          <ac:spMkLst>
            <pc:docMk/>
            <pc:sldMk cId="1430676085" sldId="317"/>
            <ac:spMk id="23" creationId="{6DC6BD97-3B42-2475-8CC5-39E90633164A}"/>
          </ac:spMkLst>
        </pc:spChg>
        <pc:picChg chg="add mod">
          <ac:chgData name="Thiago Panini" userId="cc6a5c77081c362d" providerId="LiveId" clId="{87861B64-3FDA-4DDC-B031-2605D1B20A50}" dt="2024-03-16T21:32:19.084" v="5558" actId="1036"/>
          <ac:picMkLst>
            <pc:docMk/>
            <pc:sldMk cId="1430676085" sldId="317"/>
            <ac:picMk id="4" creationId="{2239A74E-8CEA-4500-A68A-E952962ED3B5}"/>
          </ac:picMkLst>
        </pc:picChg>
        <pc:picChg chg="add mod">
          <ac:chgData name="Thiago Panini" userId="cc6a5c77081c362d" providerId="LiveId" clId="{87861B64-3FDA-4DDC-B031-2605D1B20A50}" dt="2024-03-15T01:41:10.283" v="2128" actId="1076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87861B64-3FDA-4DDC-B031-2605D1B20A50}" dt="2024-03-15T01:42:09.930" v="2140" actId="1076"/>
          <ac:picMkLst>
            <pc:docMk/>
            <pc:sldMk cId="1430676085" sldId="317"/>
            <ac:picMk id="9" creationId="{FD7DCE3F-E363-C5FA-0882-7B604652D435}"/>
          </ac:picMkLst>
        </pc:picChg>
        <pc:picChg chg="add mod">
          <ac:chgData name="Thiago Panini" userId="cc6a5c77081c362d" providerId="LiveId" clId="{87861B64-3FDA-4DDC-B031-2605D1B20A50}" dt="2024-03-15T01:43:42.792" v="2194"/>
          <ac:picMkLst>
            <pc:docMk/>
            <pc:sldMk cId="1430676085" sldId="317"/>
            <ac:picMk id="12" creationId="{153D8A7B-1260-48CC-069C-063295E3CC02}"/>
          </ac:picMkLst>
        </pc:picChg>
        <pc:picChg chg="add mod">
          <ac:chgData name="Thiago Panini" userId="cc6a5c77081c362d" providerId="LiveId" clId="{87861B64-3FDA-4DDC-B031-2605D1B20A50}" dt="2024-03-15T01:43:49.275" v="2196" actId="1076"/>
          <ac:picMkLst>
            <pc:docMk/>
            <pc:sldMk cId="1430676085" sldId="317"/>
            <ac:picMk id="15" creationId="{D28D93CC-C04A-94B5-80E9-24AC07FE616D}"/>
          </ac:picMkLst>
        </pc:picChg>
        <pc:picChg chg="add mod">
          <ac:chgData name="Thiago Panini" userId="cc6a5c77081c362d" providerId="LiveId" clId="{87861B64-3FDA-4DDC-B031-2605D1B20A50}" dt="2024-03-15T01:46:35.621" v="2316" actId="107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87861B64-3FDA-4DDC-B031-2605D1B20A50}" dt="2024-03-15T02:02:59.274" v="2492" actId="1076"/>
          <ac:picMkLst>
            <pc:docMk/>
            <pc:sldMk cId="1430676085" sldId="317"/>
            <ac:picMk id="21" creationId="{59F96775-1F06-E04A-70E2-FF09D4387F12}"/>
          </ac:picMkLst>
        </pc:picChg>
        <pc:picChg chg="add del mod">
          <ac:chgData name="Thiago Panini" userId="cc6a5c77081c362d" providerId="LiveId" clId="{87861B64-3FDA-4DDC-B031-2605D1B20A50}" dt="2024-03-15T01:40:58.011" v="2123" actId="478"/>
          <ac:picMkLst>
            <pc:docMk/>
            <pc:sldMk cId="1430676085" sldId="317"/>
            <ac:picMk id="1026" creationId="{19369A3B-BB25-B136-06B5-2037EA67E4D7}"/>
          </ac:picMkLst>
        </pc:picChg>
      </pc:sldChg>
      <pc:sldChg chg="addSp delSp modSp add del mod">
        <pc:chgData name="Thiago Panini" userId="cc6a5c77081c362d" providerId="LiveId" clId="{87861B64-3FDA-4DDC-B031-2605D1B20A50}" dt="2024-03-16T21:23:31.709" v="5409" actId="47"/>
        <pc:sldMkLst>
          <pc:docMk/>
          <pc:sldMk cId="516991372" sldId="318"/>
        </pc:sldMkLst>
        <pc:spChg chg="add mod">
          <ac:chgData name="Thiago Panini" userId="cc6a5c77081c362d" providerId="LiveId" clId="{87861B64-3FDA-4DDC-B031-2605D1B20A50}" dt="2024-03-16T17:35:50.169" v="3173" actId="14100"/>
          <ac:spMkLst>
            <pc:docMk/>
            <pc:sldMk cId="516991372" sldId="318"/>
            <ac:spMk id="2" creationId="{0E3BAEA1-54F6-B46D-D0AD-635EDFCBF6AA}"/>
          </ac:spMkLst>
        </pc:spChg>
        <pc:spChg chg="add mod">
          <ac:chgData name="Thiago Panini" userId="cc6a5c77081c362d" providerId="LiveId" clId="{87861B64-3FDA-4DDC-B031-2605D1B20A50}" dt="2024-03-16T17:35:55.675" v="3182" actId="14100"/>
          <ac:spMkLst>
            <pc:docMk/>
            <pc:sldMk cId="516991372" sldId="318"/>
            <ac:spMk id="3" creationId="{06E24B5A-E27E-C9AB-842D-482C47C6766F}"/>
          </ac:spMkLst>
        </pc:spChg>
        <pc:spChg chg="add del mod">
          <ac:chgData name="Thiago Panini" userId="cc6a5c77081c362d" providerId="LiveId" clId="{87861B64-3FDA-4DDC-B031-2605D1B20A50}" dt="2024-03-16T17:23:32.588" v="3094" actId="478"/>
          <ac:spMkLst>
            <pc:docMk/>
            <pc:sldMk cId="516991372" sldId="318"/>
            <ac:spMk id="4" creationId="{F0E8AF05-DCB5-B264-F017-1A77C274C0C0}"/>
          </ac:spMkLst>
        </pc:spChg>
        <pc:spChg chg="add del mod">
          <ac:chgData name="Thiago Panini" userId="cc6a5c77081c362d" providerId="LiveId" clId="{87861B64-3FDA-4DDC-B031-2605D1B20A50}" dt="2024-03-16T17:24:10.241" v="3102" actId="478"/>
          <ac:spMkLst>
            <pc:docMk/>
            <pc:sldMk cId="516991372" sldId="318"/>
            <ac:spMk id="5" creationId="{2A681A24-61E6-165F-73CA-F4E284BEB7A8}"/>
          </ac:spMkLst>
        </pc:spChg>
        <pc:spChg chg="add mod">
          <ac:chgData name="Thiago Panini" userId="cc6a5c77081c362d" providerId="LiveId" clId="{87861B64-3FDA-4DDC-B031-2605D1B20A50}" dt="2024-03-16T17:35:58.808" v="3183" actId="14100"/>
          <ac:spMkLst>
            <pc:docMk/>
            <pc:sldMk cId="516991372" sldId="318"/>
            <ac:spMk id="7" creationId="{29E349C6-F235-8699-40E8-234B1157FB87}"/>
          </ac:spMkLst>
        </pc:spChg>
        <pc:spChg chg="mod">
          <ac:chgData name="Thiago Panini" userId="cc6a5c77081c362d" providerId="LiveId" clId="{87861B64-3FDA-4DDC-B031-2605D1B20A50}" dt="2024-03-16T17:35:53.623" v="3181" actId="1035"/>
          <ac:spMkLst>
            <pc:docMk/>
            <pc:sldMk cId="516991372" sldId="318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7:36:22.734" v="3249" actId="14100"/>
          <ac:spMkLst>
            <pc:docMk/>
            <pc:sldMk cId="516991372" sldId="318"/>
            <ac:spMk id="13" creationId="{A71127DC-B1BE-6BA4-CE9E-BD790D83B469}"/>
          </ac:spMkLst>
        </pc:sp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8" creationId="{B057B85C-3F03-9741-F8CB-DF0843FA70C0}"/>
          </ac:picMkLst>
        </pc:pic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1026" creationId="{F54A478F-CF1D-8C7F-CE1C-0D825A41C0EC}"/>
          </ac:picMkLst>
        </pc:pic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1" creationId="{E626C788-F07C-69E2-B5B6-EA2D5E877B85}"/>
          </ac:cxnSpMkLst>
        </pc:cxn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2" creationId="{206B4F6C-480E-9905-B606-1E7FE7A39022}"/>
          </ac:cxnSpMkLst>
        </pc:cxnChg>
      </pc:sldChg>
      <pc:sldChg chg="addSp delSp modSp add del mod">
        <pc:chgData name="Thiago Panini" userId="cc6a5c77081c362d" providerId="LiveId" clId="{87861B64-3FDA-4DDC-B031-2605D1B20A50}" dt="2024-03-16T21:23:33.522" v="5410" actId="47"/>
        <pc:sldMkLst>
          <pc:docMk/>
          <pc:sldMk cId="216246738" sldId="319"/>
        </pc:sldMkLst>
        <pc:spChg chg="add mod">
          <ac:chgData name="Thiago Panini" userId="cc6a5c77081c362d" providerId="LiveId" clId="{87861B64-3FDA-4DDC-B031-2605D1B20A50}" dt="2024-03-16T17:41:17.141" v="3296" actId="948"/>
          <ac:spMkLst>
            <pc:docMk/>
            <pc:sldMk cId="216246738" sldId="319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3-16T18:02:25.671" v="3354" actId="14100"/>
          <ac:spMkLst>
            <pc:docMk/>
            <pc:sldMk cId="216246738" sldId="319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7:38:43.882" v="3252" actId="478"/>
          <ac:spMkLst>
            <pc:docMk/>
            <pc:sldMk cId="216246738" sldId="319"/>
            <ac:spMk id="6" creationId="{BCCB01B0-C21D-BFA0-AC8D-B59EE0C627F7}"/>
          </ac:spMkLst>
        </pc:spChg>
        <pc:spChg chg="del">
          <ac:chgData name="Thiago Panini" userId="cc6a5c77081c362d" providerId="LiveId" clId="{87861B64-3FDA-4DDC-B031-2605D1B20A50}" dt="2024-03-16T17:38:41.917" v="3251" actId="478"/>
          <ac:spMkLst>
            <pc:docMk/>
            <pc:sldMk cId="216246738" sldId="319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8:02:15.124" v="3352" actId="14100"/>
          <ac:spMkLst>
            <pc:docMk/>
            <pc:sldMk cId="216246738" sldId="319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3" creationId="{2D591A48-ED47-0C2F-01C0-9E49BF272707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4" creationId="{23B27E0C-63D6-B80B-C2F0-514CF9E6AC65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5" creationId="{CF96DD55-FA6B-1E89-23B4-3DC3428C47D6}"/>
          </ac:spMkLst>
        </pc:spChg>
        <pc:spChg chg="add mod">
          <ac:chgData name="Thiago Panini" userId="cc6a5c77081c362d" providerId="LiveId" clId="{87861B64-3FDA-4DDC-B031-2605D1B20A50}" dt="2024-03-16T18:03:10.856" v="3362" actId="14100"/>
          <ac:spMkLst>
            <pc:docMk/>
            <pc:sldMk cId="216246738" sldId="319"/>
            <ac:spMk id="16" creationId="{0E2A5C3B-E416-F962-10BE-47FF2547FF19}"/>
          </ac:spMkLst>
        </pc:spChg>
        <pc:spChg chg="add mod">
          <ac:chgData name="Thiago Panini" userId="cc6a5c77081c362d" providerId="LiveId" clId="{87861B64-3FDA-4DDC-B031-2605D1B20A50}" dt="2024-03-16T18:03:25.734" v="3370" actId="1076"/>
          <ac:spMkLst>
            <pc:docMk/>
            <pc:sldMk cId="216246738" sldId="319"/>
            <ac:spMk id="17" creationId="{4C2FDC7A-F8F6-10C0-0C37-0DF1F99102F9}"/>
          </ac:spMkLst>
        </pc:spChg>
        <pc:spChg chg="add mod">
          <ac:chgData name="Thiago Panini" userId="cc6a5c77081c362d" providerId="LiveId" clId="{87861B64-3FDA-4DDC-B031-2605D1B20A50}" dt="2024-03-16T18:03:25.449" v="3369" actId="14100"/>
          <ac:spMkLst>
            <pc:docMk/>
            <pc:sldMk cId="216246738" sldId="319"/>
            <ac:spMk id="18" creationId="{DFC29C02-94F0-E46E-FCAD-042FDAFC77A2}"/>
          </ac:spMkLst>
        </pc:spChg>
        <pc:picChg chg="add mod">
          <ac:chgData name="Thiago Panini" userId="cc6a5c77081c362d" providerId="LiveId" clId="{87861B64-3FDA-4DDC-B031-2605D1B20A50}" dt="2024-03-16T18:03:02.913" v="3359" actId="1076"/>
          <ac:picMkLst>
            <pc:docMk/>
            <pc:sldMk cId="216246738" sldId="319"/>
            <ac:picMk id="4" creationId="{29A9A4FD-9C80-A414-C69F-A942CDF75533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8" creationId="{B057B85C-3F03-9741-F8CB-DF0843FA70C0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1026" creationId="{F54A478F-CF1D-8C7F-CE1C-0D825A41C0EC}"/>
          </ac:picMkLst>
        </pc:pic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1" creationId="{E626C788-F07C-69E2-B5B6-EA2D5E877B85}"/>
          </ac:cxnSpMkLst>
        </pc:cxn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2" creationId="{206B4F6C-480E-9905-B606-1E7FE7A39022}"/>
          </ac:cxnSpMkLst>
        </pc:cxnChg>
      </pc:sldChg>
      <pc:sldChg chg="addSp delSp modSp add mod ord modAnim">
        <pc:chgData name="Thiago Panini" userId="cc6a5c77081c362d" providerId="LiveId" clId="{87861B64-3FDA-4DDC-B031-2605D1B20A50}" dt="2024-04-09T22:27:19.772" v="13055" actId="20577"/>
        <pc:sldMkLst>
          <pc:docMk/>
          <pc:sldMk cId="3034400557" sldId="320"/>
        </pc:sldMkLst>
        <pc:spChg chg="del">
          <ac:chgData name="Thiago Panini" userId="cc6a5c77081c362d" providerId="LiveId" clId="{87861B64-3FDA-4DDC-B031-2605D1B20A50}" dt="2024-03-16T18:18:17.211" v="3783" actId="478"/>
          <ac:spMkLst>
            <pc:docMk/>
            <pc:sldMk cId="3034400557" sldId="320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4-09T18:06:22.069" v="11376" actId="20577"/>
          <ac:spMkLst>
            <pc:docMk/>
            <pc:sldMk cId="3034400557" sldId="320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5" creationId="{FE124FDE-DE9F-C610-1080-4E262412E7A7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6" creationId="{A9339A39-336C-4D5A-BFCD-909D7096399D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7" creationId="{6CB91E8D-6211-69E2-8338-9AEED315D7E3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8" creationId="{3BEC0FBB-F191-5896-D285-328B4A00AC7D}"/>
          </ac:spMkLst>
        </pc:spChg>
        <pc:spChg chg="add mod">
          <ac:chgData name="Thiago Panini" userId="cc6a5c77081c362d" providerId="LiveId" clId="{87861B64-3FDA-4DDC-B031-2605D1B20A50}" dt="2024-03-16T20:30:07.478" v="4181" actId="1037"/>
          <ac:spMkLst>
            <pc:docMk/>
            <pc:sldMk cId="3034400557" sldId="320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18:05:37.102" v="3373" actId="478"/>
          <ac:spMkLst>
            <pc:docMk/>
            <pc:sldMk cId="3034400557" sldId="320"/>
            <ac:spMk id="13" creationId="{2D591A48-ED47-0C2F-01C0-9E49BF272707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4" creationId="{23B27E0C-63D6-B80B-C2F0-514CF9E6AC65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5" creationId="{CF96DD55-FA6B-1E89-23B4-3DC3428C47D6}"/>
          </ac:spMkLst>
        </pc:spChg>
        <pc:spChg chg="mod">
          <ac:chgData name="Thiago Panini" userId="cc6a5c77081c362d" providerId="LiveId" clId="{87861B64-3FDA-4DDC-B031-2605D1B20A50}" dt="2024-03-21T19:35:24.678" v="9931" actId="207"/>
          <ac:spMkLst>
            <pc:docMk/>
            <pc:sldMk cId="3034400557" sldId="320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6T20:29:29.828" v="4173" actId="14100"/>
          <ac:spMkLst>
            <pc:docMk/>
            <pc:sldMk cId="3034400557" sldId="320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8" creationId="{DFC29C02-94F0-E46E-FCAD-042FDAFC77A2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9" creationId="{46852CEB-2BA5-9E57-9E0F-19D8C5E3B8B6}"/>
          </ac:spMkLst>
        </pc:spChg>
        <pc:spChg chg="add mod">
          <ac:chgData name="Thiago Panini" userId="cc6a5c77081c362d" providerId="LiveId" clId="{87861B64-3FDA-4DDC-B031-2605D1B20A50}" dt="2024-03-16T18:15:27.024" v="3773" actId="14100"/>
          <ac:spMkLst>
            <pc:docMk/>
            <pc:sldMk cId="3034400557" sldId="320"/>
            <ac:spMk id="20" creationId="{707C7C5D-5D7A-A614-C86B-C4005B403EB7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1" creationId="{3B2F5973-E001-1C41-7C50-3298B6B4E5B9}"/>
          </ac:spMkLst>
        </pc:spChg>
        <pc:spChg chg="add mod">
          <ac:chgData name="Thiago Panini" userId="cc6a5c77081c362d" providerId="LiveId" clId="{87861B64-3FDA-4DDC-B031-2605D1B20A50}" dt="2024-03-16T18:14:46.059" v="3769" actId="1038"/>
          <ac:spMkLst>
            <pc:docMk/>
            <pc:sldMk cId="3034400557" sldId="320"/>
            <ac:spMk id="22" creationId="{699B1DDA-F322-E10E-25BF-07CBF3384EA6}"/>
          </ac:spMkLst>
        </pc:spChg>
        <pc:spChg chg="add mod">
          <ac:chgData name="Thiago Panini" userId="cc6a5c77081c362d" providerId="LiveId" clId="{87861B64-3FDA-4DDC-B031-2605D1B20A50}" dt="2024-03-16T20:29:40.702" v="4174" actId="14100"/>
          <ac:spMkLst>
            <pc:docMk/>
            <pc:sldMk cId="3034400557" sldId="320"/>
            <ac:spMk id="23" creationId="{7D194B98-DA15-44B2-709D-EF2D3D48EA8B}"/>
          </ac:spMkLst>
        </pc:spChg>
        <pc:spChg chg="add mod">
          <ac:chgData name="Thiago Panini" userId="cc6a5c77081c362d" providerId="LiveId" clId="{87861B64-3FDA-4DDC-B031-2605D1B20A50}" dt="2024-03-16T18:14:57.223" v="3771" actId="1038"/>
          <ac:spMkLst>
            <pc:docMk/>
            <pc:sldMk cId="3034400557" sldId="320"/>
            <ac:spMk id="24" creationId="{E9834D8D-5D71-AA4D-126A-8AF6919CA650}"/>
          </ac:spMkLst>
        </pc:spChg>
        <pc:spChg chg="add mod">
          <ac:chgData name="Thiago Panini" userId="cc6a5c77081c362d" providerId="LiveId" clId="{87861B64-3FDA-4DDC-B031-2605D1B20A50}" dt="2024-03-16T18:16:17.862" v="3780" actId="14100"/>
          <ac:spMkLst>
            <pc:docMk/>
            <pc:sldMk cId="3034400557" sldId="320"/>
            <ac:spMk id="25" creationId="{89F88B3D-17EE-06C2-0702-B9760D239B6F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6" creationId="{87DA4C6E-0B77-F0F1-C88A-3DF8EDBE40B1}"/>
          </ac:spMkLst>
        </pc:spChg>
        <pc:spChg chg="add mod">
          <ac:chgData name="Thiago Panini" userId="cc6a5c77081c362d" providerId="LiveId" clId="{87861B64-3FDA-4DDC-B031-2605D1B20A50}" dt="2024-04-09T22:27:19.772" v="13055" actId="20577"/>
          <ac:spMkLst>
            <pc:docMk/>
            <pc:sldMk cId="3034400557" sldId="320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3-16T22:01:33.320" v="6279" actId="404"/>
          <ac:spMkLst>
            <pc:docMk/>
            <pc:sldMk cId="3034400557" sldId="320"/>
            <ac:spMk id="28" creationId="{65E8271C-4E80-2D24-A266-54209E6D8FDE}"/>
          </ac:spMkLst>
        </pc:spChg>
        <pc:spChg chg="add mod">
          <ac:chgData name="Thiago Panini" userId="cc6a5c77081c362d" providerId="LiveId" clId="{87861B64-3FDA-4DDC-B031-2605D1B20A50}" dt="2024-03-16T21:08:44.260" v="5194" actId="1038"/>
          <ac:spMkLst>
            <pc:docMk/>
            <pc:sldMk cId="3034400557" sldId="320"/>
            <ac:spMk id="29" creationId="{E45329CC-8AEA-F224-D93C-63ABA2E6CB8B}"/>
          </ac:spMkLst>
        </pc:spChg>
        <pc:grpChg chg="add mod">
          <ac:chgData name="Thiago Panini" userId="cc6a5c77081c362d" providerId="LiveId" clId="{87861B64-3FDA-4DDC-B031-2605D1B20A50}" dt="2024-03-16T21:09:09.129" v="5200" actId="164"/>
          <ac:grpSpMkLst>
            <pc:docMk/>
            <pc:sldMk cId="3034400557" sldId="320"/>
            <ac:grpSpMk id="30" creationId="{DB5DBEFF-464F-BD2C-8596-963AB2B2CD8F}"/>
          </ac:grpSpMkLst>
        </pc:grpChg>
        <pc:grpChg chg="add mod">
          <ac:chgData name="Thiago Panini" userId="cc6a5c77081c362d" providerId="LiveId" clId="{87861B64-3FDA-4DDC-B031-2605D1B20A50}" dt="2024-03-16T21:09:08.748" v="5199" actId="164"/>
          <ac:grpSpMkLst>
            <pc:docMk/>
            <pc:sldMk cId="3034400557" sldId="320"/>
            <ac:grpSpMk id="31" creationId="{B894661F-BF75-E5C7-D8AA-B24A2176104B}"/>
          </ac:grpSpMkLst>
        </pc:grpChg>
        <pc:picChg chg="del">
          <ac:chgData name="Thiago Panini" userId="cc6a5c77081c362d" providerId="LiveId" clId="{87861B64-3FDA-4DDC-B031-2605D1B20A50}" dt="2024-03-16T18:21:01.752" v="3955" actId="478"/>
          <ac:picMkLst>
            <pc:docMk/>
            <pc:sldMk cId="3034400557" sldId="320"/>
            <ac:picMk id="4" creationId="{29A9A4FD-9C80-A414-C69F-A942CDF75533}"/>
          </ac:picMkLst>
        </pc:pic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441830232" sldId="321"/>
        </pc:sldMkLst>
        <pc:spChg chg="add mod">
          <ac:chgData name="Thiago Panini" userId="cc6a5c77081c362d" providerId="LiveId" clId="{87861B64-3FDA-4DDC-B031-2605D1B20A50}" dt="2024-03-16T20:55:37.077" v="4893" actId="164"/>
          <ac:spMkLst>
            <pc:docMk/>
            <pc:sldMk cId="441830232" sldId="321"/>
            <ac:spMk id="2" creationId="{AB54F30F-1835-04C3-7D91-8EF317BF3DE4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18:18:46.221" v="3828" actId="478"/>
          <ac:spMkLst>
            <pc:docMk/>
            <pc:sldMk cId="441830232" sldId="321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6T20:55:46.373" v="4894" actId="164"/>
          <ac:spMkLst>
            <pc:docMk/>
            <pc:sldMk cId="441830232" sldId="321"/>
            <ac:spMk id="13" creationId="{3D36A860-59F4-49EE-6DC2-3012894D1EF6}"/>
          </ac:spMkLst>
        </pc:spChg>
        <pc:spChg chg="add mod">
          <ac:chgData name="Thiago Panini" userId="cc6a5c77081c362d" providerId="LiveId" clId="{87861B64-3FDA-4DDC-B031-2605D1B20A50}" dt="2024-03-16T18:20:51.280" v="3954" actId="1076"/>
          <ac:spMkLst>
            <pc:docMk/>
            <pc:sldMk cId="441830232" sldId="321"/>
            <ac:spMk id="15" creationId="{9C07BAB2-88E7-C54F-5847-CCD6A7A58A6E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18:18:41.782" v="3825" actId="478"/>
          <ac:spMkLst>
            <pc:docMk/>
            <pc:sldMk cId="441830232" sldId="321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6T20:46:10.725" v="4701" actId="20577"/>
          <ac:spMkLst>
            <pc:docMk/>
            <pc:sldMk cId="441830232" sldId="321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16T20:31:19.881" v="4213" actId="478"/>
          <ac:spMkLst>
            <pc:docMk/>
            <pc:sldMk cId="441830232" sldId="321"/>
            <ac:spMk id="31" creationId="{97DA7DD4-44BD-3B4A-8295-928F548E79BD}"/>
          </ac:spMkLst>
        </pc:spChg>
        <pc:spChg chg="add del mod">
          <ac:chgData name="Thiago Panini" userId="cc6a5c77081c362d" providerId="LiveId" clId="{87861B64-3FDA-4DDC-B031-2605D1B20A50}" dt="2024-03-16T20:33:01.157" v="4247" actId="478"/>
          <ac:spMkLst>
            <pc:docMk/>
            <pc:sldMk cId="441830232" sldId="321"/>
            <ac:spMk id="36" creationId="{6E82D8CB-56F0-74A9-C747-BB8D9CE3B65E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7" creationId="{20B2B199-C40C-D30D-395D-7820AA8BF33F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8" creationId="{2EA9A621-0C55-DD92-AB85-5BAF98AA3A9B}"/>
          </ac:spMkLst>
        </pc:spChg>
        <pc:spChg chg="add del mod">
          <ac:chgData name="Thiago Panini" userId="cc6a5c77081c362d" providerId="LiveId" clId="{87861B64-3FDA-4DDC-B031-2605D1B20A50}" dt="2024-03-16T20:42:19.367" v="4551" actId="478"/>
          <ac:spMkLst>
            <pc:docMk/>
            <pc:sldMk cId="441830232" sldId="321"/>
            <ac:spMk id="39" creationId="{163DDEB8-5A99-B848-B90F-82F9734DD830}"/>
          </ac:spMkLst>
        </pc:spChg>
        <pc:spChg chg="add mod">
          <ac:chgData name="Thiago Panini" userId="cc6a5c77081c362d" providerId="LiveId" clId="{87861B64-3FDA-4DDC-B031-2605D1B20A50}" dt="2024-03-16T20:55:56.580" v="4897" actId="164"/>
          <ac:spMkLst>
            <pc:docMk/>
            <pc:sldMk cId="441830232" sldId="321"/>
            <ac:spMk id="40" creationId="{A1A29315-897E-9148-C366-F6D108A1D5BE}"/>
          </ac:spMkLst>
        </pc:spChg>
        <pc:spChg chg="add mod">
          <ac:chgData name="Thiago Panini" userId="cc6a5c77081c362d" providerId="LiveId" clId="{87861B64-3FDA-4DDC-B031-2605D1B20A50}" dt="2024-03-16T20:56:02.872" v="4899" actId="164"/>
          <ac:spMkLst>
            <pc:docMk/>
            <pc:sldMk cId="441830232" sldId="321"/>
            <ac:spMk id="41" creationId="{2E0A06B3-D313-FC6A-B40C-A2188F0DC7A2}"/>
          </ac:spMkLst>
        </pc:spChg>
        <pc:spChg chg="add mod">
          <ac:chgData name="Thiago Panini" userId="cc6a5c77081c362d" providerId="LiveId" clId="{87861B64-3FDA-4DDC-B031-2605D1B20A50}" dt="2024-03-16T20:56:06.218" v="4900" actId="164"/>
          <ac:spMkLst>
            <pc:docMk/>
            <pc:sldMk cId="441830232" sldId="321"/>
            <ac:spMk id="42" creationId="{737940A0-12D0-6225-4A82-AFA6868D04E1}"/>
          </ac:spMkLst>
        </pc:spChg>
        <pc:spChg chg="add del mod">
          <ac:chgData name="Thiago Panini" userId="cc6a5c77081c362d" providerId="LiveId" clId="{87861B64-3FDA-4DDC-B031-2605D1B20A50}" dt="2024-03-16T20:39:50.490" v="4490" actId="1076"/>
          <ac:spMkLst>
            <pc:docMk/>
            <pc:sldMk cId="441830232" sldId="321"/>
            <ac:spMk id="43" creationId="{6A45C22B-A86B-59FF-BFE2-F183AEC4AB94}"/>
          </ac:spMkLst>
        </pc:spChg>
        <pc:spChg chg="add mod topLvl">
          <ac:chgData name="Thiago Panini" userId="cc6a5c77081c362d" providerId="LiveId" clId="{87861B64-3FDA-4DDC-B031-2605D1B20A50}" dt="2024-03-16T21:08:04.960" v="5135" actId="164"/>
          <ac:spMkLst>
            <pc:docMk/>
            <pc:sldMk cId="441830232" sldId="321"/>
            <ac:spMk id="44" creationId="{24969830-FEC2-5203-5D3D-189B21A29DFD}"/>
          </ac:spMkLst>
        </pc:spChg>
        <pc:spChg chg="add mod">
          <ac:chgData name="Thiago Panini" userId="cc6a5c77081c362d" providerId="LiveId" clId="{87861B64-3FDA-4DDC-B031-2605D1B20A50}" dt="2024-03-16T20:55:53.753" v="4896" actId="164"/>
          <ac:spMkLst>
            <pc:docMk/>
            <pc:sldMk cId="441830232" sldId="321"/>
            <ac:spMk id="50" creationId="{4D3780EF-FD96-F9B0-C2C6-C70DB14134D6}"/>
          </ac:spMkLst>
        </pc:spChg>
        <pc:spChg chg="add mod">
          <ac:chgData name="Thiago Panini" userId="cc6a5c77081c362d" providerId="LiveId" clId="{87861B64-3FDA-4DDC-B031-2605D1B20A50}" dt="2024-03-16T20:55:59.426" v="4898" actId="164"/>
          <ac:spMkLst>
            <pc:docMk/>
            <pc:sldMk cId="441830232" sldId="321"/>
            <ac:spMk id="51" creationId="{8577438A-EA2C-211A-2881-02E64EA3C5C1}"/>
          </ac:spMkLst>
        </pc:spChg>
        <pc:spChg chg="add del mod">
          <ac:chgData name="Thiago Panini" userId="cc6a5c77081c362d" providerId="LiveId" clId="{87861B64-3FDA-4DDC-B031-2605D1B20A50}" dt="2024-03-16T20:43:52.711" v="4631" actId="478"/>
          <ac:spMkLst>
            <pc:docMk/>
            <pc:sldMk cId="441830232" sldId="321"/>
            <ac:spMk id="52" creationId="{E03010D4-2904-D601-FCE8-9EDE896ECD37}"/>
          </ac:spMkLst>
        </pc:spChg>
        <pc:spChg chg="add mod">
          <ac:chgData name="Thiago Panini" userId="cc6a5c77081c362d" providerId="LiveId" clId="{87861B64-3FDA-4DDC-B031-2605D1B20A50}" dt="2024-03-16T20:57:50.421" v="4915" actId="164"/>
          <ac:spMkLst>
            <pc:docMk/>
            <pc:sldMk cId="441830232" sldId="321"/>
            <ac:spMk id="53" creationId="{6F951F3D-9F49-5934-A05F-23238B99E19F}"/>
          </ac:spMkLst>
        </pc:spChg>
        <pc:spChg chg="add mod">
          <ac:chgData name="Thiago Panini" userId="cc6a5c77081c362d" providerId="LiveId" clId="{87861B64-3FDA-4DDC-B031-2605D1B20A50}" dt="2024-03-16T21:08:46.909" v="5196" actId="1038"/>
          <ac:spMkLst>
            <pc:docMk/>
            <pc:sldMk cId="441830232" sldId="321"/>
            <ac:spMk id="60" creationId="{8E4159BD-E7C2-01D1-B1D3-7F39727890EB}"/>
          </ac:spMkLst>
        </pc:spChg>
        <pc:spChg chg="add mod">
          <ac:chgData name="Thiago Panini" userId="cc6a5c77081c362d" providerId="LiveId" clId="{87861B64-3FDA-4DDC-B031-2605D1B20A50}" dt="2024-03-16T20:55:33.932" v="4892" actId="164"/>
          <ac:spMkLst>
            <pc:docMk/>
            <pc:sldMk cId="441830232" sldId="321"/>
            <ac:spMk id="2053" creationId="{4D1E75B4-AA12-A2AC-B06D-FF7F75888217}"/>
          </ac:spMkLst>
        </pc:spChg>
        <pc:spChg chg="add mod">
          <ac:chgData name="Thiago Panini" userId="cc6a5c77081c362d" providerId="LiveId" clId="{87861B64-3FDA-4DDC-B031-2605D1B20A50}" dt="2024-03-16T21:03:25.429" v="5014" actId="1076"/>
          <ac:spMkLst>
            <pc:docMk/>
            <pc:sldMk cId="441830232" sldId="321"/>
            <ac:spMk id="2097" creationId="{205ED4C4-BD56-D52E-088F-DFA1029B4457}"/>
          </ac:spMkLst>
        </pc:spChg>
        <pc:spChg chg="add mod">
          <ac:chgData name="Thiago Panini" userId="cc6a5c77081c362d" providerId="LiveId" clId="{87861B64-3FDA-4DDC-B031-2605D1B20A50}" dt="2024-03-17T03:26:57.516" v="7224" actId="20577"/>
          <ac:spMkLst>
            <pc:docMk/>
            <pc:sldMk cId="441830232" sldId="321"/>
            <ac:spMk id="2098" creationId="{9F557CD9-1549-AB29-D1A1-07D90CA9D7A6}"/>
          </ac:spMkLst>
        </pc:spChg>
        <pc:grpChg chg="add del mod">
          <ac:chgData name="Thiago Panini" userId="cc6a5c77081c362d" providerId="LiveId" clId="{87861B64-3FDA-4DDC-B031-2605D1B20A50}" dt="2024-03-16T18:24:22.022" v="4147" actId="478"/>
          <ac:grpSpMkLst>
            <pc:docMk/>
            <pc:sldMk cId="441830232" sldId="321"/>
            <ac:grpSpMk id="28" creationId="{B0B76AA5-D2E9-A6F6-DEB1-7E0CF3DB88A0}"/>
          </ac:grpSpMkLst>
        </pc:grpChg>
        <pc:grpChg chg="add mod">
          <ac:chgData name="Thiago Panini" userId="cc6a5c77081c362d" providerId="LiveId" clId="{87861B64-3FDA-4DDC-B031-2605D1B20A50}" dt="2024-03-16T20:55:33.932" v="4892" actId="164"/>
          <ac:grpSpMkLst>
            <pc:docMk/>
            <pc:sldMk cId="441830232" sldId="321"/>
            <ac:grpSpMk id="2077" creationId="{CDA04583-BBF0-7031-CFA0-41D00A31AE2A}"/>
          </ac:grpSpMkLst>
        </pc:grpChg>
        <pc:grpChg chg="add mod">
          <ac:chgData name="Thiago Panini" userId="cc6a5c77081c362d" providerId="LiveId" clId="{87861B64-3FDA-4DDC-B031-2605D1B20A50}" dt="2024-03-16T20:55:37.077" v="4893" actId="164"/>
          <ac:grpSpMkLst>
            <pc:docMk/>
            <pc:sldMk cId="441830232" sldId="321"/>
            <ac:grpSpMk id="2078" creationId="{6DA37F31-C019-5B83-8624-0B26A650C700}"/>
          </ac:grpSpMkLst>
        </pc:grpChg>
        <pc:grpChg chg="add mod">
          <ac:chgData name="Thiago Panini" userId="cc6a5c77081c362d" providerId="LiveId" clId="{87861B64-3FDA-4DDC-B031-2605D1B20A50}" dt="2024-03-16T20:55:46.373" v="4894" actId="164"/>
          <ac:grpSpMkLst>
            <pc:docMk/>
            <pc:sldMk cId="441830232" sldId="321"/>
            <ac:grpSpMk id="2079" creationId="{29D2E70E-4158-F13F-0289-39C63EAAC356}"/>
          </ac:grpSpMkLst>
        </pc:grpChg>
        <pc:grpChg chg="add del mod">
          <ac:chgData name="Thiago Panini" userId="cc6a5c77081c362d" providerId="LiveId" clId="{87861B64-3FDA-4DDC-B031-2605D1B20A50}" dt="2024-03-16T21:07:46.848" v="5127" actId="478"/>
          <ac:grpSpMkLst>
            <pc:docMk/>
            <pc:sldMk cId="441830232" sldId="321"/>
            <ac:grpSpMk id="2080" creationId="{C2AAE469-D1AD-0ED2-A1CD-50A2772ECB0E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1" creationId="{EC5EBB30-8254-45F3-34DC-E806D39139BD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2" creationId="{3CEDB43C-564E-6070-7560-7C5DA383E2B8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3" creationId="{00310526-22C1-AA9B-DFCE-7039FD196586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4" creationId="{DC565281-218C-89D8-EFC6-CA333F6FA874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5" creationId="{4291EA78-39CE-2A7D-CDD4-62E7A0575F9C}"/>
          </ac:grpSpMkLst>
        </pc:grpChg>
        <pc:grpChg chg="add mod">
          <ac:chgData name="Thiago Panini" userId="cc6a5c77081c362d" providerId="LiveId" clId="{87861B64-3FDA-4DDC-B031-2605D1B20A50}" dt="2024-03-16T20:57:18.307" v="4912" actId="164"/>
          <ac:grpSpMkLst>
            <pc:docMk/>
            <pc:sldMk cId="441830232" sldId="321"/>
            <ac:grpSpMk id="2086" creationId="{975020D0-51E1-08E9-C9FD-40DDE29AA386}"/>
          </ac:grpSpMkLst>
        </pc:grpChg>
        <pc:grpChg chg="add mod">
          <ac:chgData name="Thiago Panini" userId="cc6a5c77081c362d" providerId="LiveId" clId="{87861B64-3FDA-4DDC-B031-2605D1B20A50}" dt="2024-03-16T20:57:50.421" v="4915" actId="164"/>
          <ac:grpSpMkLst>
            <pc:docMk/>
            <pc:sldMk cId="441830232" sldId="321"/>
            <ac:grpSpMk id="2087" creationId="{215368DB-5F67-F43A-621F-C048B98BB645}"/>
          </ac:grpSpMkLst>
        </pc:grpChg>
        <pc:grpChg chg="add mod">
          <ac:chgData name="Thiago Panini" userId="cc6a5c77081c362d" providerId="LiveId" clId="{87861B64-3FDA-4DDC-B031-2605D1B20A50}" dt="2024-03-16T21:08:04.960" v="5135" actId="164"/>
          <ac:grpSpMkLst>
            <pc:docMk/>
            <pc:sldMk cId="441830232" sldId="321"/>
            <ac:grpSpMk id="2103" creationId="{F73F00BA-541A-7B92-041F-E19A5B33766D}"/>
          </ac:grpSpMkLst>
        </pc:grpChg>
        <pc:picChg chg="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" creationId="{29A9A4FD-9C80-A414-C69F-A942CDF75533}"/>
          </ac:picMkLst>
        </pc:picChg>
        <pc:picChg chg="add mod">
          <ac:chgData name="Thiago Panini" userId="cc6a5c77081c362d" providerId="LiveId" clId="{87861B64-3FDA-4DDC-B031-2605D1B20A50}" dt="2024-03-16T18:20:51.280" v="3954" actId="1076"/>
          <ac:picMkLst>
            <pc:docMk/>
            <pc:sldMk cId="441830232" sldId="321"/>
            <ac:picMk id="14" creationId="{76569461-514C-3F2F-3C93-977ABC8160DA}"/>
          </ac:picMkLst>
        </pc:picChg>
        <pc:picChg chg="add del mod">
          <ac:chgData name="Thiago Panini" userId="cc6a5c77081c362d" providerId="LiveId" clId="{87861B64-3FDA-4DDC-B031-2605D1B20A50}" dt="2024-03-16T20:28:57.538" v="4169" actId="478"/>
          <ac:picMkLst>
            <pc:docMk/>
            <pc:sldMk cId="441830232" sldId="321"/>
            <ac:picMk id="30" creationId="{973166D3-DA95-C00E-C77A-17B2F2AA4F60}"/>
          </ac:picMkLst>
        </pc:picChg>
        <pc:picChg chg="add del mod">
          <ac:chgData name="Thiago Panini" userId="cc6a5c77081c362d" providerId="LiveId" clId="{87861B64-3FDA-4DDC-B031-2605D1B20A50}" dt="2024-03-16T20:32:47.428" v="4222" actId="478"/>
          <ac:picMkLst>
            <pc:docMk/>
            <pc:sldMk cId="441830232" sldId="321"/>
            <ac:picMk id="35" creationId="{E1573053-0338-B648-21B5-864FB4FE09C4}"/>
          </ac:picMkLst>
        </pc:picChg>
        <pc:picChg chg="add 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6" creationId="{80285CE3-0A97-3BC0-90EA-2BE017B8467D}"/>
          </ac:picMkLst>
        </pc:picChg>
        <pc:picChg chg="add mod">
          <ac:chgData name="Thiago Panini" userId="cc6a5c77081c362d" providerId="LiveId" clId="{87861B64-3FDA-4DDC-B031-2605D1B20A50}" dt="2024-03-16T20:55:53.753" v="4896" actId="164"/>
          <ac:picMkLst>
            <pc:docMk/>
            <pc:sldMk cId="441830232" sldId="321"/>
            <ac:picMk id="55" creationId="{94A15CF4-6E68-0710-A6F6-B420E6A58458}"/>
          </ac:picMkLst>
        </pc:picChg>
        <pc:picChg chg="add mod">
          <ac:chgData name="Thiago Panini" userId="cc6a5c77081c362d" providerId="LiveId" clId="{87861B64-3FDA-4DDC-B031-2605D1B20A50}" dt="2024-03-16T20:55:56.580" v="4897" actId="164"/>
          <ac:picMkLst>
            <pc:docMk/>
            <pc:sldMk cId="441830232" sldId="321"/>
            <ac:picMk id="56" creationId="{BA7CB5B6-680C-3DD5-1524-2337E7FE4302}"/>
          </ac:picMkLst>
        </pc:picChg>
        <pc:picChg chg="add mod">
          <ac:chgData name="Thiago Panini" userId="cc6a5c77081c362d" providerId="LiveId" clId="{87861B64-3FDA-4DDC-B031-2605D1B20A50}" dt="2024-03-16T20:55:59.426" v="4898" actId="164"/>
          <ac:picMkLst>
            <pc:docMk/>
            <pc:sldMk cId="441830232" sldId="321"/>
            <ac:picMk id="57" creationId="{DAA46262-C888-545F-33FD-8EF64ED054A4}"/>
          </ac:picMkLst>
        </pc:picChg>
        <pc:picChg chg="add mod">
          <ac:chgData name="Thiago Panini" userId="cc6a5c77081c362d" providerId="LiveId" clId="{87861B64-3FDA-4DDC-B031-2605D1B20A50}" dt="2024-03-16T20:56:02.872" v="4899" actId="164"/>
          <ac:picMkLst>
            <pc:docMk/>
            <pc:sldMk cId="441830232" sldId="321"/>
            <ac:picMk id="58" creationId="{ED1450D6-980B-2E97-E153-2E6506D30043}"/>
          </ac:picMkLst>
        </pc:picChg>
        <pc:picChg chg="add mod">
          <ac:chgData name="Thiago Panini" userId="cc6a5c77081c362d" providerId="LiveId" clId="{87861B64-3FDA-4DDC-B031-2605D1B20A50}" dt="2024-03-16T20:56:06.218" v="4900" actId="164"/>
          <ac:picMkLst>
            <pc:docMk/>
            <pc:sldMk cId="441830232" sldId="321"/>
            <ac:picMk id="59" creationId="{4B577CD1-1CDA-70AE-4288-8FE756D11EC1}"/>
          </ac:picMkLst>
        </pc:picChg>
        <pc:picChg chg="add del mod topLvl">
          <ac:chgData name="Thiago Panini" userId="cc6a5c77081c362d" providerId="LiveId" clId="{87861B64-3FDA-4DDC-B031-2605D1B20A50}" dt="2024-03-16T21:07:46.848" v="5127" actId="478"/>
          <ac:picMkLst>
            <pc:docMk/>
            <pc:sldMk cId="441830232" sldId="321"/>
            <ac:picMk id="62" creationId="{F2DC9C09-F1BA-1D3D-E4AB-EC5FD0F38409}"/>
          </ac:picMkLst>
        </pc:picChg>
        <pc:picChg chg="add mod">
          <ac:chgData name="Thiago Panini" userId="cc6a5c77081c362d" providerId="LiveId" clId="{87861B64-3FDA-4DDC-B031-2605D1B20A50}" dt="2024-03-16T20:55:37.077" v="4893" actId="164"/>
          <ac:picMkLst>
            <pc:docMk/>
            <pc:sldMk cId="441830232" sldId="321"/>
            <ac:picMk id="2048" creationId="{B7DFF60E-8AB1-4DA3-D16F-AD66AC5CB15C}"/>
          </ac:picMkLst>
        </pc:picChg>
        <pc:picChg chg="add">
          <ac:chgData name="Thiago Panini" userId="cc6a5c77081c362d" providerId="LiveId" clId="{87861B64-3FDA-4DDC-B031-2605D1B20A50}" dt="2024-03-16T18:25:07.528" v="4156"/>
          <ac:picMkLst>
            <pc:docMk/>
            <pc:sldMk cId="441830232" sldId="321"/>
            <ac:picMk id="2050" creationId="{D6023DEE-2B5D-709B-A830-C7A13396B55E}"/>
          </ac:picMkLst>
        </pc:picChg>
        <pc:picChg chg="add mod">
          <ac:chgData name="Thiago Panini" userId="cc6a5c77081c362d" providerId="LiveId" clId="{87861B64-3FDA-4DDC-B031-2605D1B20A50}" dt="2024-03-16T20:55:33.932" v="4892" actId="164"/>
          <ac:picMkLst>
            <pc:docMk/>
            <pc:sldMk cId="441830232" sldId="321"/>
            <ac:picMk id="2051" creationId="{85926B35-1EF4-C524-AD58-A42988A5B134}"/>
          </ac:picMkLst>
        </pc:picChg>
        <pc:picChg chg="add mod">
          <ac:chgData name="Thiago Panini" userId="cc6a5c77081c362d" providerId="LiveId" clId="{87861B64-3FDA-4DDC-B031-2605D1B20A50}" dt="2024-03-16T20:55:46.373" v="4894" actId="164"/>
          <ac:picMkLst>
            <pc:docMk/>
            <pc:sldMk cId="441830232" sldId="321"/>
            <ac:picMk id="2052" creationId="{AB3C77FF-98AB-F8BC-4243-0ACCE94FA945}"/>
          </ac:picMkLst>
        </pc:picChg>
        <pc:picChg chg="add mod">
          <ac:chgData name="Thiago Panini" userId="cc6a5c77081c362d" providerId="LiveId" clId="{87861B64-3FDA-4DDC-B031-2605D1B20A50}" dt="2024-03-16T20:57:50.421" v="4915" actId="164"/>
          <ac:picMkLst>
            <pc:docMk/>
            <pc:sldMk cId="441830232" sldId="321"/>
            <ac:picMk id="2076" creationId="{C1BBBEDB-D591-2A6C-4096-DCC855D285EF}"/>
          </ac:picMkLst>
        </pc:picChg>
        <pc:picChg chg="add del mod">
          <ac:chgData name="Thiago Panini" userId="cc6a5c77081c362d" providerId="LiveId" clId="{87861B64-3FDA-4DDC-B031-2605D1B20A50}" dt="2024-03-16T21:01:47.664" v="4963" actId="478"/>
          <ac:picMkLst>
            <pc:docMk/>
            <pc:sldMk cId="441830232" sldId="321"/>
            <ac:picMk id="2089" creationId="{381AE29B-2EAF-E188-E7C5-57B98710F4B1}"/>
          </ac:picMkLst>
        </pc:picChg>
        <pc:picChg chg="add del mod">
          <ac:chgData name="Thiago Panini" userId="cc6a5c77081c362d" providerId="LiveId" clId="{87861B64-3FDA-4DDC-B031-2605D1B20A50}" dt="2024-03-16T21:01:38.344" v="4956" actId="478"/>
          <ac:picMkLst>
            <pc:docMk/>
            <pc:sldMk cId="441830232" sldId="321"/>
            <ac:picMk id="2091" creationId="{903233D2-F193-89AB-15D3-C8AC61BE2E12}"/>
          </ac:picMkLst>
        </pc:picChg>
        <pc:picChg chg="add del mod">
          <ac:chgData name="Thiago Panini" userId="cc6a5c77081c362d" providerId="LiveId" clId="{87861B64-3FDA-4DDC-B031-2605D1B20A50}" dt="2024-03-16T21:01:53.124" v="4966" actId="478"/>
          <ac:picMkLst>
            <pc:docMk/>
            <pc:sldMk cId="441830232" sldId="321"/>
            <ac:picMk id="2094" creationId="{A62DA906-E495-52F0-3C67-3BA18C6C3E5D}"/>
          </ac:picMkLst>
        </pc:picChg>
        <pc:picChg chg="add mod">
          <ac:chgData name="Thiago Panini" userId="cc6a5c77081c362d" providerId="LiveId" clId="{87861B64-3FDA-4DDC-B031-2605D1B20A50}" dt="2024-03-16T21:02:31.258" v="4974" actId="1076"/>
          <ac:picMkLst>
            <pc:docMk/>
            <pc:sldMk cId="441830232" sldId="32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3-16T21:08:04.960" v="5135" actId="164"/>
          <ac:picMkLst>
            <pc:docMk/>
            <pc:sldMk cId="441830232" sldId="321"/>
            <ac:picMk id="2102" creationId="{BD86B583-938D-7DD8-0690-637596C4A9B8}"/>
          </ac:picMkLst>
        </pc:picChg>
        <pc:picChg chg="add">
          <ac:chgData name="Thiago Panini" userId="cc6a5c77081c362d" providerId="LiveId" clId="{87861B64-3FDA-4DDC-B031-2605D1B20A50}" dt="2024-03-16T21:26:11.285" v="5415"/>
          <ac:picMkLst>
            <pc:docMk/>
            <pc:sldMk cId="441830232" sldId="321"/>
            <ac:picMk id="2104" creationId="{9685423D-493B-62D2-DDD4-CE728FB2DEB8}"/>
          </ac:picMkLst>
        </pc:picChg>
        <pc:cxnChg chg="add mod or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47" creationId="{E1C565DB-039E-59C5-89EA-ACD8B20AE825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2054" creationId="{F8B3E0CA-4BBF-F0B3-BAEB-9DD4FA27A4D9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59" creationId="{C611991E-4540-1DB9-5C6D-83D65E929D5C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60" creationId="{E6E863D1-EDFA-F14E-3467-44CB6AE1C26F}"/>
          </ac:cxnSpMkLst>
        </pc:cxnChg>
        <pc:cxnChg chg="add mod">
          <ac:chgData name="Thiago Panini" userId="cc6a5c77081c362d" providerId="LiveId" clId="{87861B64-3FDA-4DDC-B031-2605D1B20A50}" dt="2024-03-16T20:53:22.901" v="4868"/>
          <ac:cxnSpMkLst>
            <pc:docMk/>
            <pc:sldMk cId="441830232" sldId="321"/>
            <ac:cxnSpMk id="2063" creationId="{9B5F4905-EED7-A5D3-6C11-61BD8368F610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5" creationId="{234D6BA2-4F42-4D5D-08C5-4674E961FF08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6" creationId="{D68FCDDD-371A-37A8-DDA4-B809F710E607}"/>
          </ac:cxnSpMkLst>
        </pc:cxnChg>
        <pc:cxnChg chg="add del mod">
          <ac:chgData name="Thiago Panini" userId="cc6a5c77081c362d" providerId="LiveId" clId="{87861B64-3FDA-4DDC-B031-2605D1B20A50}" dt="2024-03-16T20:53:50.437" v="4881" actId="478"/>
          <ac:cxnSpMkLst>
            <pc:docMk/>
            <pc:sldMk cId="441830232" sldId="321"/>
            <ac:cxnSpMk id="2069" creationId="{FEA5DA85-FAA7-AE2B-2497-580EA14214CB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72" creationId="{AD6AFBE3-1E6A-532E-4292-4BD8AF07E198}"/>
          </ac:cxnSpMkLst>
        </pc:cxnChg>
        <pc:cxnChg chg="add del mod">
          <ac:chgData name="Thiago Panini" userId="cc6a5c77081c362d" providerId="LiveId" clId="{87861B64-3FDA-4DDC-B031-2605D1B20A50}" dt="2024-03-16T21:01:51.823" v="4964" actId="478"/>
          <ac:cxnSpMkLst>
            <pc:docMk/>
            <pc:sldMk cId="441830232" sldId="321"/>
            <ac:cxnSpMk id="2092" creationId="{9A55B034-82F5-678E-7CE2-B7F5E22DEC15}"/>
          </ac:cxnSpMkLst>
        </pc:cxnChg>
        <pc:cxnChg chg="add">
          <ac:chgData name="Thiago Panini" userId="cc6a5c77081c362d" providerId="LiveId" clId="{87861B64-3FDA-4DDC-B031-2605D1B20A50}" dt="2024-03-16T21:05:07.717" v="5113" actId="11529"/>
          <ac:cxnSpMkLst>
            <pc:docMk/>
            <pc:sldMk cId="441830232" sldId="321"/>
            <ac:cxnSpMk id="2100" creationId="{B37AB1AE-43DA-1BF8-6A2E-D6682FA5EA16}"/>
          </ac:cxnSpMkLst>
        </pc:cxnChg>
      </pc:sldChg>
      <pc:sldChg chg="addSp delSp modSp add del mod delAnim">
        <pc:chgData name="Thiago Panini" userId="cc6a5c77081c362d" providerId="LiveId" clId="{87861B64-3FDA-4DDC-B031-2605D1B20A50}" dt="2024-03-16T21:22:41.489" v="5258" actId="47"/>
        <pc:sldMkLst>
          <pc:docMk/>
          <pc:sldMk cId="3832707401" sldId="322"/>
        </pc:sldMkLst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6T21:11:21.125" v="5205" actId="478"/>
          <ac:spMkLst>
            <pc:docMk/>
            <pc:sldMk cId="3832707401" sldId="322"/>
            <ac:spMk id="28" creationId="{65E8271C-4E80-2D24-A266-54209E6D8FDE}"/>
          </ac:spMkLst>
        </pc:spChg>
        <pc:picChg chg="add mod">
          <ac:chgData name="Thiago Panini" userId="cc6a5c77081c362d" providerId="LiveId" clId="{87861B64-3FDA-4DDC-B031-2605D1B20A50}" dt="2024-03-16T21:17:10.639" v="5241" actId="1076"/>
          <ac:picMkLst>
            <pc:docMk/>
            <pc:sldMk cId="3832707401" sldId="322"/>
            <ac:picMk id="4" creationId="{890C4B91-0040-3B2F-A5CC-53E7D3FB055D}"/>
          </ac:picMkLst>
        </pc:picChg>
        <pc:picChg chg="add del mod">
          <ac:chgData name="Thiago Panini" userId="cc6a5c77081c362d" providerId="LiveId" clId="{87861B64-3FDA-4DDC-B031-2605D1B20A50}" dt="2024-03-16T21:15:19.960" v="5215" actId="478"/>
          <ac:picMkLst>
            <pc:docMk/>
            <pc:sldMk cId="3832707401" sldId="322"/>
            <ac:picMk id="6146" creationId="{56129014-BA4A-303E-2E5C-BAB29427BAFC}"/>
          </ac:picMkLst>
        </pc:picChg>
        <pc:picChg chg="add del mod">
          <ac:chgData name="Thiago Panini" userId="cc6a5c77081c362d" providerId="LiveId" clId="{87861B64-3FDA-4DDC-B031-2605D1B20A50}" dt="2024-03-16T21:11:54.269" v="5212" actId="478"/>
          <ac:picMkLst>
            <pc:docMk/>
            <pc:sldMk cId="3832707401" sldId="322"/>
            <ac:picMk id="6148" creationId="{016E616C-5B19-9564-50FB-70E9B1F725E6}"/>
          </ac:picMkLst>
        </pc:picChg>
      </pc:sldChg>
      <pc:sldChg chg="addSp modSp add del mod ord modAnim">
        <pc:chgData name="Thiago Panini" userId="cc6a5c77081c362d" providerId="LiveId" clId="{87861B64-3FDA-4DDC-B031-2605D1B20A50}" dt="2024-03-19T01:26:33.244" v="9689" actId="47"/>
        <pc:sldMkLst>
          <pc:docMk/>
          <pc:sldMk cId="1873111001" sldId="323"/>
        </pc:sldMkLst>
        <pc:spChg chg="add mod">
          <ac:chgData name="Thiago Panini" userId="cc6a5c77081c362d" providerId="LiveId" clId="{87861B64-3FDA-4DDC-B031-2605D1B20A50}" dt="2024-03-16T21:17:45.245" v="5250" actId="14100"/>
          <ac:spMkLst>
            <pc:docMk/>
            <pc:sldMk cId="1873111001" sldId="323"/>
            <ac:spMk id="2" creationId="{15B9F104-0E6A-3F02-7CEF-10D218FD2ED3}"/>
          </ac:spMkLst>
        </pc:spChg>
        <pc:spChg chg="add mod">
          <ac:chgData name="Thiago Panini" userId="cc6a5c77081c362d" providerId="LiveId" clId="{87861B64-3FDA-4DDC-B031-2605D1B20A50}" dt="2024-03-16T21:17:51.417" v="5253" actId="14100"/>
          <ac:spMkLst>
            <pc:docMk/>
            <pc:sldMk cId="1873111001" sldId="323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6T21:22:28.788" v="5257" actId="207"/>
          <ac:spMkLst>
            <pc:docMk/>
            <pc:sldMk cId="1873111001" sldId="323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9T00:59:33.750" v="8690" actId="404"/>
          <ac:spMkLst>
            <pc:docMk/>
            <pc:sldMk cId="1873111001" sldId="323"/>
            <ac:spMk id="28" creationId="{65E8271C-4E80-2D24-A266-54209E6D8FDE}"/>
          </ac:spMkLst>
        </pc:spChg>
      </pc:sldChg>
      <pc:sldChg chg="modSp add mod">
        <pc:chgData name="Thiago Panini" userId="cc6a5c77081c362d" providerId="LiveId" clId="{87861B64-3FDA-4DDC-B031-2605D1B20A50}" dt="2024-04-11T12:14:44.565" v="15912" actId="20577"/>
        <pc:sldMkLst>
          <pc:docMk/>
          <pc:sldMk cId="1995376072" sldId="324"/>
        </pc:sldMkLst>
        <pc:spChg chg="mod">
          <ac:chgData name="Thiago Panini" userId="cc6a5c77081c362d" providerId="LiveId" clId="{87861B64-3FDA-4DDC-B031-2605D1B20A50}" dt="2024-03-19T01:15:51.209" v="9361" actId="1076"/>
          <ac:spMkLst>
            <pc:docMk/>
            <pc:sldMk cId="1995376072" sldId="324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2:14:44.565" v="15912" actId="20577"/>
          <ac:spMkLst>
            <pc:docMk/>
            <pc:sldMk cId="1995376072" sldId="324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22:48.422" v="5261" actId="6549"/>
          <ac:spMkLst>
            <pc:docMk/>
            <pc:sldMk cId="1995376072" sldId="324"/>
            <ac:spMk id="3505" creationId="{00000000-0000-0000-0000-000000000000}"/>
          </ac:spMkLst>
        </pc:spChg>
      </pc:sldChg>
      <pc:sldChg chg="addSp delSp modSp add mod delAnim">
        <pc:chgData name="Thiago Panini" userId="cc6a5c77081c362d" providerId="LiveId" clId="{87861B64-3FDA-4DDC-B031-2605D1B20A50}" dt="2024-04-17T18:25:51.084" v="22769" actId="21"/>
        <pc:sldMkLst>
          <pc:docMk/>
          <pc:sldMk cId="192658966" sldId="325"/>
        </pc:sldMkLst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4-11T19:30:50.710" v="15937" actId="20577"/>
          <ac:spMkLst>
            <pc:docMk/>
            <pc:sldMk cId="192658966" sldId="32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4-11T19:31:17.725" v="16001" actId="20577"/>
          <ac:spMkLst>
            <pc:docMk/>
            <pc:sldMk cId="192658966" sldId="325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4-11T19:31:58.335" v="16003" actId="1076"/>
          <ac:picMkLst>
            <pc:docMk/>
            <pc:sldMk cId="192658966" sldId="325"/>
            <ac:picMk id="2" creationId="{3267CFAA-F7EF-E474-AB23-3FA88E2E625F}"/>
          </ac:picMkLst>
        </pc:picChg>
        <pc:picChg chg="add del">
          <ac:chgData name="Thiago Panini" userId="cc6a5c77081c362d" providerId="LiveId" clId="{87861B64-3FDA-4DDC-B031-2605D1B20A50}" dt="2024-04-17T18:25:51.084" v="22769" actId="21"/>
          <ac:picMkLst>
            <pc:docMk/>
            <pc:sldMk cId="192658966" sldId="325"/>
            <ac:picMk id="1026" creationId="{B71BD615-7B58-1EF9-BF82-7CDC90F10086}"/>
          </ac:picMkLst>
        </pc:picChg>
      </pc:sldChg>
      <pc:sldChg chg="add del">
        <pc:chgData name="Thiago Panini" userId="cc6a5c77081c362d" providerId="LiveId" clId="{87861B64-3FDA-4DDC-B031-2605D1B20A50}" dt="2024-03-16T21:23:46.573" v="5412" actId="47"/>
        <pc:sldMkLst>
          <pc:docMk/>
          <pc:sldMk cId="1227276932" sldId="325"/>
        </pc:sldMkLst>
      </pc:sldChg>
      <pc:sldChg chg="add del">
        <pc:chgData name="Thiago Panini" userId="cc6a5c77081c362d" providerId="LiveId" clId="{87861B64-3FDA-4DDC-B031-2605D1B20A50}" dt="2024-03-16T22:10:37.773" v="6763" actId="47"/>
        <pc:sldMkLst>
          <pc:docMk/>
          <pc:sldMk cId="4246999979" sldId="326"/>
        </pc:sldMkLst>
      </pc:sldChg>
      <pc:sldChg chg="addSp delSp modSp add del mod ord delAnim modShow">
        <pc:chgData name="Thiago Panini" userId="cc6a5c77081c362d" providerId="LiveId" clId="{87861B64-3FDA-4DDC-B031-2605D1B20A50}" dt="2024-04-13T15:39:17.363" v="22688" actId="47"/>
        <pc:sldMkLst>
          <pc:docMk/>
          <pc:sldMk cId="363071393" sldId="327"/>
        </pc:sldMkLst>
        <pc:spChg chg="add del mod">
          <ac:chgData name="Thiago Panini" userId="cc6a5c77081c362d" providerId="LiveId" clId="{87861B64-3FDA-4DDC-B031-2605D1B20A50}" dt="2024-03-16T21:45:53.065" v="5585" actId="478"/>
          <ac:spMkLst>
            <pc:docMk/>
            <pc:sldMk cId="363071393" sldId="327"/>
            <ac:spMk id="2" creationId="{BD1D47F7-657A-1DC8-0A8C-1DDE97BD027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7T03:26:34.783" v="7223" actId="20577"/>
          <ac:spMkLst>
            <pc:docMk/>
            <pc:sldMk cId="363071393" sldId="327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7T03:25:07.466" v="7196" actId="20577"/>
          <ac:spMkLst>
            <pc:docMk/>
            <pc:sldMk cId="363071393" sldId="32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21T19:28:22.562" v="9736" actId="1035"/>
          <ac:spMkLst>
            <pc:docMk/>
            <pc:sldMk cId="363071393" sldId="327"/>
            <ac:spMk id="38" creationId="{04F30319-B3B0-2ACB-C899-AEBB1684581F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39" creationId="{57BF838A-846C-F495-6B09-2A23A7E24C48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40" creationId="{EA2A7D94-359E-DC02-6F0B-650B320E52D6}"/>
          </ac:spMkLst>
        </pc:spChg>
        <pc:spChg chg="add mod">
          <ac:chgData name="Thiago Panini" userId="cc6a5c77081c362d" providerId="LiveId" clId="{87861B64-3FDA-4DDC-B031-2605D1B20A50}" dt="2024-03-19T00:52:25.852" v="7825" actId="20577"/>
          <ac:spMkLst>
            <pc:docMk/>
            <pc:sldMk cId="363071393" sldId="327"/>
            <ac:spMk id="41" creationId="{32B86AF1-5DCA-0F1E-1DC0-C78E0152EC63}"/>
          </ac:spMkLst>
        </pc:spChg>
        <pc:spChg chg="add del mod">
          <ac:chgData name="Thiago Panini" userId="cc6a5c77081c362d" providerId="LiveId" clId="{87861B64-3FDA-4DDC-B031-2605D1B20A50}" dt="2024-03-16T21:54:00.247" v="5796" actId="478"/>
          <ac:spMkLst>
            <pc:docMk/>
            <pc:sldMk cId="363071393" sldId="327"/>
            <ac:spMk id="42" creationId="{86FA63F3-C338-4925-41BD-5928E1CE1538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43" creationId="{80A5EB4C-EEF3-9207-B18E-A16B26FFCB3C}"/>
          </ac:spMkLst>
        </pc:spChg>
        <pc:spChg chg="mod">
          <ac:chgData name="Thiago Panini" userId="cc6a5c77081c362d" providerId="LiveId" clId="{87861B64-3FDA-4DDC-B031-2605D1B20A50}" dt="2024-03-16T21:54:48.968" v="5808" actId="207"/>
          <ac:spMkLst>
            <pc:docMk/>
            <pc:sldMk cId="363071393" sldId="327"/>
            <ac:spMk id="45" creationId="{6776410F-06BD-3AA7-11DA-4F0ED0BAD6B6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6" creationId="{4EE09166-EABA-80CB-34BD-503DF6F979AB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7" creationId="{A39B98D6-EE7B-6B21-3414-79035FAD7D62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49" creationId="{505E8037-7588-E31B-8F57-4AB2DB887100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0" creationId="{9C01DF7E-099E-0460-E1BC-1E5575463037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1" creationId="{B16CFA23-943B-C1BB-F693-C43DEEF7AB7F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3" creationId="{DE18F201-1F74-ABB9-9154-6FF11796A610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4" creationId="{1B85A304-A74C-4FB3-4F3F-75BE4A55C1E3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5" creationId="{2009543C-BFD6-7961-65B2-6E2A86382B5D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7" creationId="{F5530FFA-2944-C178-605D-93A0B93DDCEE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8" creationId="{9A929205-EEF0-7483-BDC7-0DD6ED4D3534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9" creationId="{3DE1F335-BEF3-D246-FE89-4CF81F9FA15C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0" creationId="{C885EBD5-DC1B-6D72-4E0F-814E16E953BF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1" creationId="{8C872590-425D-DF1E-6F76-A30750975BEE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3" creationId="{3305D6B4-2F32-EEB5-DD1A-1F589EA31AC2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0" creationId="{93103352-5DF0-17C3-151F-4CD9159B2161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1" creationId="{EB5ACC56-F4BC-CB39-6BEF-EE49744B608C}"/>
          </ac:spMkLst>
        </pc:spChg>
        <pc:spChg chg="add mod">
          <ac:chgData name="Thiago Panini" userId="cc6a5c77081c362d" providerId="LiveId" clId="{87861B64-3FDA-4DDC-B031-2605D1B20A50}" dt="2024-03-16T21:56:37.086" v="5840"/>
          <ac:spMkLst>
            <pc:docMk/>
            <pc:sldMk cId="363071393" sldId="327"/>
            <ac:spMk id="10243" creationId="{39043D88-5F47-8562-DB81-44C6DDC1269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5" creationId="{BF81DD14-6A4E-362D-2766-D8BE6347FB57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7" creationId="{AFDD0232-B763-713A-C406-81B0C0FBA76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8" creationId="{89F7BAA0-C7DF-8CB2-A8B1-301A86A46680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9" creationId="{CCD94F4F-1369-E0D2-5BB5-6C65DE759CF0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0" creationId="{FFEF9902-F02C-1FFF-9EB5-695066451D04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1" creationId="{865AF5E6-0DDE-A352-5B8F-0021564615FC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2" creationId="{83838ABF-456B-50DD-11B0-68584AEA3ED6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3" creationId="{8E85E9DE-3791-0504-8F6D-B29A86929B16}"/>
          </ac:spMkLst>
        </pc:spChg>
        <pc:spChg chg="add mod">
          <ac:chgData name="Thiago Panini" userId="cc6a5c77081c362d" providerId="LiveId" clId="{87861B64-3FDA-4DDC-B031-2605D1B20A50}" dt="2024-03-17T03:24:28.135" v="7144" actId="6549"/>
          <ac:spMkLst>
            <pc:docMk/>
            <pc:sldMk cId="363071393" sldId="327"/>
            <ac:spMk id="10254" creationId="{325C99FE-1849-4CB2-1F83-DB681BE5C84C}"/>
          </ac:spMkLst>
        </pc:spChg>
        <pc:spChg chg="add mod">
          <ac:chgData name="Thiago Panini" userId="cc6a5c77081c362d" providerId="LiveId" clId="{87861B64-3FDA-4DDC-B031-2605D1B20A50}" dt="2024-03-19T01:03:10.786" v="8803" actId="6549"/>
          <ac:spMkLst>
            <pc:docMk/>
            <pc:sldMk cId="363071393" sldId="327"/>
            <ac:spMk id="10255" creationId="{DF62C2EA-E845-1985-5DB9-B709FFC3F2DE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6" creationId="{5C467950-45FB-DD2E-7B70-081B05C8771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7" creationId="{34AA7F21-30EB-DE13-BE0B-2C133283AD4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8" creationId="{6C5FE268-D3E4-4D46-91D1-92EE5B8FC3AF}"/>
          </ac:spMkLst>
        </pc:spChg>
        <pc:grpChg chg="add del mod">
          <ac:chgData name="Thiago Panini" userId="cc6a5c77081c362d" providerId="LiveId" clId="{87861B64-3FDA-4DDC-B031-2605D1B20A50}" dt="2024-03-16T21:55:03.835" v="5817" actId="478"/>
          <ac:grpSpMkLst>
            <pc:docMk/>
            <pc:sldMk cId="363071393" sldId="327"/>
            <ac:grpSpMk id="44" creationId="{796C4658-9F3D-6B7C-B445-181375108A0B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48" creationId="{F08D2B62-A634-D2F9-A1EA-BE258EDA2FB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2" creationId="{C4C318FE-99BE-37A6-04D6-65E00A78985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6" creationId="{5FBEA238-EDF3-BC2F-766A-2C4921FD40AB}"/>
          </ac:grpSpMkLst>
        </pc:grp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3" creationId="{E43070F0-ED0F-EDA4-1712-54C4E4C2446D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5" creationId="{43A9FAE0-9500-B324-C28A-7D00EC92EF28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31" creationId="{AAE2B418-63C9-20E3-36A1-6307F0C09308}"/>
          </ac:picMkLst>
        </pc:picChg>
        <pc:picChg chg="add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3" creationId="{386E859C-45E7-A04D-51C1-F7D974A78E0C}"/>
          </ac:picMkLst>
        </pc:picChg>
        <pc:picChg chg="add del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5" creationId="{46BC9AC3-C285-4667-95DA-B17E05940330}"/>
          </ac:picMkLst>
        </pc:picChg>
        <pc:picChg chg="add del mod">
          <ac:chgData name="Thiago Panini" userId="cc6a5c77081c362d" providerId="LiveId" clId="{87861B64-3FDA-4DDC-B031-2605D1B20A50}" dt="2024-03-16T21:54:00.247" v="5796" actId="478"/>
          <ac:picMkLst>
            <pc:docMk/>
            <pc:sldMk cId="363071393" sldId="327"/>
            <ac:picMk id="37" creationId="{B0CAD9AF-4A5A-FB0A-962B-765CC2F808D8}"/>
          </ac:picMkLst>
        </pc:picChg>
        <pc:picChg chg="add mod">
          <ac:chgData name="Thiago Panini" userId="cc6a5c77081c362d" providerId="LiveId" clId="{87861B64-3FDA-4DDC-B031-2605D1B20A50}" dt="2024-03-16T21:56:10.424" v="5831"/>
          <ac:picMkLst>
            <pc:docMk/>
            <pc:sldMk cId="363071393" sldId="327"/>
            <ac:picMk id="62" creationId="{515B23CD-15CC-B96F-BB4D-D96F82BACCFE}"/>
          </ac:picMkLst>
        </pc:picChg>
        <pc:picChg chg="add del mod">
          <ac:chgData name="Thiago Panini" userId="cc6a5c77081c362d" providerId="LiveId" clId="{87861B64-3FDA-4DDC-B031-2605D1B20A50}" dt="2024-03-16T21:30:34.847" v="5464" actId="478"/>
          <ac:picMkLst>
            <pc:docMk/>
            <pc:sldMk cId="363071393" sldId="327"/>
            <ac:picMk id="10242" creationId="{A1501B96-B6F4-BA43-7BBE-34CB9993ACF5}"/>
          </ac:picMkLst>
        </pc:picChg>
        <pc:picChg chg="add del mod">
          <ac:chgData name="Thiago Panini" userId="cc6a5c77081c362d" providerId="LiveId" clId="{87861B64-3FDA-4DDC-B031-2605D1B20A50}" dt="2024-03-16T21:35:36.054" v="5565" actId="478"/>
          <ac:picMkLst>
            <pc:docMk/>
            <pc:sldMk cId="363071393" sldId="327"/>
            <ac:picMk id="10244" creationId="{60B63CA6-1CA7-FF91-8C90-1C3E04C26B0F}"/>
          </ac:picMkLst>
        </pc:picChg>
        <pc:picChg chg="add del mod">
          <ac:chgData name="Thiago Panini" userId="cc6a5c77081c362d" providerId="LiveId" clId="{87861B64-3FDA-4DDC-B031-2605D1B20A50}" dt="2024-03-16T21:45:50.812" v="5584" actId="478"/>
          <ac:picMkLst>
            <pc:docMk/>
            <pc:sldMk cId="363071393" sldId="327"/>
            <ac:picMk id="10246" creationId="{4E4F35E3-5CC2-9720-D1B0-1065AF561895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0" creationId="{4AE5EE47-9608-69C7-30FA-1A097E5D17E3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1" creationId="{406788EC-43DD-0540-8220-4467B7F5E05A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2" creationId="{7E42BC4D-00BE-32F1-C102-6F6EF5D8A2B0}"/>
          </ac:picMkLst>
        </pc:picChg>
      </pc:sldChg>
      <pc:sldChg chg="addSp delSp 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2809856601" sldId="328"/>
        </pc:sldMkLst>
        <pc:picChg chg="del">
          <ac:chgData name="Thiago Panini" userId="cc6a5c77081c362d" providerId="LiveId" clId="{87861B64-3FDA-4DDC-B031-2605D1B20A50}" dt="2024-03-16T21:35:04.745" v="5560" actId="478"/>
          <ac:picMkLst>
            <pc:docMk/>
            <pc:sldMk cId="2809856601" sldId="328"/>
            <ac:picMk id="10244" creationId="{60B63CA6-1CA7-FF91-8C90-1C3E04C26B0F}"/>
          </ac:picMkLst>
        </pc:picChg>
        <pc:picChg chg="add mod">
          <ac:chgData name="Thiago Panini" userId="cc6a5c77081c362d" providerId="LiveId" clId="{87861B64-3FDA-4DDC-B031-2605D1B20A50}" dt="2024-03-16T21:35:24.993" v="5563" actId="14100"/>
          <ac:picMkLst>
            <pc:docMk/>
            <pc:sldMk cId="2809856601" sldId="328"/>
            <ac:picMk id="12290" creationId="{59163184-94F1-7514-ED78-C27C0E3C6DA9}"/>
          </ac:picMkLst>
        </pc:picChg>
      </pc:sldChg>
      <pc:sldChg chg="add del">
        <pc:chgData name="Thiago Panini" userId="cc6a5c77081c362d" providerId="LiveId" clId="{87861B64-3FDA-4DDC-B031-2605D1B20A50}" dt="2024-03-16T21:31:26.062" v="5469"/>
        <pc:sldMkLst>
          <pc:docMk/>
          <pc:sldMk cId="3778175808" sldId="328"/>
        </pc:sldMkLst>
      </pc:sldChg>
      <pc:sldChg chg="add del mod modShow">
        <pc:chgData name="Thiago Panini" userId="cc6a5c77081c362d" providerId="LiveId" clId="{87861B64-3FDA-4DDC-B031-2605D1B20A50}" dt="2024-04-13T15:39:17.363" v="22688" actId="47"/>
        <pc:sldMkLst>
          <pc:docMk/>
          <pc:sldMk cId="2062818821" sldId="329"/>
        </pc:sldMkLst>
      </pc:sldChg>
      <pc:sldChg chg="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166824451" sldId="330"/>
        </pc:sldMkLst>
        <pc:spChg chg="mod">
          <ac:chgData name="Thiago Panini" userId="cc6a5c77081c362d" providerId="LiveId" clId="{87861B64-3FDA-4DDC-B031-2605D1B20A50}" dt="2024-03-16T21:50:14.145" v="5613" actId="207"/>
          <ac:spMkLst>
            <pc:docMk/>
            <pc:sldMk cId="166824451" sldId="330"/>
            <ac:spMk id="2" creationId="{BD1D47F7-657A-1DC8-0A8C-1DDE97BD027F}"/>
          </ac:spMkLst>
        </pc:spChg>
      </pc:sldChg>
      <pc:sldChg chg="modSp add del">
        <pc:chgData name="Thiago Panini" userId="cc6a5c77081c362d" providerId="LiveId" clId="{87861B64-3FDA-4DDC-B031-2605D1B20A50}" dt="2024-03-16T21:45:03.537" v="5579" actId="47"/>
        <pc:sldMkLst>
          <pc:docMk/>
          <pc:sldMk cId="1515743990" sldId="330"/>
        </pc:sldMkLst>
        <pc:picChg chg="mod">
          <ac:chgData name="Thiago Panini" userId="cc6a5c77081c362d" providerId="LiveId" clId="{87861B64-3FDA-4DDC-B031-2605D1B20A50}" dt="2024-03-16T21:44:57.106" v="5578"/>
          <ac:picMkLst>
            <pc:docMk/>
            <pc:sldMk cId="1515743990" sldId="330"/>
            <ac:picMk id="10246" creationId="{4E4F35E3-5CC2-9720-D1B0-1065AF561895}"/>
          </ac:picMkLst>
        </pc:picChg>
      </pc:sldChg>
      <pc:sldChg chg="addSp delSp modSp add del mod">
        <pc:chgData name="Thiago Panini" userId="cc6a5c77081c362d" providerId="LiveId" clId="{87861B64-3FDA-4DDC-B031-2605D1B20A50}" dt="2024-03-19T01:03:25.305" v="8804" actId="47"/>
        <pc:sldMkLst>
          <pc:docMk/>
          <pc:sldMk cId="405278145" sldId="331"/>
        </pc:sldMkLst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3" creationId="{F716AA2C-E163-7302-5E11-9DEA07DEB900}"/>
          </ac:spMkLst>
        </pc:spChg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5" creationId="{9B98C0DD-D7FE-7B97-B02F-6094FD4B239F}"/>
          </ac:spMkLst>
        </pc:spChg>
        <pc:spChg chg="add del mod">
          <ac:chgData name="Thiago Panini" userId="cc6a5c77081c362d" providerId="LiveId" clId="{87861B64-3FDA-4DDC-B031-2605D1B20A50}" dt="2024-03-16T22:15:04.067" v="6932" actId="478"/>
          <ac:spMkLst>
            <pc:docMk/>
            <pc:sldMk cId="405278145" sldId="331"/>
            <ac:spMk id="6" creationId="{32AB0821-7C04-5786-D2A2-C57B8B66933D}"/>
          </ac:spMkLst>
        </pc:spChg>
        <pc:spChg chg="add mod">
          <ac:chgData name="Thiago Panini" userId="cc6a5c77081c362d" providerId="LiveId" clId="{87861B64-3FDA-4DDC-B031-2605D1B20A50}" dt="2024-03-16T22:17:14.972" v="7027" actId="14100"/>
          <ac:spMkLst>
            <pc:docMk/>
            <pc:sldMk cId="405278145" sldId="331"/>
            <ac:spMk id="13" creationId="{748B2D3D-4738-2C89-39D9-BA51EB97D2CA}"/>
          </ac:spMkLst>
        </pc:spChg>
        <pc:spChg chg="add mod">
          <ac:chgData name="Thiago Panini" userId="cc6a5c77081c362d" providerId="LiveId" clId="{87861B64-3FDA-4DDC-B031-2605D1B20A50}" dt="2024-03-16T22:17:38.667" v="7051" actId="1076"/>
          <ac:spMkLst>
            <pc:docMk/>
            <pc:sldMk cId="405278145" sldId="331"/>
            <ac:spMk id="14" creationId="{DFB3B86B-131E-BDD2-D466-A4EC97E880FF}"/>
          </ac:spMkLst>
        </pc:spChg>
        <pc:spChg chg="del mod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2" creationId="{00000000-0000-0000-0000-000000000000}"/>
          </ac:spMkLst>
        </pc:spChg>
        <pc:picChg chg="add del mod">
          <ac:chgData name="Thiago Panini" userId="cc6a5c77081c362d" providerId="LiveId" clId="{87861B64-3FDA-4DDC-B031-2605D1B20A50}" dt="2024-03-16T22:17:34.768" v="7049" actId="478"/>
          <ac:picMkLst>
            <pc:docMk/>
            <pc:sldMk cId="405278145" sldId="331"/>
            <ac:picMk id="12" creationId="{3D1884ED-63FB-C4D1-41A2-DDD938D164B7}"/>
          </ac:picMkLst>
        </pc:picChg>
        <pc:cxnChg chg="add del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8" creationId="{24E1EEAD-EB58-A47B-DF99-F07ABEA507FE}"/>
          </ac:cxnSpMkLst>
        </pc:cxnChg>
        <pc:cxnChg chg="add del mod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9" creationId="{3087CB11-C4B6-9559-6A63-0E4821325288}"/>
          </ac:cxnSpMkLst>
        </pc:cxnChg>
        <pc:cxnChg chg="add mod">
          <ac:chgData name="Thiago Panini" userId="cc6a5c77081c362d" providerId="LiveId" clId="{87861B64-3FDA-4DDC-B031-2605D1B20A50}" dt="2024-03-16T22:11:15.254" v="6764"/>
          <ac:cxnSpMkLst>
            <pc:docMk/>
            <pc:sldMk cId="405278145" sldId="331"/>
            <ac:cxnSpMk id="10" creationId="{3B8CC29C-5B92-62A2-2B4C-B8DDDCA68631}"/>
          </ac:cxnSpMkLst>
        </pc:cxnChg>
      </pc:sldChg>
      <pc:sldChg chg="addSp modSp add mod ord">
        <pc:chgData name="Thiago Panini" userId="cc6a5c77081c362d" providerId="LiveId" clId="{87861B64-3FDA-4DDC-B031-2605D1B20A50}" dt="2024-03-21T19:27:38.687" v="9731" actId="14100"/>
        <pc:sldMkLst>
          <pc:docMk/>
          <pc:sldMk cId="49250363" sldId="332"/>
        </pc:sldMkLst>
        <pc:spChg chg="add mod">
          <ac:chgData name="Thiago Panini" userId="cc6a5c77081c362d" providerId="LiveId" clId="{87861B64-3FDA-4DDC-B031-2605D1B20A50}" dt="2024-03-19T01:00:10.544" v="8700" actId="14100"/>
          <ac:spMkLst>
            <pc:docMk/>
            <pc:sldMk cId="49250363" sldId="332"/>
            <ac:spMk id="2" creationId="{2EAF452E-F355-793C-3426-C108983FF0FA}"/>
          </ac:spMkLst>
        </pc:spChg>
        <pc:spChg chg="mod">
          <ac:chgData name="Thiago Panini" userId="cc6a5c77081c362d" providerId="LiveId" clId="{87861B64-3FDA-4DDC-B031-2605D1B20A50}" dt="2024-03-19T01:00:12.190" v="8701" actId="14100"/>
          <ac:spMkLst>
            <pc:docMk/>
            <pc:sldMk cId="49250363" sldId="332"/>
            <ac:spMk id="3517" creationId="{00000000-0000-0000-0000-000000000000}"/>
          </ac:spMkLst>
        </pc:spChg>
        <pc:spChg chg="mod">
          <ac:chgData name="Thiago Panini" userId="cc6a5c77081c362d" providerId="LiveId" clId="{87861B64-3FDA-4DDC-B031-2605D1B20A50}" dt="2024-03-21T19:27:38.687" v="9731" actId="14100"/>
          <ac:spMkLst>
            <pc:docMk/>
            <pc:sldMk cId="49250363" sldId="332"/>
            <ac:spMk id="3518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9T00:59:21.174" v="8688" actId="1076"/>
          <ac:picMkLst>
            <pc:docMk/>
            <pc:sldMk cId="49250363" sldId="332"/>
            <ac:picMk id="1026" creationId="{E98BD9CB-0580-53E4-2A84-5C2583B02AFC}"/>
          </ac:picMkLst>
        </pc:picChg>
      </pc:sldChg>
      <pc:sldChg chg="addSp delSp modSp add del mod delAnim">
        <pc:chgData name="Thiago Panini" userId="cc6a5c77081c362d" providerId="LiveId" clId="{87861B64-3FDA-4DDC-B031-2605D1B20A50}" dt="2024-03-19T01:16:25.811" v="9378" actId="47"/>
        <pc:sldMkLst>
          <pc:docMk/>
          <pc:sldMk cId="270526274" sldId="333"/>
        </pc:sldMkLst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8" creationId="{65E8271C-4E80-2D24-A266-54209E6D8FDE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3-19T01:15:24.678" v="9318" actId="1076"/>
          <ac:picMkLst>
            <pc:docMk/>
            <pc:sldMk cId="270526274" sldId="333"/>
            <ac:picMk id="14" creationId="{6DC37C01-0116-3DD1-2836-1C6E1CD2104E}"/>
          </ac:picMkLst>
        </pc:picChg>
      </pc:sldChg>
      <pc:sldChg chg="addSp delSp modSp add mod">
        <pc:chgData name="Thiago Panini" userId="cc6a5c77081c362d" providerId="LiveId" clId="{87861B64-3FDA-4DDC-B031-2605D1B20A50}" dt="2024-03-19T01:16:09.572" v="9377" actId="1035"/>
        <pc:sldMkLst>
          <pc:docMk/>
          <pc:sldMk cId="557042407" sldId="334"/>
        </pc:sldMkLst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3" creationId="{EEDA58C9-E9A9-3178-CA54-483E6290C5F0}"/>
          </ac:spMkLst>
        </pc:spChg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5" creationId="{8E3E15D8-055F-E2BA-7B84-CAE733AE176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6" creationId="{FB31B915-018B-DE8B-4E9C-251AAC095D5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7" creationId="{F73E5552-7906-98C2-598D-FE7BE6A4F69F}"/>
          </ac:spMkLst>
        </pc:spChg>
        <pc:spChg chg="add del">
          <ac:chgData name="Thiago Panini" userId="cc6a5c77081c362d" providerId="LiveId" clId="{87861B64-3FDA-4DDC-B031-2605D1B20A50}" dt="2024-03-19T01:11:53.039" v="9185" actId="22"/>
          <ac:spMkLst>
            <pc:docMk/>
            <pc:sldMk cId="557042407" sldId="334"/>
            <ac:spMk id="9" creationId="{167ED512-09DC-E762-12A1-7A2D381C95DB}"/>
          </ac:spMkLst>
        </pc:spChg>
        <pc:spChg chg="add del mod">
          <ac:chgData name="Thiago Panini" userId="cc6a5c77081c362d" providerId="LiveId" clId="{87861B64-3FDA-4DDC-B031-2605D1B20A50}" dt="2024-03-19T01:12:26.444" v="9193" actId="478"/>
          <ac:spMkLst>
            <pc:docMk/>
            <pc:sldMk cId="557042407" sldId="334"/>
            <ac:spMk id="10" creationId="{7DAADAF9-4FC0-F507-D1E1-0ED0D1DB1976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11" creationId="{6719A79E-2C39-CCBD-EB0F-B5A28674E9C3}"/>
          </ac:spMkLst>
        </pc:spChg>
        <pc:spChg chg="add">
          <ac:chgData name="Thiago Panini" userId="cc6a5c77081c362d" providerId="LiveId" clId="{87861B64-3FDA-4DDC-B031-2605D1B20A50}" dt="2024-03-19T01:14:57.608" v="9315"/>
          <ac:spMkLst>
            <pc:docMk/>
            <pc:sldMk cId="557042407" sldId="334"/>
            <ac:spMk id="12" creationId="{C22E4AA5-4B5A-E5B6-2612-3E6FE75A591D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9" creationId="{00000000-0000-0000-0000-000000000000}"/>
          </ac:spMkLst>
        </pc:spChg>
      </pc:sldChg>
      <pc:sldChg chg="addSp delSp modSp add del mod delAnim">
        <pc:chgData name="Thiago Panini" userId="cc6a5c77081c362d" providerId="LiveId" clId="{87861B64-3FDA-4DDC-B031-2605D1B20A50}" dt="2024-03-19T01:28:52.755" v="9706" actId="47"/>
        <pc:sldMkLst>
          <pc:docMk/>
          <pc:sldMk cId="1015313305" sldId="335"/>
        </pc:sldMkLst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5" creationId="{FE124FDE-DE9F-C610-1080-4E262412E7A7}"/>
          </ac:spMkLst>
        </pc:spChg>
        <pc:spChg chg="mod">
          <ac:chgData name="Thiago Panini" userId="cc6a5c77081c362d" providerId="LiveId" clId="{87861B64-3FDA-4DDC-B031-2605D1B20A50}" dt="2024-03-19T01:19:54.408" v="9382" actId="208"/>
          <ac:spMkLst>
            <pc:docMk/>
            <pc:sldMk cId="1015313305" sldId="335"/>
            <ac:spMk id="6" creationId="{A9339A39-336C-4D5A-BFCD-909D7096399D}"/>
          </ac:spMkLst>
        </pc:spChg>
        <pc:spChg chg="mod">
          <ac:chgData name="Thiago Panini" userId="cc6a5c77081c362d" providerId="LiveId" clId="{87861B64-3FDA-4DDC-B031-2605D1B20A50}" dt="2024-03-19T01:19:57.783" v="9384" actId="208"/>
          <ac:spMkLst>
            <pc:docMk/>
            <pc:sldMk cId="1015313305" sldId="335"/>
            <ac:spMk id="8" creationId="{3BEC0FBB-F191-5896-D285-328B4A00AC7D}"/>
          </ac:spMkLst>
        </pc:spChg>
        <pc:spChg chg="mod">
          <ac:chgData name="Thiago Panini" userId="cc6a5c77081c362d" providerId="LiveId" clId="{87861B64-3FDA-4DDC-B031-2605D1B20A50}" dt="2024-03-19T01:19:56.163" v="9383" actId="208"/>
          <ac:spMkLst>
            <pc:docMk/>
            <pc:sldMk cId="1015313305" sldId="335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3" creationId="{0DB40009-FE80-E5E1-CD40-8A0802D86E0A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4" creationId="{253AF3C6-F8E5-0351-5B0B-B1CB226D6E4A}"/>
          </ac:spMkLst>
        </pc:spChg>
        <pc:spChg chg="add del mod">
          <ac:chgData name="Thiago Panini" userId="cc6a5c77081c362d" providerId="LiveId" clId="{87861B64-3FDA-4DDC-B031-2605D1B20A50}" dt="2024-03-19T01:22:06.187" v="9541" actId="478"/>
          <ac:spMkLst>
            <pc:docMk/>
            <pc:sldMk cId="1015313305" sldId="335"/>
            <ac:spMk id="15" creationId="{6BEAD64F-C386-DC6F-23B6-C0162F11B6EA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8" creationId="{DFC29C02-94F0-E46E-FCAD-042FDAFC77A2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0" creationId="{707C7C5D-5D7A-A614-C86B-C4005B403EB7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3" creationId="{7D194B98-DA15-44B2-709D-EF2D3D48EA8B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5" creationId="{89F88B3D-17EE-06C2-0702-B9760D239B6F}"/>
          </ac:spMkLst>
        </pc:spChg>
        <pc:spChg chg="mod">
          <ac:chgData name="Thiago Panini" userId="cc6a5c77081c362d" providerId="LiveId" clId="{87861B64-3FDA-4DDC-B031-2605D1B20A50}" dt="2024-03-19T01:26:04.862" v="9615" actId="20577"/>
          <ac:spMkLst>
            <pc:docMk/>
            <pc:sldMk cId="1015313305" sldId="335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2:04.091" v="9540" actId="20577"/>
          <ac:spMkLst>
            <pc:docMk/>
            <pc:sldMk cId="1015313305" sldId="33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9T01:26:26.907" v="9688" actId="20577"/>
          <ac:spMkLst>
            <pc:docMk/>
            <pc:sldMk cId="1015313305" sldId="335"/>
            <ac:spMk id="29" creationId="{E45329CC-8AEA-F224-D93C-63ABA2E6CB8B}"/>
          </ac:spMkLst>
        </pc:spChg>
      </pc:sldChg>
      <pc:sldChg chg="addSp modSp add mod ord modAnim">
        <pc:chgData name="Thiago Panini" userId="cc6a5c77081c362d" providerId="LiveId" clId="{87861B64-3FDA-4DDC-B031-2605D1B20A50}" dt="2024-04-10T13:24:41.234" v="13463" actId="20577"/>
        <pc:sldMkLst>
          <pc:docMk/>
          <pc:sldMk cId="3397599081" sldId="336"/>
        </pc:sldMkLst>
        <pc:spChg chg="add mod">
          <ac:chgData name="Thiago Panini" userId="cc6a5c77081c362d" providerId="LiveId" clId="{87861B64-3FDA-4DDC-B031-2605D1B20A50}" dt="2024-04-09T22:26:24.486" v="13030" actId="14100"/>
          <ac:spMkLst>
            <pc:docMk/>
            <pc:sldMk cId="3397599081" sldId="336"/>
            <ac:spMk id="2" creationId="{C16AF98B-79F6-F22C-4DF2-28F7FCC33ADD}"/>
          </ac:spMkLst>
        </pc:spChg>
        <pc:spChg chg="mod">
          <ac:chgData name="Thiago Panini" userId="cc6a5c77081c362d" providerId="LiveId" clId="{87861B64-3FDA-4DDC-B031-2605D1B20A50}" dt="2024-04-09T22:26:20.378" v="13029" actId="20577"/>
          <ac:spMkLst>
            <pc:docMk/>
            <pc:sldMk cId="3397599081" sldId="336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4:12.795" v="9552"/>
          <ac:spMkLst>
            <pc:docMk/>
            <pc:sldMk cId="3397599081" sldId="336"/>
            <ac:spMk id="4" creationId="{7567E781-57B6-FB8B-CED4-CA65E89A012B}"/>
          </ac:spMkLst>
        </pc:spChg>
        <pc:spChg chg="mod">
          <ac:chgData name="Thiago Panini" userId="cc6a5c77081c362d" providerId="LiveId" clId="{87861B64-3FDA-4DDC-B031-2605D1B20A50}" dt="2024-04-10T13:24:41.234" v="13463" actId="20577"/>
          <ac:spMkLst>
            <pc:docMk/>
            <pc:sldMk cId="3397599081" sldId="336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4:32.023" v="9557" actId="1076"/>
          <ac:spMkLst>
            <pc:docMk/>
            <pc:sldMk cId="3397599081" sldId="336"/>
            <ac:spMk id="28" creationId="{65E8271C-4E80-2D24-A266-54209E6D8FDE}"/>
          </ac:spMkLst>
        </pc:spChg>
      </pc:sldChg>
      <pc:sldChg chg="add del">
        <pc:chgData name="Thiago Panini" userId="cc6a5c77081c362d" providerId="LiveId" clId="{87861B64-3FDA-4DDC-B031-2605D1B20A50}" dt="2024-03-19T01:24:05.055" v="9550"/>
        <pc:sldMkLst>
          <pc:docMk/>
          <pc:sldMk cId="3707343364" sldId="336"/>
        </pc:sldMkLst>
      </pc:sldChg>
      <pc:sldChg chg="add del">
        <pc:chgData name="Thiago Panini" userId="cc6a5c77081c362d" providerId="LiveId" clId="{87861B64-3FDA-4DDC-B031-2605D1B20A50}" dt="2024-03-19T01:26:52.129" v="9691"/>
        <pc:sldMkLst>
          <pc:docMk/>
          <pc:sldMk cId="605728084" sldId="337"/>
        </pc:sldMkLst>
      </pc:sldChg>
      <pc:sldChg chg="addSp delSp modSp add del mod ord delAnim modAnim">
        <pc:chgData name="Thiago Panini" userId="cc6a5c77081c362d" providerId="LiveId" clId="{87861B64-3FDA-4DDC-B031-2605D1B20A50}" dt="2024-04-11T12:14:31.181" v="15878" actId="47"/>
        <pc:sldMkLst>
          <pc:docMk/>
          <pc:sldMk cId="3399515199" sldId="337"/>
        </pc:sldMkLst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2" creationId="{EF6B26F3-9264-B0B7-FFEC-5A83EE13EA44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" creationId="{E2CAB1ED-4901-9DEA-3873-1A58A200D1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3" creationId="{64792E39-135D-0B97-B33E-DD0D2CB39E5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4" creationId="{FF2A2DD1-CED0-4390-0C93-163B80583BB8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5" creationId="{20B02DF8-EFC6-9955-514B-738D3D481DBE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21T19:31:32.203" v="9789" actId="20577"/>
          <ac:spMkLst>
            <pc:docMk/>
            <pc:sldMk cId="3399515199" sldId="337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21T19:36:25.013" v="9948" actId="21"/>
          <ac:spMkLst>
            <pc:docMk/>
            <pc:sldMk cId="3399515199" sldId="337"/>
            <ac:spMk id="28" creationId="{28013A8D-A5F7-3203-970D-AA2F24497E57}"/>
          </ac:spMkLst>
        </pc:spChg>
        <pc:spChg chg="del">
          <ac:chgData name="Thiago Panini" userId="cc6a5c77081c362d" providerId="LiveId" clId="{87861B64-3FDA-4DDC-B031-2605D1B20A50}" dt="2024-03-19T01:28:05.118" v="9698" actId="478"/>
          <ac:spMkLst>
            <pc:docMk/>
            <pc:sldMk cId="3399515199" sldId="33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21T19:31:50.507" v="9907" actId="20577"/>
          <ac:spMkLst>
            <pc:docMk/>
            <pc:sldMk cId="3399515199" sldId="33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0" creationId="{6386F4FA-E1D6-0DF2-F4FC-B01DF4DDD93A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1" creationId="{713FCA10-FF56-1261-DB7E-C59976B5B8BF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2" creationId="{E22FCD0B-44C0-63CB-33C6-D495BAC9CA60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3" creationId="{B9ABE7D0-8E81-45BC-3174-482C610A6354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4" creationId="{9A9E6AC4-DFD6-ED2A-EA3C-54B4B6662437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5" creationId="{30C4DC34-348E-70CB-4976-D9CFF794C1FC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6" creationId="{C9A2E642-BA94-5FD4-3012-83DBBD5BFBD3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7" creationId="{35F170EA-42AA-9FC9-7307-62A04461B59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8" creationId="{0FD76E9D-4BE3-B5E6-7F47-6B580F5BD4D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9" creationId="{516F1503-45C5-1341-D292-EC40970336CD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0" creationId="{86247BBB-F5B4-EE47-215B-8BC722E3D92E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1" creationId="{5296E9BB-6490-D42C-B1CE-24CDF9FA5D8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2" creationId="{7D009193-1976-1C4D-5C3A-D292CA364DB4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3" creationId="{A452F7DE-660A-1C53-5577-5C63B5228E22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4" creationId="{68BC72A2-CDBE-80EE-CDCE-F96FEAC2D431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7" creationId="{EAD017A5-97C8-C568-C4FA-C7C293E195CB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8" creationId="{25AFE7F7-5343-A741-0541-9C6F858D36FF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9" creationId="{FAADD842-C0D9-B092-7D5E-867511EF8679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0" creationId="{28013A8D-A5F7-3203-970D-AA2F24497E57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19:48:46.278" v="10222" actId="1076"/>
          <ac:spMkLst>
            <pc:docMk/>
            <pc:sldMk cId="3399515199" sldId="337"/>
            <ac:spMk id="60" creationId="{5D46442F-6DF4-1C44-2B33-74884DEAF179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62" creationId="{54209D48-2F70-82A5-CD8D-6E440210DB9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63" creationId="{C916228D-D173-E71E-A43C-23335DD66FB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4" creationId="{EFC103B9-290E-1C7E-210C-2B708D6A40DD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5" creationId="{C044AA27-58CC-202C-9AB1-83B6B6C702A4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19:49:16.176" v="10248" actId="1076"/>
          <ac:spMkLst>
            <pc:docMk/>
            <pc:sldMk cId="3399515199" sldId="337"/>
            <ac:spMk id="1031" creationId="{BD18CAD1-E3FD-D53D-BD78-BBB8D5F6F1E5}"/>
          </ac:spMkLst>
        </pc:spChg>
        <pc:spChg chg="add mod">
          <ac:chgData name="Thiago Panini" userId="cc6a5c77081c362d" providerId="LiveId" clId="{87861B64-3FDA-4DDC-B031-2605D1B20A50}" dt="2024-03-21T19:49:20.199" v="10250" actId="1076"/>
          <ac:spMkLst>
            <pc:docMk/>
            <pc:sldMk cId="3399515199" sldId="337"/>
            <ac:spMk id="1061" creationId="{DE6CD643-72A3-48B0-1879-F89236E50BD3}"/>
          </ac:spMkLst>
        </pc:spChg>
        <pc:spChg chg="add mod">
          <ac:chgData name="Thiago Panini" userId="cc6a5c77081c362d" providerId="LiveId" clId="{87861B64-3FDA-4DDC-B031-2605D1B20A50}" dt="2024-03-21T19:48:45.939" v="10221" actId="1076"/>
          <ac:spMkLst>
            <pc:docMk/>
            <pc:sldMk cId="3399515199" sldId="337"/>
            <ac:spMk id="1062" creationId="{C76EE672-5D94-E50D-2991-17B5F9E14A46}"/>
          </ac:spMkLst>
        </pc:spChg>
        <pc:spChg chg="add mod">
          <ac:chgData name="Thiago Panini" userId="cc6a5c77081c362d" providerId="LiveId" clId="{87861B64-3FDA-4DDC-B031-2605D1B20A50}" dt="2024-03-21T19:49:08.352" v="10247" actId="1076"/>
          <ac:spMkLst>
            <pc:docMk/>
            <pc:sldMk cId="3399515199" sldId="337"/>
            <ac:spMk id="1068" creationId="{451B0123-8C8D-ADFD-26D4-6122D510B40F}"/>
          </ac:spMkLst>
        </pc:s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5" creationId="{DE3FDBA6-70CA-1747-46F1-AE747C3E2037}"/>
          </ac:grpSpMkLst>
        </pc:gr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6" creationId="{3924F019-8F62-137F-80B1-47A7E1FA9601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51" creationId="{A485F2A8-8060-FC2B-1EB8-72BD655EC04E}"/>
          </ac:grpSpMkLst>
        </pc:grpChg>
        <pc:grpChg chg="add mod">
          <ac:chgData name="Thiago Panini" userId="cc6a5c77081c362d" providerId="LiveId" clId="{87861B64-3FDA-4DDC-B031-2605D1B20A50}" dt="2024-03-21T19:44:14.365" v="10128" actId="1076"/>
          <ac:grpSpMkLst>
            <pc:docMk/>
            <pc:sldMk cId="3399515199" sldId="337"/>
            <ac:grpSpMk id="53" creationId="{8C217084-DEF9-B431-98A6-832369E2568D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3-21T19:40:36.638" v="9998"/>
          <ac:picMkLst>
            <pc:docMk/>
            <pc:sldMk cId="3399515199" sldId="337"/>
            <ac:picMk id="54" creationId="{3734DCFB-D6CA-A40C-F687-BD594A68FA6D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58" creationId="{37E7F5C2-032E-E96B-F992-C3C6870C3B35}"/>
          </ac:picMkLst>
        </pc:picChg>
        <pc:picChg chg="add mod">
          <ac:chgData name="Thiago Panini" userId="cc6a5c77081c362d" providerId="LiveId" clId="{87861B64-3FDA-4DDC-B031-2605D1B20A50}" dt="2024-03-21T19:48:46.278" v="10222" actId="1076"/>
          <ac:picMkLst>
            <pc:docMk/>
            <pc:sldMk cId="3399515199" sldId="337"/>
            <ac:picMk id="59" creationId="{1C94BF1A-FCBC-4FCE-08D2-388D798557EE}"/>
          </ac:picMkLst>
        </pc:picChg>
        <pc:picChg chg="add">
          <ac:chgData name="Thiago Panini" userId="cc6a5c77081c362d" providerId="LiveId" clId="{87861B64-3FDA-4DDC-B031-2605D1B20A50}" dt="2024-03-21T19:32:40.756" v="9908"/>
          <ac:picMkLst>
            <pc:docMk/>
            <pc:sldMk cId="3399515199" sldId="337"/>
            <ac:picMk id="1026" creationId="{A4E0C5EE-4EE8-8C31-A650-8E2697981CAE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28" creationId="{8778D89C-1593-5443-AEC8-EF51DB7390E7}"/>
          </ac:picMkLst>
        </pc:picChg>
        <pc:picChg chg="add mod">
          <ac:chgData name="Thiago Panini" userId="cc6a5c77081c362d" providerId="LiveId" clId="{87861B64-3FDA-4DDC-B031-2605D1B20A50}" dt="2024-03-21T19:49:16.176" v="10248" actId="1076"/>
          <ac:picMkLst>
            <pc:docMk/>
            <pc:sldMk cId="3399515199" sldId="337"/>
            <ac:picMk id="1029" creationId="{02329569-F203-0899-0358-76401435E5E5}"/>
          </ac:picMkLst>
        </pc:picChg>
        <pc:picChg chg="add del">
          <ac:chgData name="Thiago Panini" userId="cc6a5c77081c362d" providerId="LiveId" clId="{87861B64-3FDA-4DDC-B031-2605D1B20A50}" dt="2024-03-21T19:34:17.501" v="9923" actId="478"/>
          <ac:picMkLst>
            <pc:docMk/>
            <pc:sldMk cId="3399515199" sldId="337"/>
            <ac:picMk id="1030" creationId="{7BE4E4B0-8ED4-41CA-A717-F3526591F06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2" creationId="{024ACF23-C399-FC13-A8EA-E43F763E3572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4" creationId="{B3E69891-5E8C-CAD7-E1D6-D7E6B3B8E394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38" creationId="{0D59D526-1C23-F62D-DA4C-C361921C90A4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40" creationId="{392A4FB8-952A-3297-42B1-F84FF075671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42" creationId="{D5CDEA4B-94D6-853E-FBA7-53157655C4F4}"/>
          </ac:picMkLst>
        </pc:picChg>
        <pc:picChg chg="add mod">
          <ac:chgData name="Thiago Panini" userId="cc6a5c77081c362d" providerId="LiveId" clId="{87861B64-3FDA-4DDC-B031-2605D1B20A50}" dt="2024-03-21T19:44:14.365" v="10128" actId="1076"/>
          <ac:picMkLst>
            <pc:docMk/>
            <pc:sldMk cId="3399515199" sldId="337"/>
            <ac:picMk id="1044" creationId="{EA0E80FD-60B6-5866-4B91-4B2F13739F7A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6" creationId="{B2EBE595-7C28-F672-A6D8-568189DCAC5D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8" creationId="{0B1E6668-8CEE-D930-0251-EDBA941D43B2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50" creationId="{24958F87-0916-134D-8980-ABB3E807467C}"/>
          </ac:picMkLst>
        </pc:picChg>
        <pc:picChg chg="add mod">
          <ac:chgData name="Thiago Panini" userId="cc6a5c77081c362d" providerId="LiveId" clId="{87861B64-3FDA-4DDC-B031-2605D1B20A50}" dt="2024-03-21T19:49:18.802" v="10249" actId="1076"/>
          <ac:picMkLst>
            <pc:docMk/>
            <pc:sldMk cId="3399515199" sldId="337"/>
            <ac:picMk id="1060" creationId="{B5D54B28-6324-DBCE-59AA-FCE549BF07BC}"/>
          </ac:picMkLst>
        </pc:pic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5" creationId="{70B64856-7BCF-8DCC-7EED-31F6B543F940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7" creationId="{86B342F6-C22F-127D-E1DB-F02CED137609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45" creationId="{2E776976-DCA7-75A0-31E9-5A97240D088D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1" creationId="{DC3999F2-AA67-11EE-8866-2423A3E1723E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4" creationId="{FF3DEEA5-4869-F62F-3639-821DC4731142}"/>
          </ac:cxnSpMkLst>
        </pc:cxnChg>
      </pc:sldChg>
      <pc:sldChg chg="modSp add mod ord">
        <pc:chgData name="Thiago Panini" userId="cc6a5c77081c362d" providerId="LiveId" clId="{87861B64-3FDA-4DDC-B031-2605D1B20A50}" dt="2024-04-10T13:24:35.269" v="13446" actId="20577"/>
        <pc:sldMkLst>
          <pc:docMk/>
          <pc:sldMk cId="1003470885" sldId="338"/>
        </pc:sldMkLst>
        <pc:spChg chg="mod">
          <ac:chgData name="Thiago Panini" userId="cc6a5c77081c362d" providerId="LiveId" clId="{87861B64-3FDA-4DDC-B031-2605D1B20A50}" dt="2024-04-10T13:24:35.269" v="13446" actId="20577"/>
          <ac:spMkLst>
            <pc:docMk/>
            <pc:sldMk cId="1003470885" sldId="338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22:26:09.569" v="13016" actId="20577"/>
          <ac:spMkLst>
            <pc:docMk/>
            <pc:sldMk cId="1003470885" sldId="338"/>
            <ac:spMk id="30" creationId="{6386F4FA-E1D6-0DF2-F4FC-B01DF4DDD93A}"/>
          </ac:spMkLst>
        </pc:spChg>
      </pc:sldChg>
      <pc:sldChg chg="addSp delSp modSp add del mod delAnim modAnim modShow">
        <pc:chgData name="Thiago Panini" userId="cc6a5c77081c362d" providerId="LiveId" clId="{87861B64-3FDA-4DDC-B031-2605D1B20A50}" dt="2024-04-11T12:14:58.528" v="15913" actId="47"/>
        <pc:sldMkLst>
          <pc:docMk/>
          <pc:sldMk cId="2510371098" sldId="339"/>
        </pc:sldMkLst>
        <pc:spChg chg="add mod ord">
          <ac:chgData name="Thiago Panini" userId="cc6a5c77081c362d" providerId="LiveId" clId="{87861B64-3FDA-4DDC-B031-2605D1B20A50}" dt="2024-03-21T20:13:04.306" v="10870" actId="14100"/>
          <ac:spMkLst>
            <pc:docMk/>
            <pc:sldMk cId="2510371098" sldId="339"/>
            <ac:spMk id="2" creationId="{09086C37-3326-4707-316A-EA51DD909FE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3-21T20:18:07.755" v="10950" actId="1076"/>
          <ac:spMkLst>
            <pc:docMk/>
            <pc:sldMk cId="2510371098" sldId="339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9" creationId="{E45329CC-8AEA-F224-D93C-63ABA2E6CB8B}"/>
          </ac:spMkLst>
        </pc:spChg>
        <pc:spChg chg="add mod ord">
          <ac:chgData name="Thiago Panini" userId="cc6a5c77081c362d" providerId="LiveId" clId="{87861B64-3FDA-4DDC-B031-2605D1B20A50}" dt="2024-03-21T20:19:57.751" v="10996" actId="14100"/>
          <ac:spMkLst>
            <pc:docMk/>
            <pc:sldMk cId="2510371098" sldId="339"/>
            <ac:spMk id="30" creationId="{240A9234-700A-03FC-4EAE-57FB9720265F}"/>
          </ac:spMkLst>
        </pc:spChg>
        <pc:spChg chg="add">
          <ac:chgData name="Thiago Panini" userId="cc6a5c77081c362d" providerId="LiveId" clId="{87861B64-3FDA-4DDC-B031-2605D1B20A50}" dt="2024-03-21T19:55:27.501" v="10436"/>
          <ac:spMkLst>
            <pc:docMk/>
            <pc:sldMk cId="2510371098" sldId="339"/>
            <ac:spMk id="31" creationId="{9A9AA3E0-B965-DF3E-7D2A-ECB59A9AE1E2}"/>
          </ac:spMkLst>
        </pc:spChg>
        <pc:spChg chg="add del mod">
          <ac:chgData name="Thiago Panini" userId="cc6a5c77081c362d" providerId="LiveId" clId="{87861B64-3FDA-4DDC-B031-2605D1B20A50}" dt="2024-03-21T19:57:23.232" v="10454" actId="478"/>
          <ac:spMkLst>
            <pc:docMk/>
            <pc:sldMk cId="2510371098" sldId="339"/>
            <ac:spMk id="34" creationId="{0BD038AB-F633-6F7E-1F41-8AE03202B872}"/>
          </ac:spMkLst>
        </pc:spChg>
        <pc:spChg chg="add mod">
          <ac:chgData name="Thiago Panini" userId="cc6a5c77081c362d" providerId="LiveId" clId="{87861B64-3FDA-4DDC-B031-2605D1B20A50}" dt="2024-03-21T19:58:00.924" v="10457" actId="1076"/>
          <ac:spMkLst>
            <pc:docMk/>
            <pc:sldMk cId="2510371098" sldId="339"/>
            <ac:spMk id="35" creationId="{F9EAB9F3-1F40-5637-9620-50F4EC49B8FD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6" creationId="{180E4CE3-5080-91F3-9CF7-3206EE97A59B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8" creationId="{7D8B12FB-B4C1-7ABF-AFB6-F11EEAF9941E}"/>
          </ac:spMkLst>
        </pc:spChg>
        <pc:spChg chg="add mod">
          <ac:chgData name="Thiago Panini" userId="cc6a5c77081c362d" providerId="LiveId" clId="{87861B64-3FDA-4DDC-B031-2605D1B20A50}" dt="2024-03-21T20:18:33.928" v="10962" actId="1076"/>
          <ac:spMkLst>
            <pc:docMk/>
            <pc:sldMk cId="2510371098" sldId="339"/>
            <ac:spMk id="46" creationId="{99B5F8B6-3EC0-299E-408A-86396586D47A}"/>
          </ac:spMkLst>
        </pc:spChg>
        <pc:spChg chg="add mod">
          <ac:chgData name="Thiago Panini" userId="cc6a5c77081c362d" providerId="LiveId" clId="{87861B64-3FDA-4DDC-B031-2605D1B20A50}" dt="2024-03-21T20:01:18.846" v="10519"/>
          <ac:spMkLst>
            <pc:docMk/>
            <pc:sldMk cId="2510371098" sldId="339"/>
            <ac:spMk id="48" creationId="{E40D00E7-8C13-D768-D1E2-FE37C2735E8B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49" creationId="{46A8915E-97EA-692C-6269-4EFC49D26295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50" creationId="{28013A8D-A5F7-3203-970D-AA2F24497E57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20:16:14.444" v="10898" actId="1076"/>
          <ac:spMkLst>
            <pc:docMk/>
            <pc:sldMk cId="2510371098" sldId="339"/>
            <ac:spMk id="54" creationId="{72D83499-E379-DC6D-FAFB-6B0063DE6B4B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56" creationId="{0E0F0E7F-BA90-C176-6082-B4E84567A27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60" creationId="{5D46442F-6DF4-1C44-2B33-74884DEAF179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62" creationId="{54209D48-2F70-82A5-CD8D-6E440210DB98}"/>
          </ac:spMkLst>
        </pc:spChg>
        <pc:spChg chg="mod">
          <ac:chgData name="Thiago Panini" userId="cc6a5c77081c362d" providerId="LiveId" clId="{87861B64-3FDA-4DDC-B031-2605D1B20A50}" dt="2024-03-21T20:22:24.748" v="11214" actId="1035"/>
          <ac:spMkLst>
            <pc:docMk/>
            <pc:sldMk cId="2510371098" sldId="339"/>
            <ac:spMk id="63" creationId="{C916228D-D173-E71E-A43C-23335DD66FB8}"/>
          </ac:spMkLst>
        </pc:spChg>
        <pc:spChg chg="mod">
          <ac:chgData name="Thiago Panini" userId="cc6a5c77081c362d" providerId="LiveId" clId="{87861B64-3FDA-4DDC-B031-2605D1B20A50}" dt="2024-03-21T20:22:16.633" v="11197" actId="1035"/>
          <ac:spMkLst>
            <pc:docMk/>
            <pc:sldMk cId="2510371098" sldId="339"/>
            <ac:spMk id="1024" creationId="{EFC103B9-290E-1C7E-210C-2B708D6A40DD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1025" creationId="{C044AA27-58CC-202C-9AB1-83B6B6C702A4}"/>
          </ac:spMkLst>
        </pc:spChg>
        <pc:spChg chg="mod">
          <ac:chgData name="Thiago Panini" userId="cc6a5c77081c362d" providerId="LiveId" clId="{87861B64-3FDA-4DDC-B031-2605D1B20A50}" dt="2024-03-21T20:22:01.883" v="11159" actId="1036"/>
          <ac:spMkLst>
            <pc:docMk/>
            <pc:sldMk cId="2510371098" sldId="339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30" creationId="{5280AF06-F1C6-63ED-65FD-D8197E6B15A2}"/>
          </ac:spMkLst>
        </pc:spChg>
        <pc:spChg chg="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31" creationId="{BD18CAD1-E3FD-D53D-BD78-BBB8D5F6F1E5}"/>
          </ac:spMkLst>
        </pc:spChg>
        <pc:spChg chg="add del mod">
          <ac:chgData name="Thiago Panini" userId="cc6a5c77081c362d" providerId="LiveId" clId="{87861B64-3FDA-4DDC-B031-2605D1B20A50}" dt="2024-04-09T22:28:31.087" v="13099" actId="20577"/>
          <ac:spMkLst>
            <pc:docMk/>
            <pc:sldMk cId="2510371098" sldId="339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40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47" creationId="{EC066331-E78F-9CCE-C034-3FC5CD5B63F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50" creationId="{3A03AB62-61D6-D218-2775-C4AD3AA92B4E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3" creationId="{3DD7084E-F908-AB2C-F519-6588E990864F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5" creationId="{A6FE85A1-4B40-B933-5C6E-FA67694B15B2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6" creationId="{4EED3BB5-C79A-439A-8D8E-73FA2E5E2C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7" creationId="{E54A9465-3A6D-BFED-0F2E-33B9A19C2A84}"/>
          </ac:spMkLst>
        </pc:spChg>
        <pc:spChg chg="del mod">
          <ac:chgData name="Thiago Panini" userId="cc6a5c77081c362d" providerId="LiveId" clId="{87861B64-3FDA-4DDC-B031-2605D1B20A50}" dt="2024-03-21T20:07:29.115" v="10704" actId="21"/>
          <ac:spMkLst>
            <pc:docMk/>
            <pc:sldMk cId="2510371098" sldId="339"/>
            <ac:spMk id="1061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2" creationId="{C76EE672-5D94-E50D-2991-17B5F9E14A46}"/>
          </ac:spMkLst>
        </pc:spChg>
        <pc:spChg chg="mod topLvl">
          <ac:chgData name="Thiago Panini" userId="cc6a5c77081c362d" providerId="LiveId" clId="{87861B64-3FDA-4DDC-B031-2605D1B20A50}" dt="2024-03-21T20:14:07.407" v="10875" actId="478"/>
          <ac:spMkLst>
            <pc:docMk/>
            <pc:sldMk cId="2510371098" sldId="339"/>
            <ac:spMk id="1063" creationId="{9CD34B70-1E22-71D9-75AB-EAAD52C372AE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6" creationId="{79DA6BDB-1AC1-9026-5A1A-52CAE432F0EB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8" creationId="{451B0123-8C8D-ADFD-26D4-6122D510B40F}"/>
          </ac:spMkLst>
        </pc:spChg>
        <pc:spChg chg="mod topLvl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74" creationId="{A6B72E5D-5987-DCE6-CC23-AB0D4C60628B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8" creationId="{503338E8-BA25-C1B0-EF90-06431BF7483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9" creationId="{A5B3A20A-A916-CF98-73FC-B88CA7F848C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1" creationId="{CAA523B8-5CA9-BD08-AF54-0DC3B5F7D73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2" creationId="{DF7A9DFF-343F-A954-6C56-C468C24A83D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3" creationId="{C692C9B6-256F-A2FB-6F8A-32E43AB8AA47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1086" creationId="{1E966307-6148-CED9-333A-1B1D487CBD38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2049" creationId="{91D259AD-0880-94E9-C6C3-6B9E379C293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2" creationId="{FA269CF8-5D97-AD97-43A9-504E9906AA1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5" creationId="{E3EDB798-0E51-4CE4-ABC3-4D6BA1F9B19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7" creationId="{61D820C8-A6E0-FDED-8547-94CBBCBE9FEA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9" creationId="{55DF42D4-6798-B31A-037E-33255205F64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1" creationId="{43135BF8-2362-0E1A-1032-4434E806B803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2" creationId="{3914AB72-B1F0-17EB-6E59-46BBD0168D1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3" creationId="{C583FCA3-8C5B-B033-36BC-DF8C3C6ED068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6" creationId="{FDE8885B-D3A2-855E-3DEF-B6D6E7F23D85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9" creationId="{733368E5-A1EB-6A14-B746-891DFA016C25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1" creationId="{FA7E0D44-57BE-3539-EA0A-CF6C9B03610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3" creationId="{75A02816-B0F4-AFD0-BCE7-1DA197DEE3D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0" creationId="{C742334A-BCB1-C4FC-A786-76434EA024F9}"/>
          </ac:spMkLst>
        </pc:spChg>
        <pc:spChg chg="add mod">
          <ac:chgData name="Thiago Panini" userId="cc6a5c77081c362d" providerId="LiveId" clId="{87861B64-3FDA-4DDC-B031-2605D1B20A50}" dt="2024-03-21T20:19:55.220" v="10995" actId="14100"/>
          <ac:spMkLst>
            <pc:docMk/>
            <pc:sldMk cId="2510371098" sldId="339"/>
            <ac:spMk id="2091" creationId="{371AAF81-A38A-1545-8385-E2DEF1D2D8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2" creationId="{28D73B0E-51EE-8553-2ECB-CC89B7074788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4" creationId="{93EAE684-9DF3-C7D0-390F-7DD7B5447E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5" creationId="{51D295CE-2E22-1D4D-6516-E7CA28A8DCE3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6" creationId="{A96849EC-4E30-5DD8-7610-4384EA0D2377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9" creationId="{9E5F49FF-A8E2-01C1-904B-22966064A640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2" creationId="{170CE956-CA24-69BF-F595-714900472DD5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4" creationId="{FC8BF3FE-94B9-748F-7C14-2962E3D1F86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6" creationId="{2D039254-172E-2714-3522-FF014C87091A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7" creationId="{A508C74D-6CC9-5104-909A-6C6492CFF59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8" creationId="{C035FA06-5697-686B-C95B-2FAE18EEED4C}"/>
          </ac:spMkLst>
        </pc:spChg>
        <pc:spChg chg="add mod">
          <ac:chgData name="Thiago Panini" userId="cc6a5c77081c362d" providerId="LiveId" clId="{87861B64-3FDA-4DDC-B031-2605D1B20A50}" dt="2024-04-09T22:28:33.408" v="13101" actId="20577"/>
          <ac:spMkLst>
            <pc:docMk/>
            <pc:sldMk cId="2510371098" sldId="339"/>
            <ac:spMk id="2110" creationId="{163E8F9E-5914-F55D-0EBB-BCE8D57FBB4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1" creationId="{4C2615C0-562C-9AEB-05A5-17C1CCEF9A0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2" creationId="{521EF053-9970-7C9F-ADD4-D63E99E1CE3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3" creationId="{318DC905-D623-2E58-AE53-162FE9F92D52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5" creationId="{9DFEA422-AA2F-3466-05EA-A8D095BF119D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7" creationId="{DA9212F3-0CEE-606E-D8F2-BA5E5506D0BB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28" creationId="{4AAC17A4-5C7C-850F-D6C4-49248939D085}"/>
          </ac:spMkLst>
        </pc:spChg>
        <pc:spChg chg="add mod">
          <ac:chgData name="Thiago Panini" userId="cc6a5c77081c362d" providerId="LiveId" clId="{87861B64-3FDA-4DDC-B031-2605D1B20A50}" dt="2024-03-21T20:20:07.535" v="11006" actId="20577"/>
          <ac:spMkLst>
            <pc:docMk/>
            <pc:sldMk cId="2510371098" sldId="339"/>
            <ac:spMk id="2129" creationId="{2F94FB42-DED3-4060-139F-205BB6316A6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0" creationId="{9FD96674-CB7C-CE93-3C27-2B97E7EA607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2" creationId="{5989D7A8-C130-9677-F1B7-278C8A832E5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3" creationId="{617EDE24-C886-C489-0E69-4056F350D1C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4" creationId="{73A0BFED-1A31-BA81-5B54-C46EB1FFC7A5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7" creationId="{8EDEC4CA-E7B0-5994-6E7A-3F3E6FD0DCF3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0" creationId="{D083527D-16A0-EB6D-EDBE-6C323629044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2" creationId="{7AB86383-1E80-82D0-931F-7D3AB5167E01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4" creationId="{F0EC1FEC-7D09-BC24-B689-15F3643D2A1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5" creationId="{0869CD6D-90F3-F49A-A41F-D26118C5548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6" creationId="{38EE2D69-D5C1-912E-A8CD-85E0705DE0C9}"/>
          </ac:spMkLst>
        </pc:spChg>
        <pc:spChg chg="add mod">
          <ac:chgData name="Thiago Panini" userId="cc6a5c77081c362d" providerId="LiveId" clId="{87861B64-3FDA-4DDC-B031-2605D1B20A50}" dt="2024-04-09T22:28:35.419" v="13103" actId="20577"/>
          <ac:spMkLst>
            <pc:docMk/>
            <pc:sldMk cId="2510371098" sldId="339"/>
            <ac:spMk id="2148" creationId="{0D765FFB-14BA-EAA6-49CD-A132306FE02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9" creationId="{610B61EB-21DF-FBDC-084C-A7E6A77E019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0" creationId="{74445E90-7B3E-88FF-C253-7F14691506CF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1" creationId="{039EAF94-BC85-E398-7CAC-7376A230257C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3" creationId="{1F6B0065-12D6-961B-041D-46A5065DF7C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5" creationId="{AFA16223-DD89-1117-6762-484AAA9BDD56}"/>
          </ac:spMkLst>
        </pc:spChg>
        <pc:spChg chg="add del mod">
          <ac:chgData name="Thiago Panini" userId="cc6a5c77081c362d" providerId="LiveId" clId="{87861B64-3FDA-4DDC-B031-2605D1B20A50}" dt="2024-03-21T20:20:31.433" v="11014" actId="478"/>
          <ac:spMkLst>
            <pc:docMk/>
            <pc:sldMk cId="2510371098" sldId="339"/>
            <ac:spMk id="2166" creationId="{83A3D041-B1E8-B1BE-C1D7-01B75984BA66}"/>
          </ac:spMkLst>
        </pc:spChg>
        <pc:spChg chg="add mod">
          <ac:chgData name="Thiago Panini" userId="cc6a5c77081c362d" providerId="LiveId" clId="{87861B64-3FDA-4DDC-B031-2605D1B20A50}" dt="2024-03-21T20:21:03.581" v="11062" actId="14100"/>
          <ac:spMkLst>
            <pc:docMk/>
            <pc:sldMk cId="2510371098" sldId="339"/>
            <ac:spMk id="2167" creationId="{1027CC24-CE91-A551-FF59-5B30095D481C}"/>
          </ac:spMkLst>
        </pc:spChg>
        <pc:spChg chg="add mod">
          <ac:chgData name="Thiago Panini" userId="cc6a5c77081c362d" providerId="LiveId" clId="{87861B64-3FDA-4DDC-B031-2605D1B20A50}" dt="2024-03-21T20:21:46.177" v="11145" actId="1076"/>
          <ac:spMkLst>
            <pc:docMk/>
            <pc:sldMk cId="2510371098" sldId="339"/>
            <ac:spMk id="2168" creationId="{ED730F0A-407C-775A-2F85-72B8CBA11E3B}"/>
          </ac:spMkLst>
        </pc:s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39" creationId="{B8871F22-ABA2-CA67-543A-CD0D8569A774}"/>
          </ac:grpSpMkLst>
        </pc:grpChg>
        <pc:grpChg chg="mod">
          <ac:chgData name="Thiago Panini" userId="cc6a5c77081c362d" providerId="LiveId" clId="{87861B64-3FDA-4DDC-B031-2605D1B20A50}" dt="2024-03-21T20:22:13.624" v="11187" actId="1036"/>
          <ac:grpSpMkLst>
            <pc:docMk/>
            <pc:sldMk cId="2510371098" sldId="339"/>
            <ac:grpSpMk id="51" creationId="{A485F2A8-8060-FC2B-1EB8-72BD655EC04E}"/>
          </ac:grpSpMkLst>
        </pc:grpChg>
        <pc:grpChg chg="mod">
          <ac:chgData name="Thiago Panini" userId="cc6a5c77081c362d" providerId="LiveId" clId="{87861B64-3FDA-4DDC-B031-2605D1B20A50}" dt="2024-03-21T20:12:13.814" v="10845" actId="1037"/>
          <ac:grpSpMkLst>
            <pc:docMk/>
            <pc:sldMk cId="2510371098" sldId="339"/>
            <ac:grpSpMk id="53" creationId="{8C217084-DEF9-B431-98A6-832369E2568D}"/>
          </ac:grpSpMkLst>
        </pc:grpChg>
        <pc:grpChg chg="mod">
          <ac:chgData name="Thiago Panini" userId="cc6a5c77081c362d" providerId="LiveId" clId="{87861B64-3FDA-4DDC-B031-2605D1B20A50}" dt="2024-03-21T20:22:01.883" v="11159" actId="1036"/>
          <ac:grpSpMkLst>
            <pc:docMk/>
            <pc:sldMk cId="2510371098" sldId="339"/>
            <ac:grpSpMk id="61" creationId="{2847101A-9636-DD05-1BE7-D1BC6CD2B6AF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6" creationId="{0E365E1C-75BE-B67E-FBAB-A0EBFC76D6DC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9" creationId="{F415532E-9489-C6A6-E10E-BACFCC8CAF53}"/>
          </ac:grpSpMkLst>
        </pc:grpChg>
        <pc:grpChg chg="add del mod">
          <ac:chgData name="Thiago Panini" userId="cc6a5c77081c362d" providerId="LiveId" clId="{87861B64-3FDA-4DDC-B031-2605D1B20A50}" dt="2024-03-21T20:14:07.407" v="10875" actId="478"/>
          <ac:grpSpMkLst>
            <pc:docMk/>
            <pc:sldMk cId="2510371098" sldId="339"/>
            <ac:grpSpMk id="1059" creationId="{C8E7EE69-14F3-94A1-6877-3B0159BDB234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65" creationId="{BB9D3F08-035C-9BE9-00BC-0DD306F99BCE}"/>
          </ac:grpSpMkLst>
        </pc:grpChg>
        <pc:grpChg chg="add del mod">
          <ac:chgData name="Thiago Panini" userId="cc6a5c77081c362d" providerId="LiveId" clId="{87861B64-3FDA-4DDC-B031-2605D1B20A50}" dt="2024-03-21T20:11:06.702" v="10824" actId="478"/>
          <ac:grpSpMkLst>
            <pc:docMk/>
            <pc:sldMk cId="2510371098" sldId="339"/>
            <ac:grpSpMk id="1073" creationId="{1D99A901-6BDB-A925-710A-9506E9F6BF6F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1085" creationId="{E9FFC40D-5248-E1E4-5972-012EFD7B8D20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48" creationId="{59427229-6855-37D7-E354-C981945808E8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5" creationId="{0F27ECF5-12D1-4BBE-B7A7-6B242697340B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8" creationId="{A7ADE90C-6529-63F6-E9CE-12476AF311E6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098" creationId="{44EC607E-CB23-7C67-28C2-1C06E1E12962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01" creationId="{0EDE4B4D-213D-D9A5-1C3F-F79A8E2ED631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14" creationId="{62A99EBD-B522-8F10-7B1E-4C20E05AC71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6" creationId="{280181DD-E1EF-7D0F-7949-73F388F8E28A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9" creationId="{DA16D2AA-7CF1-B60A-E407-FD406C46C24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52" creationId="{FBD54372-E369-51CD-366D-860A82BE82B4}"/>
          </ac:grpSpMkLst>
        </pc:grpChg>
        <pc:picChg chg="add del mod">
          <ac:chgData name="Thiago Panini" userId="cc6a5c77081c362d" providerId="LiveId" clId="{87861B64-3FDA-4DDC-B031-2605D1B20A50}" dt="2024-03-21T19:58:10.818" v="10464" actId="21"/>
          <ac:picMkLst>
            <pc:docMk/>
            <pc:sldMk cId="2510371098" sldId="339"/>
            <ac:picMk id="33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37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41" creationId="{78F6EC14-DCA6-0602-0057-11214FAB744B}"/>
          </ac:picMkLst>
        </pc:picChg>
        <pc:picChg chg="add del mod">
          <ac:chgData name="Thiago Panini" userId="cc6a5c77081c362d" providerId="LiveId" clId="{87861B64-3FDA-4DDC-B031-2605D1B20A50}" dt="2024-03-21T19:59:55.028" v="10503" actId="478"/>
          <ac:picMkLst>
            <pc:docMk/>
            <pc:sldMk cId="2510371098" sldId="339"/>
            <ac:picMk id="43" creationId="{72FE7564-6579-B030-580E-BB3C95F0CFA4}"/>
          </ac:picMkLst>
        </pc:picChg>
        <pc:picChg chg="add del mod">
          <ac:chgData name="Thiago Panini" userId="cc6a5c77081c362d" providerId="LiveId" clId="{87861B64-3FDA-4DDC-B031-2605D1B20A50}" dt="2024-03-21T20:01:14.780" v="10516" actId="21"/>
          <ac:picMkLst>
            <pc:docMk/>
            <pc:sldMk cId="2510371098" sldId="339"/>
            <ac:picMk id="45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3-21T20:16:14.444" v="10898" actId="1076"/>
          <ac:picMkLst>
            <pc:docMk/>
            <pc:sldMk cId="2510371098" sldId="339"/>
            <ac:picMk id="47" creationId="{76A8C07B-D02C-0721-0EFE-6E47184C2960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58" creationId="{37E7F5C2-032E-E96B-F992-C3C6870C3B35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59" creationId="{1C94BF1A-FCBC-4FCE-08D2-388D798557EE}"/>
          </ac:picMkLst>
        </pc:picChg>
        <pc:picChg chg="add del mod">
          <ac:chgData name="Thiago Panini" userId="cc6a5c77081c362d" providerId="LiveId" clId="{87861B64-3FDA-4DDC-B031-2605D1B20A50}" dt="2024-03-21T20:11:08.207" v="10825" actId="478"/>
          <ac:picMkLst>
            <pc:docMk/>
            <pc:sldMk cId="2510371098" sldId="339"/>
            <ac:picMk id="1026" creationId="{15316710-5191-B154-08CC-978E48ED0339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28" creationId="{8778D89C-1593-5443-AEC8-EF51DB7390E7}"/>
          </ac:picMkLst>
        </pc:picChg>
        <pc:picChg chg="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29" creationId="{02329569-F203-0899-0358-76401435E5E5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32" creationId="{024ACF23-C399-FC13-A8EA-E43F763E3572}"/>
          </ac:picMkLst>
        </pc:picChg>
        <pc:picChg chg="add del mod">
          <ac:chgData name="Thiago Panini" userId="cc6a5c77081c362d" providerId="LiveId" clId="{87861B64-3FDA-4DDC-B031-2605D1B20A50}" dt="2024-03-21T20:12:34.915" v="10862" actId="1038"/>
          <ac:picMkLst>
            <pc:docMk/>
            <pc:sldMk cId="2510371098" sldId="339"/>
            <ac:picMk id="1033" creationId="{5E055F5B-F2FC-10B2-7B30-2842C4F69DB1}"/>
          </ac:picMkLst>
        </pc:picChg>
        <pc:picChg chg="mod">
          <ac:chgData name="Thiago Panini" userId="cc6a5c77081c362d" providerId="LiveId" clId="{87861B64-3FDA-4DDC-B031-2605D1B20A50}" dt="2024-03-21T20:22:16.633" v="11197" actId="1035"/>
          <ac:picMkLst>
            <pc:docMk/>
            <pc:sldMk cId="2510371098" sldId="339"/>
            <ac:picMk id="1034" creationId="{B3E69891-5E8C-CAD7-E1D6-D7E6B3B8E394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39" creationId="{B5D54B28-6324-DBCE-59AA-FCE549BF07BC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42" creationId="{D5CDEA4B-94D6-853E-FBA7-53157655C4F4}"/>
          </ac:picMkLst>
        </pc:picChg>
        <pc:picChg chg="add del mod">
          <ac:chgData name="Thiago Panini" userId="cc6a5c77081c362d" providerId="LiveId" clId="{87861B64-3FDA-4DDC-B031-2605D1B20A50}" dt="2024-03-21T20:08:41.086" v="10724" actId="478"/>
          <ac:picMkLst>
            <pc:docMk/>
            <pc:sldMk cId="2510371098" sldId="339"/>
            <ac:picMk id="1043" creationId="{20C182CF-211D-609D-E6D6-FC110E3FEC6D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1044" creationId="{EA0E80FD-60B6-5866-4B91-4B2F13739F7A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48" creationId="{91BCADFE-0161-623F-CBBD-FDC8CEA7D274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52" creationId="{32E206F2-5BC1-3708-011B-0F3B204A8E7B}"/>
          </ac:picMkLst>
        </pc:picChg>
        <pc:picChg chg="add del mod">
          <ac:chgData name="Thiago Panini" userId="cc6a5c77081c362d" providerId="LiveId" clId="{87861B64-3FDA-4DDC-B031-2605D1B20A50}" dt="2024-03-21T20:15:22.822" v="10896" actId="478"/>
          <ac:picMkLst>
            <pc:docMk/>
            <pc:sldMk cId="2510371098" sldId="339"/>
            <ac:picMk id="1058" creationId="{C6323CA8-4422-E0EF-D509-7660ED7891CD}"/>
          </ac:picMkLst>
        </pc:picChg>
        <pc:picChg chg="del mod">
          <ac:chgData name="Thiago Panini" userId="cc6a5c77081c362d" providerId="LiveId" clId="{87861B64-3FDA-4DDC-B031-2605D1B20A50}" dt="2024-03-21T20:07:29.115" v="10704" actId="21"/>
          <ac:picMkLst>
            <pc:docMk/>
            <pc:sldMk cId="2510371098" sldId="339"/>
            <ac:picMk id="1060" creationId="{B5D54B28-6324-DBCE-59AA-FCE549BF07BC}"/>
          </ac:picMkLst>
        </pc:picChg>
        <pc:picChg chg="del mod topLvl">
          <ac:chgData name="Thiago Panini" userId="cc6a5c77081c362d" providerId="LiveId" clId="{87861B64-3FDA-4DDC-B031-2605D1B20A50}" dt="2024-03-21T20:14:07.407" v="10875" actId="478"/>
          <ac:picMkLst>
            <pc:docMk/>
            <pc:sldMk cId="2510371098" sldId="339"/>
            <ac:picMk id="1064" creationId="{76330E30-FA70-2195-8225-9BD03E02960B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67" creationId="{26AFA6E2-995A-5F1D-4AA0-8F1374FC3E70}"/>
          </ac:picMkLst>
        </pc:picChg>
        <pc:picChg chg="add mod">
          <ac:chgData name="Thiago Panini" userId="cc6a5c77081c362d" providerId="LiveId" clId="{87861B64-3FDA-4DDC-B031-2605D1B20A50}" dt="2024-03-21T20:10:47.048" v="10816"/>
          <ac:picMkLst>
            <pc:docMk/>
            <pc:sldMk cId="2510371098" sldId="339"/>
            <ac:picMk id="1070" creationId="{20F10452-9860-27B9-EBFD-A0277964956D}"/>
          </ac:picMkLst>
        </pc:picChg>
        <pc:picChg chg="add del mod">
          <ac:chgData name="Thiago Panini" userId="cc6a5c77081c362d" providerId="LiveId" clId="{87861B64-3FDA-4DDC-B031-2605D1B20A50}" dt="2024-03-21T20:11:09.439" v="10826" actId="21"/>
          <ac:picMkLst>
            <pc:docMk/>
            <pc:sldMk cId="2510371098" sldId="339"/>
            <ac:picMk id="1072" creationId="{0B308633-1A41-ECBC-1CFD-B2DF0FBED4FA}"/>
          </ac:picMkLst>
        </pc:picChg>
        <pc:picChg chg="del mod topLvl">
          <ac:chgData name="Thiago Panini" userId="cc6a5c77081c362d" providerId="LiveId" clId="{87861B64-3FDA-4DDC-B031-2605D1B20A50}" dt="2024-03-21T20:11:06.702" v="10824" actId="478"/>
          <ac:picMkLst>
            <pc:docMk/>
            <pc:sldMk cId="2510371098" sldId="339"/>
            <ac:picMk id="1075" creationId="{351D3016-9F0D-2E06-6972-E5B34FFF508B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6" creationId="{0B308633-1A41-ECBC-1CFD-B2DF0FBED4FA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7" creationId="{3D212061-933A-C411-E0D5-AACB8289235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0" creationId="{7B26F924-D508-27EE-302D-C6D41441E452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4" creationId="{3896D81F-07C4-FF66-B7C8-D59FC524E9D6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1087" creationId="{BF65445A-1BF1-7DE2-5518-E6076C0ECEBF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2051" creationId="{A2ED7EA9-78FD-0C1B-0F33-089A6E10AE1E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53" creationId="{C2E8A68E-FF74-EE51-CF59-09D9C14059EC}"/>
          </ac:picMkLst>
        </pc:picChg>
        <pc:picChg chg="add">
          <ac:chgData name="Thiago Panini" userId="cc6a5c77081c362d" providerId="LiveId" clId="{87861B64-3FDA-4DDC-B031-2605D1B20A50}" dt="2024-03-21T19:55:54.819" v="10443"/>
          <ac:picMkLst>
            <pc:docMk/>
            <pc:sldMk cId="2510371098" sldId="339"/>
            <ac:picMk id="2054" creationId="{4E70AEC5-8DB1-D896-602D-354F64F70EFB}"/>
          </ac:picMkLst>
        </pc:picChg>
        <pc:picChg chg="add">
          <ac:chgData name="Thiago Panini" userId="cc6a5c77081c362d" providerId="LiveId" clId="{87861B64-3FDA-4DDC-B031-2605D1B20A50}" dt="2024-03-21T19:56:03.904" v="10444"/>
          <ac:picMkLst>
            <pc:docMk/>
            <pc:sldMk cId="2510371098" sldId="339"/>
            <ac:picMk id="2056" creationId="{F6CB1ABD-96AA-1A06-8226-9212E184D45E}"/>
          </ac:picMkLst>
        </pc:picChg>
        <pc:picChg chg="add">
          <ac:chgData name="Thiago Panini" userId="cc6a5c77081c362d" providerId="LiveId" clId="{87861B64-3FDA-4DDC-B031-2605D1B20A50}" dt="2024-03-21T19:56:33.253" v="10445"/>
          <ac:picMkLst>
            <pc:docMk/>
            <pc:sldMk cId="2510371098" sldId="339"/>
            <ac:picMk id="2058" creationId="{A8A0B323-62BE-6408-CA00-4E6B1D5F63C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0" creationId="{B685205A-34F4-A840-1BCD-E4737155909D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4" creationId="{361AAD1A-4F4A-E034-B2A1-70F52E821082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67" creationId="{665F889A-4CF7-B6A4-733B-FA4C3688572A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70" creationId="{D3EF8B1F-51A3-1D94-6525-071BC0367E69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72" creationId="{A62AA8DF-5D2E-1663-B75C-AAFB1DD258CD}"/>
          </ac:picMkLst>
        </pc:picChg>
        <pc:picChg chg="add mod">
          <ac:chgData name="Thiago Panini" userId="cc6a5c77081c362d" providerId="LiveId" clId="{87861B64-3FDA-4DDC-B031-2605D1B20A50}" dt="2024-03-21T20:14:16.314" v="10881" actId="1038"/>
          <ac:picMkLst>
            <pc:docMk/>
            <pc:sldMk cId="2510371098" sldId="339"/>
            <ac:picMk id="2074" creationId="{99635B37-4727-9E13-4A7D-949B4C6EE6DD}"/>
          </ac:picMkLst>
        </pc:picChg>
        <pc:picChg chg="add mod">
          <ac:chgData name="Thiago Panini" userId="cc6a5c77081c362d" providerId="LiveId" clId="{87861B64-3FDA-4DDC-B031-2605D1B20A50}" dt="2024-03-21T20:14:55.073" v="10890" actId="1036"/>
          <ac:picMkLst>
            <pc:docMk/>
            <pc:sldMk cId="2510371098" sldId="339"/>
            <ac:picMk id="2075" creationId="{E9147CF3-6573-0490-3D04-3DFD8E6CC853}"/>
          </ac:picMkLst>
        </pc:picChg>
        <pc:picChg chg="add mod">
          <ac:chgData name="Thiago Panini" userId="cc6a5c77081c362d" providerId="LiveId" clId="{87861B64-3FDA-4DDC-B031-2605D1B20A50}" dt="2024-03-21T20:15:08.694" v="10893" actId="1076"/>
          <ac:picMkLst>
            <pc:docMk/>
            <pc:sldMk cId="2510371098" sldId="339"/>
            <ac:picMk id="2076" creationId="{82043E9B-BD5D-A555-370D-A8394DF6B35A}"/>
          </ac:picMkLst>
        </pc:picChg>
        <pc:picChg chg="add mod">
          <ac:chgData name="Thiago Panini" userId="cc6a5c77081c362d" providerId="LiveId" clId="{87861B64-3FDA-4DDC-B031-2605D1B20A50}" dt="2024-03-21T20:15:12.826" v="10895" actId="1076"/>
          <ac:picMkLst>
            <pc:docMk/>
            <pc:sldMk cId="2510371098" sldId="339"/>
            <ac:picMk id="2077" creationId="{6ACEE01F-B443-8A9B-7A5A-5BEE6D8A0C84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79" creationId="{27621F3D-968F-E0A2-66E1-B916A65C3B90}"/>
          </ac:picMkLst>
        </pc:picChg>
        <pc:picChg chg="add mod">
          <ac:chgData name="Thiago Panini" userId="cc6a5c77081c362d" providerId="LiveId" clId="{87861B64-3FDA-4DDC-B031-2605D1B20A50}" dt="2024-03-21T20:19:14.524" v="10971" actId="1076"/>
          <ac:picMkLst>
            <pc:docMk/>
            <pc:sldMk cId="2510371098" sldId="339"/>
            <ac:picMk id="2081" creationId="{90268FAD-8E79-408A-9EA2-90B4D35651B8}"/>
          </ac:picMkLst>
        </pc:picChg>
        <pc:picChg chg="add del mod">
          <ac:chgData name="Thiago Panini" userId="cc6a5c77081c362d" providerId="LiveId" clId="{87861B64-3FDA-4DDC-B031-2605D1B20A50}" dt="2024-03-21T20:18:30.674" v="10959" actId="478"/>
          <ac:picMkLst>
            <pc:docMk/>
            <pc:sldMk cId="2510371098" sldId="339"/>
            <ac:picMk id="2083" creationId="{76FC9B82-CD4A-0070-D649-25A2C8C86BC5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84" creationId="{A6CB1C62-D2BB-DED7-61E3-D23D29DEBB90}"/>
          </ac:picMkLst>
        </pc:picChg>
        <pc:picChg chg="add mod">
          <ac:chgData name="Thiago Panini" userId="cc6a5c77081c362d" providerId="LiveId" clId="{87861B64-3FDA-4DDC-B031-2605D1B20A50}" dt="2024-03-21T20:19:14.828" v="10972" actId="1076"/>
          <ac:picMkLst>
            <pc:docMk/>
            <pc:sldMk cId="2510371098" sldId="339"/>
            <ac:picMk id="2085" creationId="{2240936F-DD8B-0AF4-0693-A767516ABD7B}"/>
          </ac:picMkLst>
        </pc:picChg>
        <pc:picChg chg="add mod">
          <ac:chgData name="Thiago Panini" userId="cc6a5c77081c362d" providerId="LiveId" clId="{87861B64-3FDA-4DDC-B031-2605D1B20A50}" dt="2024-03-21T20:18:26.989" v="10958" actId="1076"/>
          <ac:picMkLst>
            <pc:docMk/>
            <pc:sldMk cId="2510371098" sldId="339"/>
            <ac:picMk id="2086" creationId="{7355B572-A757-D1C4-A809-3C3E4BDFB7CF}"/>
          </ac:picMkLst>
        </pc:picChg>
        <pc:picChg chg="add mod">
          <ac:chgData name="Thiago Panini" userId="cc6a5c77081c362d" providerId="LiveId" clId="{87861B64-3FDA-4DDC-B031-2605D1B20A50}" dt="2024-03-21T20:18:39.495" v="10963" actId="1076"/>
          <ac:picMkLst>
            <pc:docMk/>
            <pc:sldMk cId="2510371098" sldId="339"/>
            <ac:picMk id="2087" creationId="{4BD09DC6-E3CD-6B8F-CD4F-8BC190D565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3" creationId="{F0AA885C-CD78-D626-59A3-BD68380E39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7" creationId="{6678874F-71BB-0DCA-1E35-1FB6F68CAC4F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0" creationId="{8165584C-DFEA-14E1-D37E-A87D7C772088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3" creationId="{36C16B53-22E4-3535-1C65-D3C98CC428C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5" creationId="{3C27328E-F6A8-5F24-DC25-EF61A10C3D6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9" creationId="{BF1E949F-FED1-1178-FD66-08FB29B4D90A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6" creationId="{5E56AD7A-0E0A-066B-D686-6126278AD3E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8" creationId="{13FCDA1A-A8AC-D787-528C-CC0D2CE4EFA8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9" creationId="{BF538848-AE17-0128-A14E-893C7178D57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0" creationId="{4EF9C920-B57B-C835-5111-9AA93F0F9E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1" creationId="{C1C74021-D7A1-CE7F-0FD3-1701AAC13DA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2" creationId="{92962AE2-F3D0-9BD3-BC1B-689984B62D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3" creationId="{33E76F36-AD9B-C293-E287-B7064327500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4" creationId="{55292594-2524-E218-627C-327D8A48CDE5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5" creationId="{3B3AE036-5944-6CF8-3118-BB2ADCFA982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6" creationId="{A1F53149-F6AB-9EC6-A9C6-2368E3C575E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7" creationId="{55242C23-5D00-9E67-0E58-EB78C3108F75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1" creationId="{0577D6E6-DF51-F286-3C46-2866CDF9FAF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5" creationId="{97860BF7-CD46-E02A-9ECD-12FEACA7DBF7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8" creationId="{AC8BC52A-98AA-F51D-2F7C-7D208887FF1F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1" creationId="{1A4D9589-FF0E-DB96-6629-5CEDB9D5AFB1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3" creationId="{EA0B9B3E-5094-9EBF-D4DC-79E3023E515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7" creationId="{558CC049-4BB1-650B-FE82-BD137AB7ED98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4" creationId="{0C5FA584-12B9-CD8E-514C-EF496878397B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6" creationId="{463A0E7D-8D68-366C-9197-8ED7FA4958D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7" creationId="{5E63C276-0F76-903B-55A8-62B028DB3A1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8" creationId="{61C7C72E-3AD7-3235-42DE-6AE921A8D0D3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9" creationId="{35584E79-07FC-E27B-A1F3-21CDC0ACA3D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0" creationId="{0EE97264-7BA3-C82E-078D-37E6119460DD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1" creationId="{38399DC5-FCD9-118F-1E01-3CD3246382D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2" creationId="{DFE0AC27-4D48-98D9-844C-6A8863ABAFA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3" creationId="{B2B55A01-472F-2C45-2980-8E24193A8F0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4" creationId="{5F04EE9A-4A0C-6977-63A1-5714ADC2E39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5" creationId="{15931432-823E-B11A-4CD1-2F31A5DB190F}"/>
          </ac:picMkLst>
        </pc:pic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4" creationId="{8042F59D-717B-B64E-8CD4-3B8079A98D61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7" creationId="{7207DA49-3659-49EF-4E11-3C34E51F2892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0" creationId="{60FC9F1A-D189-99A9-D19C-CC4821A573E3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4" creationId="{B1D51B77-F77A-4F9E-0A39-8C01D554328B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7" creationId="{9861DCEA-A1F3-08ED-AD06-8FEE774FB14F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5" creationId="{70B64856-7BCF-8DCC-7EED-31F6B543F940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7" creationId="{86B342F6-C22F-127D-E1DB-F02CED137609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45" creationId="{2E776976-DCA7-75A0-31E9-5A97240D088D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1" creationId="{DC3999F2-AA67-11EE-8866-2423A3E1723E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4" creationId="{FF3DEEA5-4869-F62F-3639-821DC4731142}"/>
          </ac:cxnSpMkLst>
        </pc:cxnChg>
        <pc:cxnChg chg="add del ord">
          <ac:chgData name="Thiago Panini" userId="cc6a5c77081c362d" providerId="LiveId" clId="{87861B64-3FDA-4DDC-B031-2605D1B20A50}" dt="2024-03-21T20:19:14.281" v="10970" actId="11529"/>
          <ac:cxnSpMkLst>
            <pc:docMk/>
            <pc:sldMk cId="2510371098" sldId="339"/>
            <ac:cxnSpMk id="2089" creationId="{BEAB68F4-FB18-F335-2D97-7F38B7E71764}"/>
          </ac:cxnSpMkLst>
        </pc:cxnChg>
      </pc:sldChg>
      <pc:sldChg chg="addSp modSp add del mod modAnim">
        <pc:chgData name="Thiago Panini" userId="cc6a5c77081c362d" providerId="LiveId" clId="{87861B64-3FDA-4DDC-B031-2605D1B20A50}" dt="2024-04-10T13:46:00.619" v="13683" actId="47"/>
        <pc:sldMkLst>
          <pc:docMk/>
          <pc:sldMk cId="3763839228" sldId="340"/>
        </pc:sldMkLst>
        <pc:spChg chg="add mod">
          <ac:chgData name="Thiago Panini" userId="cc6a5c77081c362d" providerId="LiveId" clId="{87861B64-3FDA-4DDC-B031-2605D1B20A50}" dt="2024-03-21T20:23:19.131" v="11223" actId="207"/>
          <ac:spMkLst>
            <pc:docMk/>
            <pc:sldMk cId="3763839228" sldId="340"/>
            <ac:spMk id="4" creationId="{005A7A25-5CD5-1779-52B2-79E0E560F6E5}"/>
          </ac:spMkLst>
        </pc:spChg>
        <pc:spChg chg="add mod">
          <ac:chgData name="Thiago Panini" userId="cc6a5c77081c362d" providerId="LiveId" clId="{87861B64-3FDA-4DDC-B031-2605D1B20A50}" dt="2024-04-09T22:29:17.932" v="13104" actId="14100"/>
          <ac:spMkLst>
            <pc:docMk/>
            <pc:sldMk cId="3763839228" sldId="340"/>
            <ac:spMk id="5" creationId="{26CE2DD5-CF35-72AC-1FF2-6BCE6CCFFF42}"/>
          </ac:spMkLst>
        </pc:sp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622699342" sldId="341"/>
        </pc:sldMkLst>
        <pc:spChg chg="add mod topLvl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4" creationId="{8E5FB0D4-9FD2-A7C3-CA1A-C3F81C508AC4}"/>
          </ac:spMkLst>
        </pc:spChg>
        <pc:spChg chg="add del mod">
          <ac:chgData name="Thiago Panini" userId="cc6a5c77081c362d" providerId="LiveId" clId="{87861B64-3FDA-4DDC-B031-2605D1B20A50}" dt="2024-04-09T18:06:55.595" v="11377" actId="478"/>
          <ac:spMkLst>
            <pc:docMk/>
            <pc:sldMk cId="622699342" sldId="341"/>
            <ac:spMk id="7" creationId="{22E6C228-EB69-4F40-B4CF-112AC008BE20}"/>
          </ac:spMkLst>
        </pc:spChg>
        <pc:spChg chg="mod">
          <ac:chgData name="Thiago Panini" userId="cc6a5c77081c362d" providerId="LiveId" clId="{87861B64-3FDA-4DDC-B031-2605D1B20A50}" dt="2024-04-09T18:21:21.422" v="11625" actId="1037"/>
          <ac:spMkLst>
            <pc:docMk/>
            <pc:sldMk cId="622699342" sldId="341"/>
            <ac:spMk id="11" creationId="{3D96BD30-943C-5B86-3B1B-1F92F65CEAAF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5" creationId="{2753BEDE-514C-EB06-1A5D-FC61A9F4C176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6" creationId="{F23527E0-5CA5-866F-3652-AB681AB83F38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8" creationId="{C2A81518-1285-95CD-C2DA-62B7CF5EFA37}"/>
          </ac:spMkLst>
        </pc:spChg>
        <pc:spChg chg="add mod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23" creationId="{373DF212-C67D-8431-8EAE-E2E51EBD87FE}"/>
          </ac:spMkLst>
        </pc:spChg>
        <pc:spChg chg="mod">
          <ac:chgData name="Thiago Panini" userId="cc6a5c77081c362d" providerId="LiveId" clId="{87861B64-3FDA-4DDC-B031-2605D1B20A50}" dt="2024-04-09T17:49:08.521" v="11256" actId="20577"/>
          <ac:spMkLst>
            <pc:docMk/>
            <pc:sldMk cId="622699342" sldId="341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6" creationId="{43BCD2A1-3194-C208-BDC7-8BAA97A7F3FB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7" creationId="{63CA7AC8-D74C-1E14-1A54-2F940E8A7B43}"/>
          </ac:spMkLst>
        </pc:spChg>
        <pc:spChg chg="mod topLvl">
          <ac:chgData name="Thiago Panini" userId="cc6a5c77081c362d" providerId="LiveId" clId="{87861B64-3FDA-4DDC-B031-2605D1B20A50}" dt="2024-04-09T21:44:47.175" v="11758" actId="12788"/>
          <ac:spMkLst>
            <pc:docMk/>
            <pc:sldMk cId="622699342" sldId="341"/>
            <ac:spMk id="39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18:20:19.908" v="11570" actId="164"/>
          <ac:spMkLst>
            <pc:docMk/>
            <pc:sldMk cId="622699342" sldId="341"/>
            <ac:spMk id="2068" creationId="{5F46A93F-108E-5D7D-8039-384F3AE0811A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7" creationId="{205ED4C4-BD56-D52E-088F-DFA1029B4457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8" creationId="{9F557CD9-1549-AB29-D1A1-07D90CA9D7A6}"/>
          </ac:spMkLst>
        </pc:spChg>
        <pc:spChg chg="add mod">
          <ac:chgData name="Thiago Panini" userId="cc6a5c77081c362d" providerId="LiveId" clId="{87861B64-3FDA-4DDC-B031-2605D1B20A50}" dt="2024-04-09T21:46:49.081" v="11791" actId="1076"/>
          <ac:spMkLst>
            <pc:docMk/>
            <pc:sldMk cId="622699342" sldId="341"/>
            <ac:spMk id="2113" creationId="{6C28A915-3C10-57EC-BE08-805A0F07B45F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5" creationId="{B4B627C8-E181-F5C0-0279-E3ED0CC11DE5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8" creationId="{AD0C0F22-E6A9-056F-EC6B-23938F041B5B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1" creationId="{40930CC1-CB87-89A3-C240-073A332A8258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4" creationId="{CAADBB1F-EB09-CF35-5314-C00F5330C694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7" creationId="{D4154899-1902-0DA0-6E00-1CF45BC266A0}"/>
          </ac:spMkLst>
        </pc:spChg>
        <pc:grpChg chg="add mod">
          <ac:chgData name="Thiago Panini" userId="cc6a5c77081c362d" providerId="LiveId" clId="{87861B64-3FDA-4DDC-B031-2605D1B20A50}" dt="2024-04-09T18:21:21.422" v="11625" actId="1037"/>
          <ac:grpSpMkLst>
            <pc:docMk/>
            <pc:sldMk cId="622699342" sldId="341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4" creationId="{52861960-21CD-C2F9-6F1B-2078E6802E79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7" creationId="{A7587625-2E11-0336-5067-B95EB0EAF2EB}"/>
          </ac:grpSpMkLst>
        </pc:grpChg>
        <pc:grpChg chg="add mod">
          <ac:chgData name="Thiago Panini" userId="cc6a5c77081c362d" providerId="LiveId" clId="{87861B64-3FDA-4DDC-B031-2605D1B20A50}" dt="2024-04-09T21:44:47.175" v="11758" actId="12788"/>
          <ac:grpSpMkLst>
            <pc:docMk/>
            <pc:sldMk cId="622699342" sldId="341"/>
            <ac:grpSpMk id="35" creationId="{E98EEB1E-4D38-D024-2D56-C03F56DAD25C}"/>
          </ac:grpSpMkLst>
        </pc:grpChg>
        <pc:grpChg chg="add del mod">
          <ac:chgData name="Thiago Panini" userId="cc6a5c77081c362d" providerId="LiveId" clId="{87861B64-3FDA-4DDC-B031-2605D1B20A50}" dt="2024-04-09T21:44:05.403" v="11741" actId="165"/>
          <ac:grpSpMkLst>
            <pc:docMk/>
            <pc:sldMk cId="622699342" sldId="341"/>
            <ac:grpSpMk id="38" creationId="{E2291353-9451-AE0F-14D5-BBF550716311}"/>
          </ac:grpSpMkLst>
        </pc:grpChg>
        <pc:grpChg chg="add del mod">
          <ac:chgData name="Thiago Panini" userId="cc6a5c77081c362d" providerId="LiveId" clId="{87861B64-3FDA-4DDC-B031-2605D1B20A50}" dt="2024-04-09T21:40:51.521" v="11692" actId="165"/>
          <ac:grpSpMkLst>
            <pc:docMk/>
            <pc:sldMk cId="622699342" sldId="341"/>
            <ac:grpSpMk id="2069" creationId="{DEBCC941-4192-9D66-A2AA-E1BB48E8DDFD}"/>
          </ac:grpSpMkLst>
        </pc:grpChg>
        <pc:grpChg chg="add mod">
          <ac:chgData name="Thiago Panini" userId="cc6a5c77081c362d" providerId="LiveId" clId="{87861B64-3FDA-4DDC-B031-2605D1B20A50}" dt="2024-04-09T18:21:28.455" v="11631" actId="1037"/>
          <ac:grpSpMkLst>
            <pc:docMk/>
            <pc:sldMk cId="622699342" sldId="341"/>
            <ac:grpSpMk id="2070" creationId="{6BFE0A63-7C56-7317-5ED4-3D252B6D1596}"/>
          </ac:grpSpMkLst>
        </pc:grpChg>
        <pc:grpChg chg="add del mod">
          <ac:chgData name="Thiago Panini" userId="cc6a5c77081c362d" providerId="LiveId" clId="{87861B64-3FDA-4DDC-B031-2605D1B20A50}" dt="2024-04-09T21:39:44.052" v="11677" actId="165"/>
          <ac:grpSpMkLst>
            <pc:docMk/>
            <pc:sldMk cId="622699342" sldId="341"/>
            <ac:grpSpMk id="2071" creationId="{F7F8D905-8CB8-F5AF-9C63-E62E8DE474E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7" creationId="{CDA04583-BBF0-7031-CFA0-41D00A31AE2A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8" creationId="{6DA37F31-C019-5B83-8624-0B26A650C700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9" creationId="{29D2E70E-4158-F13F-0289-39C63EAAC35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1" creationId="{EC5EBB30-8254-45F3-34DC-E806D39139BD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2" creationId="{3CEDB43C-564E-6070-7560-7C5DA383E2B8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3" creationId="{00310526-22C1-AA9B-DFCE-7039FD1965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4" creationId="{DC565281-218C-89D8-EFC6-CA333F6FA874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5" creationId="{4291EA78-39CE-2A7D-CDD4-62E7A0575F9C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6" creationId="{975020D0-51E1-08E9-C9FD-40DDE29AA3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7" creationId="{215368DB-5F67-F43A-621F-C048B98BB64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103" creationId="{F73F00BA-541A-7B92-041F-E19A5B33766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4" creationId="{FB526DB6-2507-E77C-2A40-510FB4B775C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7" creationId="{4E799A8A-3869-A022-25F9-0CE173B649F8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0" creationId="{BC17AAF1-15DF-2506-037A-35757A96A3DF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3" creationId="{60D74888-6952-6F6D-8010-FA19EED3B8A0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6" creationId="{31275AB3-F36C-D59C-5BFF-8E34A63C7DA2}"/>
          </ac:grpSpMkLst>
        </pc:grpChg>
        <pc:picChg chg="add mod topLvl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3" creationId="{1176416D-28FC-1381-61DB-D5A67BB9C03F}"/>
          </ac:picMkLst>
        </pc:picChg>
        <pc:picChg chg="add del mod">
          <ac:chgData name="Thiago Panini" userId="cc6a5c77081c362d" providerId="LiveId" clId="{87861B64-3FDA-4DDC-B031-2605D1B20A50}" dt="2024-04-09T17:49:44.575" v="11264" actId="478"/>
          <ac:picMkLst>
            <pc:docMk/>
            <pc:sldMk cId="622699342" sldId="341"/>
            <ac:picMk id="6" creationId="{BE9DE3AC-20EB-2022-FB87-6F1C7778931B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8" creationId="{82281385-698F-A7BF-98A2-DF806FAAE303}"/>
          </ac:picMkLst>
        </pc:picChg>
        <pc:picChg chg="mod">
          <ac:chgData name="Thiago Panini" userId="cc6a5c77081c362d" providerId="LiveId" clId="{87861B64-3FDA-4DDC-B031-2605D1B20A50}" dt="2024-04-09T18:21:21.422" v="11625" actId="1037"/>
          <ac:picMkLst>
            <pc:docMk/>
            <pc:sldMk cId="622699342" sldId="341"/>
            <ac:picMk id="12" creationId="{288EF5BC-EBD3-7BDD-2B95-F64B120DEF81}"/>
          </ac:picMkLst>
        </pc:picChg>
        <pc:picChg chg="mod">
          <ac:chgData name="Thiago Panini" userId="cc6a5c77081c362d" providerId="LiveId" clId="{87861B64-3FDA-4DDC-B031-2605D1B20A50}" dt="2024-04-09T18:05:20.409" v="11358" actId="1076"/>
          <ac:picMkLst>
            <pc:docMk/>
            <pc:sldMk cId="622699342" sldId="341"/>
            <ac:picMk id="19" creationId="{1ABBF1DE-12A8-9EE6-A8A4-72C8DD26D354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0" creationId="{745E5D0A-BCFC-2187-1954-152A60D8A5C5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1" creationId="{1F6BBBFE-98BB-0AB5-DBAA-A82A03A2C31A}"/>
          </ac:picMkLst>
        </pc:picChg>
        <pc:picChg chg="add mod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22" creationId="{22319B3D-3C5F-4584-86E3-1BF503CF962A}"/>
          </ac:picMkLst>
        </pc:picChg>
        <pc:picChg chg="add del mod">
          <ac:chgData name="Thiago Panini" userId="cc6a5c77081c362d" providerId="LiveId" clId="{87861B64-3FDA-4DDC-B031-2605D1B20A50}" dt="2024-04-09T18:10:00.263" v="11413" actId="21"/>
          <ac:picMkLst>
            <pc:docMk/>
            <pc:sldMk cId="622699342" sldId="341"/>
            <ac:picMk id="26" creationId="{571AAA99-02AB-3317-0D12-04546E9FE9AA}"/>
          </ac:picMkLst>
        </pc:picChg>
        <pc:picChg chg="add mod topLvl">
          <ac:chgData name="Thiago Panini" userId="cc6a5c77081c362d" providerId="LiveId" clId="{87861B64-3FDA-4DDC-B031-2605D1B20A50}" dt="2024-04-09T21:39:48.841" v="11679" actId="1076"/>
          <ac:picMkLst>
            <pc:docMk/>
            <pc:sldMk cId="622699342" sldId="341"/>
            <ac:picMk id="29" creationId="{165EBB33-0D84-8AFE-B68B-EF2FCD65977C}"/>
          </ac:picMkLst>
        </pc:picChg>
        <pc:picChg chg="add del mod topLvl">
          <ac:chgData name="Thiago Panini" userId="cc6a5c77081c362d" providerId="LiveId" clId="{87861B64-3FDA-4DDC-B031-2605D1B20A50}" dt="2024-04-09T21:39:51.053" v="11680" actId="478"/>
          <ac:picMkLst>
            <pc:docMk/>
            <pc:sldMk cId="622699342" sldId="341"/>
            <ac:picMk id="30" creationId="{C8C13B25-567E-42EB-EF4B-EE15FF89386D}"/>
          </ac:picMkLst>
        </pc:picChg>
        <pc:picChg chg="add del mod topLvl">
          <ac:chgData name="Thiago Panini" userId="cc6a5c77081c362d" providerId="LiveId" clId="{87861B64-3FDA-4DDC-B031-2605D1B20A50}" dt="2024-04-09T21:40:05.761" v="11684" actId="21"/>
          <ac:picMkLst>
            <pc:docMk/>
            <pc:sldMk cId="622699342" sldId="341"/>
            <ac:picMk id="31" creationId="{571AAA99-02AB-3317-0D12-04546E9FE9AA}"/>
          </ac:picMkLst>
        </pc:picChg>
        <pc:picChg chg="add mod">
          <ac:chgData name="Thiago Panini" userId="cc6a5c77081c362d" providerId="LiveId" clId="{87861B64-3FDA-4DDC-B031-2605D1B20A50}" dt="2024-04-09T21:44:33.451" v="11757" actId="1037"/>
          <ac:picMkLst>
            <pc:docMk/>
            <pc:sldMk cId="622699342" sldId="341"/>
            <ac:picMk id="34" creationId="{DBD6CCDE-7784-B8AA-87EA-53688C5927A0}"/>
          </ac:picMkLst>
        </pc:picChg>
        <pc:picChg chg="mod topLvl">
          <ac:chgData name="Thiago Panini" userId="cc6a5c77081c362d" providerId="LiveId" clId="{87861B64-3FDA-4DDC-B031-2605D1B20A50}" dt="2024-04-09T21:44:47.175" v="11758" actId="12788"/>
          <ac:picMkLst>
            <pc:docMk/>
            <pc:sldMk cId="622699342" sldId="341"/>
            <ac:picMk id="43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0" creationId="{2A3FFDE4-A749-FF6A-CDB8-126E822F8D41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6" creationId="{95952A0B-286F-3EB4-D766-E64BE61BEF8C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8" creationId="{5B9C7CA0-5874-B2D3-6734-B2ED37F1C342}"/>
          </ac:picMkLst>
        </pc:picChg>
        <pc:picChg chg="add mod">
          <ac:chgData name="Thiago Panini" userId="cc6a5c77081c362d" providerId="LiveId" clId="{87861B64-3FDA-4DDC-B031-2605D1B20A50}" dt="2024-04-09T21:46:04.919" v="11762" actId="14100"/>
          <ac:picMkLst>
            <pc:docMk/>
            <pc:sldMk cId="622699342" sldId="341"/>
            <ac:picMk id="2088" creationId="{B6AAA4F8-B666-53C8-4718-99074E259EE1}"/>
          </ac:picMkLst>
        </pc:picChg>
        <pc:picChg chg="add del mod">
          <ac:chgData name="Thiago Panini" userId="cc6a5c77081c362d" providerId="LiveId" clId="{87861B64-3FDA-4DDC-B031-2605D1B20A50}" dt="2024-04-09T21:37:43.038" v="11661" actId="478"/>
          <ac:picMkLst>
            <pc:docMk/>
            <pc:sldMk cId="622699342" sldId="341"/>
            <ac:picMk id="2090" creationId="{1109D56D-EB82-E9AA-042E-F00DB2BAD4A2}"/>
          </ac:picMkLst>
        </pc:picChg>
        <pc:picChg chg="add del mod">
          <ac:chgData name="Thiago Panini" userId="cc6a5c77081c362d" providerId="LiveId" clId="{87861B64-3FDA-4DDC-B031-2605D1B20A50}" dt="2024-04-09T21:37:58.872" v="11663" actId="478"/>
          <ac:picMkLst>
            <pc:docMk/>
            <pc:sldMk cId="622699342" sldId="341"/>
            <ac:picMk id="2092" creationId="{18D4F9A3-BDAC-6783-5152-CB265A0F3E0D}"/>
          </ac:picMkLst>
        </pc:picChg>
        <pc:picChg chg="add del mod">
          <ac:chgData name="Thiago Panini" userId="cc6a5c77081c362d" providerId="LiveId" clId="{87861B64-3FDA-4DDC-B031-2605D1B20A50}" dt="2024-04-09T21:42:55.907" v="11722" actId="478"/>
          <ac:picMkLst>
            <pc:docMk/>
            <pc:sldMk cId="622699342" sldId="341"/>
            <ac:picMk id="2094" creationId="{936569F3-DBF9-9775-A493-8B3BC0559D2F}"/>
          </ac:picMkLst>
        </pc:picChg>
        <pc:picChg chg="add mod">
          <ac:chgData name="Thiago Panini" userId="cc6a5c77081c362d" providerId="LiveId" clId="{87861B64-3FDA-4DDC-B031-2605D1B20A50}" dt="2024-04-09T21:40:19.476" v="11691" actId="1035"/>
          <ac:picMkLst>
            <pc:docMk/>
            <pc:sldMk cId="622699342" sldId="341"/>
            <ac:picMk id="2095" creationId="{369E88DA-3181-00D5-5745-A32895E80896}"/>
          </ac:picMkLst>
        </pc:picChg>
        <pc:picChg chg="del">
          <ac:chgData name="Thiago Panini" userId="cc6a5c77081c362d" providerId="LiveId" clId="{87861B64-3FDA-4DDC-B031-2605D1B20A50}" dt="2024-04-09T17:49:15.388" v="11257" actId="478"/>
          <ac:picMkLst>
            <pc:docMk/>
            <pc:sldMk cId="622699342" sldId="34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4-09T21:40:12.476" v="11687" actId="1076"/>
          <ac:picMkLst>
            <pc:docMk/>
            <pc:sldMk cId="622699342" sldId="341"/>
            <ac:picMk id="2099" creationId="{571AAA99-02AB-3317-0D12-04546E9FE9AA}"/>
          </ac:picMkLst>
        </pc:picChg>
        <pc:picChg chg="add del mod">
          <ac:chgData name="Thiago Panini" userId="cc6a5c77081c362d" providerId="LiveId" clId="{87861B64-3FDA-4DDC-B031-2605D1B20A50}" dt="2024-04-09T21:41:48.630" v="11701" actId="478"/>
          <ac:picMkLst>
            <pc:docMk/>
            <pc:sldMk cId="622699342" sldId="341"/>
            <ac:picMk id="2104" creationId="{0A16B415-8F69-5517-3BBB-5F458F337CE5}"/>
          </ac:picMkLst>
        </pc:picChg>
        <pc:picChg chg="add del mod">
          <ac:chgData name="Thiago Panini" userId="cc6a5c77081c362d" providerId="LiveId" clId="{87861B64-3FDA-4DDC-B031-2605D1B20A50}" dt="2024-04-09T21:42:41.429" v="11707" actId="478"/>
          <ac:picMkLst>
            <pc:docMk/>
            <pc:sldMk cId="622699342" sldId="341"/>
            <ac:picMk id="2106" creationId="{F3810606-4301-8A26-C519-D45F72016FD6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08" creationId="{7CD6F0F0-175A-B118-22E2-5DB5D2DE0E0F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10" creationId="{1880C705-B213-2F68-DEF1-0930B08ABDAC}"/>
          </ac:picMkLst>
        </pc:picChg>
        <pc:picChg chg="add mod">
          <ac:chgData name="Thiago Panini" userId="cc6a5c77081c362d" providerId="LiveId" clId="{87861B64-3FDA-4DDC-B031-2605D1B20A50}" dt="2024-04-09T21:46:10.130" v="11769" actId="1038"/>
          <ac:picMkLst>
            <pc:docMk/>
            <pc:sldMk cId="622699342" sldId="341"/>
            <ac:picMk id="2112" creationId="{8F197988-D8E1-0CFC-E0F8-70F8862AB56A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6" creationId="{A3A44978-0376-5E66-EB1B-B23657A68238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9" creationId="{D0A877DB-6B4D-EBB2-0977-BC64BCC97D47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2" creationId="{AD6DC061-7728-CD50-EFF3-F17A340A81E5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5" creationId="{F0FBC4F3-D8DB-1AB8-8124-C72265E351B6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8" creationId="{B9BF8F53-EB64-FEA8-6F00-CFE63E0F5E4E}"/>
          </ac:picMkLst>
        </pc:pic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4-09T18:22:02.774" v="11633" actId="14100"/>
          <ac:cxnSpMkLst>
            <pc:docMk/>
            <pc:sldMk cId="622699342" sldId="341"/>
            <ac:cxnSpMk id="45" creationId="{DDA9A060-77AA-2A29-C2D4-DDF167671BFA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47" creationId="{E1C565DB-039E-59C5-89EA-ACD8B20AE825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48" creationId="{FBDE62AE-6F54-20A7-C6B7-E4110531971E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54" creationId="{84970CED-3940-4619-37BD-B346CB328EC5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054" creationId="{F8B3E0CA-4BBF-F0B3-BAEB-9DD4FA27A4D9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59" creationId="{629A058A-0CA9-EE53-7B8A-1AAA7CEE0B44}"/>
          </ac:cxnSpMkLst>
        </pc:cxnChg>
        <pc:cxnChg chg="add mod">
          <ac:chgData name="Thiago Panini" userId="cc6a5c77081c362d" providerId="LiveId" clId="{87861B64-3FDA-4DDC-B031-2605D1B20A50}" dt="2024-04-09T21:46:26.055" v="11770" actId="1038"/>
          <ac:cxnSpMkLst>
            <pc:docMk/>
            <pc:sldMk cId="622699342" sldId="341"/>
            <ac:cxnSpMk id="2062" creationId="{2AB9B490-5DF2-F93F-F940-959DCC1C64E1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65" creationId="{DD32087D-3786-EB44-A5B3-B82371D40CC4}"/>
          </ac:cxnSpMkLst>
        </pc:cxnChg>
        <pc:cxnChg chg="add mod">
          <ac:chgData name="Thiago Panini" userId="cc6a5c77081c362d" providerId="LiveId" clId="{87861B64-3FDA-4DDC-B031-2605D1B20A50}" dt="2024-04-09T18:22:08.934" v="11638" actId="1038"/>
          <ac:cxnSpMkLst>
            <pc:docMk/>
            <pc:sldMk cId="622699342" sldId="341"/>
            <ac:cxnSpMk id="2075" creationId="{BEE0B99D-512B-6E81-8239-7084B3672B6C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100" creationId="{B37AB1AE-43DA-1BF8-6A2E-D6682FA5EA16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11T11:56:49.044" v="14866" actId="207"/>
        <pc:sldMkLst>
          <pc:docMk/>
          <pc:sldMk cId="897133685" sldId="342"/>
        </pc:sldMkLst>
        <pc:spChg chg="add mod">
          <ac:chgData name="Thiago Panini" userId="cc6a5c77081c362d" providerId="LiveId" clId="{87861B64-3FDA-4DDC-B031-2605D1B20A50}" dt="2024-04-11T11:56:49.044" v="14866" actId="207"/>
          <ac:spMkLst>
            <pc:docMk/>
            <pc:sldMk cId="897133685" sldId="342"/>
            <ac:spMk id="6" creationId="{04CAF00F-5DD6-6FB8-2945-D0D08784CF09}"/>
          </ac:spMkLst>
        </pc:spChg>
        <pc:spChg chg="mod topLvl">
          <ac:chgData name="Thiago Panini" userId="cc6a5c77081c362d" providerId="LiveId" clId="{87861B64-3FDA-4DDC-B031-2605D1B20A50}" dt="2024-04-09T21:58:49.516" v="12136" actId="14100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87861B64-3FDA-4DDC-B031-2605D1B20A50}" dt="2024-04-09T22:11:00.918" v="12685" actId="1076"/>
          <ac:spMkLst>
            <pc:docMk/>
            <pc:sldMk cId="897133685" sldId="342"/>
            <ac:spMk id="11" creationId="{3D96BD30-943C-5B86-3B1B-1F92F65CEAAF}"/>
          </ac:spMkLst>
        </pc:spChg>
        <pc:spChg chg="mod topLvl">
          <ac:chgData name="Thiago Panini" userId="cc6a5c77081c362d" providerId="LiveId" clId="{87861B64-3FDA-4DDC-B031-2605D1B20A50}" dt="2024-04-09T22:01:40.182" v="12341" actId="478"/>
          <ac:spMkLst>
            <pc:docMk/>
            <pc:sldMk cId="897133685" sldId="342"/>
            <ac:spMk id="14" creationId="{3EB46E34-101B-49A0-113C-CF887C545A3E}"/>
          </ac:spMkLst>
        </pc:spChg>
        <pc:spChg chg="mod topLvl">
          <ac:chgData name="Thiago Panini" userId="cc6a5c77081c362d" providerId="LiveId" clId="{87861B64-3FDA-4DDC-B031-2605D1B20A50}" dt="2024-04-09T22:01:42.950" v="12342" actId="478"/>
          <ac:spMkLst>
            <pc:docMk/>
            <pc:sldMk cId="897133685" sldId="342"/>
            <ac:spMk id="17" creationId="{5DC0B24E-A347-AFAB-68D9-3CFA3A349445}"/>
          </ac:spMkLst>
        </pc:spChg>
        <pc:spChg chg="mod topLvl">
          <ac:chgData name="Thiago Panini" userId="cc6a5c77081c362d" providerId="LiveId" clId="{87861B64-3FDA-4DDC-B031-2605D1B20A50}" dt="2024-04-09T22:01:44.175" v="12343" actId="478"/>
          <ac:spMkLst>
            <pc:docMk/>
            <pc:sldMk cId="897133685" sldId="342"/>
            <ac:spMk id="20" creationId="{226C2A7F-6BE5-A873-63B4-296AFB8EC54B}"/>
          </ac:spMkLst>
        </pc:spChg>
        <pc:spChg chg="mod topLvl">
          <ac:chgData name="Thiago Panini" userId="cc6a5c77081c362d" providerId="LiveId" clId="{87861B64-3FDA-4DDC-B031-2605D1B20A50}" dt="2024-04-09T22:01:45.320" v="12344" actId="478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1:57:18.707" v="12097" actId="20577"/>
          <ac:spMkLst>
            <pc:docMk/>
            <pc:sldMk cId="897133685" sldId="342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19.259" v="12418" actId="207"/>
          <ac:spMkLst>
            <pc:docMk/>
            <pc:sldMk cId="897133685" sldId="342"/>
            <ac:spMk id="44" creationId="{4D503190-0D2C-8345-A98F-0BB30A4E3E3A}"/>
          </ac:spMkLst>
        </pc:spChg>
        <pc:spChg chg="add mod">
          <ac:chgData name="Thiago Panini" userId="cc6a5c77081c362d" providerId="LiveId" clId="{87861B64-3FDA-4DDC-B031-2605D1B20A50}" dt="2024-04-09T22:03:59.708" v="12413" actId="1076"/>
          <ac:spMkLst>
            <pc:docMk/>
            <pc:sldMk cId="897133685" sldId="342"/>
            <ac:spMk id="46" creationId="{3467C134-3EB0-6BBB-F63D-F7A680046D29}"/>
          </ac:spMkLst>
        </pc:spChg>
        <pc:spChg chg="add mod">
          <ac:chgData name="Thiago Panini" userId="cc6a5c77081c362d" providerId="LiveId" clId="{87861B64-3FDA-4DDC-B031-2605D1B20A50}" dt="2024-04-09T22:10:55.274" v="12682"/>
          <ac:spMkLst>
            <pc:docMk/>
            <pc:sldMk cId="897133685" sldId="342"/>
            <ac:spMk id="48" creationId="{A7CD3BDB-412D-F648-39A7-0C8D90D7B643}"/>
          </ac:spMkLst>
        </pc:spChg>
        <pc:spChg chg="add mod">
          <ac:chgData name="Thiago Panini" userId="cc6a5c77081c362d" providerId="LiveId" clId="{87861B64-3FDA-4DDC-B031-2605D1B20A50}" dt="2024-04-09T22:11:42.077" v="12720" actId="1076"/>
          <ac:spMkLst>
            <pc:docMk/>
            <pc:sldMk cId="897133685" sldId="342"/>
            <ac:spMk id="49" creationId="{B0649F1E-82E8-CDFC-1DDD-3B7739125847}"/>
          </ac:spMkLst>
        </pc:spChg>
        <pc:spChg chg="mod">
          <ac:chgData name="Thiago Panini" userId="cc6a5c77081c362d" providerId="LiveId" clId="{87861B64-3FDA-4DDC-B031-2605D1B20A50}" dt="2024-04-09T21:51:44.772" v="12053" actId="20577"/>
          <ac:spMkLst>
            <pc:docMk/>
            <pc:sldMk cId="897133685" sldId="342"/>
            <ac:spMk id="60" creationId="{8E4159BD-E7C2-01D1-B1D3-7F39727890EB}"/>
          </ac:spMkLst>
        </pc:spChg>
        <pc:grpChg chg="add del mod">
          <ac:chgData name="Thiago Panini" userId="cc6a5c77081c362d" providerId="LiveId" clId="{87861B64-3FDA-4DDC-B031-2605D1B20A50}" dt="2024-04-09T21:58:18.617" v="12107" actId="478"/>
          <ac:grpSpMkLst>
            <pc:docMk/>
            <pc:sldMk cId="897133685" sldId="342"/>
            <ac:grpSpMk id="7" creationId="{96F620F0-9209-5907-F88D-17AE9F0B6AAB}"/>
          </ac:grpSpMkLst>
        </pc:grpChg>
        <pc:grpChg chg="mod">
          <ac:chgData name="Thiago Panini" userId="cc6a5c77081c362d" providerId="LiveId" clId="{87861B64-3FDA-4DDC-B031-2605D1B20A50}" dt="2024-04-09T22:11:00.918" v="12685" actId="1076"/>
          <ac:grpSpMkLst>
            <pc:docMk/>
            <pc:sldMk cId="897133685" sldId="342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22:01:40.182" v="12341" actId="478"/>
          <ac:grpSpMkLst>
            <pc:docMk/>
            <pc:sldMk cId="897133685" sldId="342"/>
            <ac:grpSpMk id="13" creationId="{684E99C7-1BF1-6937-A56C-8C37BCA1C5B4}"/>
          </ac:grpSpMkLst>
        </pc:grpChg>
        <pc:grpChg chg="add del mod">
          <ac:chgData name="Thiago Panini" userId="cc6a5c77081c362d" providerId="LiveId" clId="{87861B64-3FDA-4DDC-B031-2605D1B20A50}" dt="2024-04-09T22:01:42.950" v="12342" actId="478"/>
          <ac:grpSpMkLst>
            <pc:docMk/>
            <pc:sldMk cId="897133685" sldId="342"/>
            <ac:grpSpMk id="16" creationId="{F5C4E4D5-3AF0-7AC1-C9B4-3ACA637D69B8}"/>
          </ac:grpSpMkLst>
        </pc:grpChg>
        <pc:grpChg chg="add del mod">
          <ac:chgData name="Thiago Panini" userId="cc6a5c77081c362d" providerId="LiveId" clId="{87861B64-3FDA-4DDC-B031-2605D1B20A50}" dt="2024-04-09T22:01:44.175" v="12343" actId="478"/>
          <ac:grpSpMkLst>
            <pc:docMk/>
            <pc:sldMk cId="897133685" sldId="342"/>
            <ac:grpSpMk id="19" creationId="{7B23D4B5-DD08-F1F8-D1DF-A5C88A875627}"/>
          </ac:grpSpMkLst>
        </pc:grpChg>
        <pc:grpChg chg="add del mod">
          <ac:chgData name="Thiago Panini" userId="cc6a5c77081c362d" providerId="LiveId" clId="{87861B64-3FDA-4DDC-B031-2605D1B20A50}" dt="2024-04-09T22:01:45.320" v="12344" actId="478"/>
          <ac:grpSpMkLst>
            <pc:docMk/>
            <pc:sldMk cId="897133685" sldId="342"/>
            <ac:grpSpMk id="24" creationId="{F2F5F1F1-9D95-C28A-2D34-E60F4CE7FAB6}"/>
          </ac:grpSpMkLst>
        </pc:grpChg>
        <pc:picChg chg="add del mod modCrop">
          <ac:chgData name="Thiago Panini" userId="cc6a5c77081c362d" providerId="LiveId" clId="{87861B64-3FDA-4DDC-B031-2605D1B20A50}" dt="2024-04-09T21:53:35.539" v="12062" actId="478"/>
          <ac:picMkLst>
            <pc:docMk/>
            <pc:sldMk cId="897133685" sldId="342"/>
            <ac:picMk id="5" creationId="{0D809B60-384D-2B11-A1FC-25A4997E95FA}"/>
          </ac:picMkLst>
        </pc:picChg>
        <pc:picChg chg="del mod topLvl">
          <ac:chgData name="Thiago Panini" userId="cc6a5c77081c362d" providerId="LiveId" clId="{87861B64-3FDA-4DDC-B031-2605D1B20A50}" dt="2024-04-09T21:58:18.617" v="12107" actId="478"/>
          <ac:picMkLst>
            <pc:docMk/>
            <pc:sldMk cId="897133685" sldId="342"/>
            <ac:picMk id="10" creationId="{8337A980-1B6B-5B1F-5EC3-DC4272F50F92}"/>
          </ac:picMkLst>
        </pc:picChg>
        <pc:picChg chg="mod">
          <ac:chgData name="Thiago Panini" userId="cc6a5c77081c362d" providerId="LiveId" clId="{87861B64-3FDA-4DDC-B031-2605D1B20A50}" dt="2024-04-09T22:11:00.918" v="12685" actId="1076"/>
          <ac:picMkLst>
            <pc:docMk/>
            <pc:sldMk cId="897133685" sldId="342"/>
            <ac:picMk id="12" creationId="{288EF5BC-EBD3-7BDD-2B95-F64B120DEF81}"/>
          </ac:picMkLst>
        </pc:picChg>
        <pc:picChg chg="del mod topLvl">
          <ac:chgData name="Thiago Panini" userId="cc6a5c77081c362d" providerId="LiveId" clId="{87861B64-3FDA-4DDC-B031-2605D1B20A50}" dt="2024-04-09T22:01:40.182" v="12341" actId="478"/>
          <ac:picMkLst>
            <pc:docMk/>
            <pc:sldMk cId="897133685" sldId="342"/>
            <ac:picMk id="15" creationId="{F1DA5850-D5D9-0E49-9DB0-47B438BDC616}"/>
          </ac:picMkLst>
        </pc:picChg>
        <pc:picChg chg="del mod topLvl">
          <ac:chgData name="Thiago Panini" userId="cc6a5c77081c362d" providerId="LiveId" clId="{87861B64-3FDA-4DDC-B031-2605D1B20A50}" dt="2024-04-09T22:01:42.950" v="12342" actId="478"/>
          <ac:picMkLst>
            <pc:docMk/>
            <pc:sldMk cId="897133685" sldId="342"/>
            <ac:picMk id="18" creationId="{2D855FDC-7723-14CC-DD87-A20711FBE9AE}"/>
          </ac:picMkLst>
        </pc:picChg>
        <pc:picChg chg="del mod topLvl">
          <ac:chgData name="Thiago Panini" userId="cc6a5c77081c362d" providerId="LiveId" clId="{87861B64-3FDA-4DDC-B031-2605D1B20A50}" dt="2024-04-09T22:01:44.175" v="12343" actId="478"/>
          <ac:picMkLst>
            <pc:docMk/>
            <pc:sldMk cId="897133685" sldId="342"/>
            <ac:picMk id="21" creationId="{F0929B6C-E6C8-A534-1951-9633A1FD30F1}"/>
          </ac:picMkLst>
        </pc:picChg>
        <pc:picChg chg="del mod topLvl">
          <ac:chgData name="Thiago Panini" userId="cc6a5c77081c362d" providerId="LiveId" clId="{87861B64-3FDA-4DDC-B031-2605D1B20A50}" dt="2024-04-09T22:01:45.320" v="12344" actId="478"/>
          <ac:picMkLst>
            <pc:docMk/>
            <pc:sldMk cId="897133685" sldId="342"/>
            <ac:picMk id="26" creationId="{D112E75A-5D75-2179-707B-1A4E8C6CC83F}"/>
          </ac:picMkLst>
        </pc:picChg>
        <pc:picChg chg="add mod ord modCrop">
          <ac:chgData name="Thiago Panini" userId="cc6a5c77081c362d" providerId="LiveId" clId="{87861B64-3FDA-4DDC-B031-2605D1B20A50}" dt="2024-04-09T21:53:31.820" v="12060" actId="167"/>
          <ac:picMkLst>
            <pc:docMk/>
            <pc:sldMk cId="897133685" sldId="342"/>
            <ac:picMk id="30" creationId="{7EBB0E13-F3B2-46C2-56A2-F2DE82C4B3B1}"/>
          </ac:picMkLst>
        </pc:picChg>
        <pc:picChg chg="add mod">
          <ac:chgData name="Thiago Panini" userId="cc6a5c77081c362d" providerId="LiveId" clId="{87861B64-3FDA-4DDC-B031-2605D1B20A50}" dt="2024-04-09T21:58:27.270" v="12108" actId="1076"/>
          <ac:picMkLst>
            <pc:docMk/>
            <pc:sldMk cId="897133685" sldId="342"/>
            <ac:picMk id="32" creationId="{8788176E-746D-4E76-04CE-328AC40591E5}"/>
          </ac:picMkLst>
        </pc:picChg>
        <pc:picChg chg="add mod">
          <ac:chgData name="Thiago Panini" userId="cc6a5c77081c362d" providerId="LiveId" clId="{87861B64-3FDA-4DDC-B031-2605D1B20A50}" dt="2024-04-09T22:01:51.236" v="12346" actId="1076"/>
          <ac:picMkLst>
            <pc:docMk/>
            <pc:sldMk cId="897133685" sldId="342"/>
            <ac:picMk id="33" creationId="{935D20A9-CA2C-3A8D-ADF7-B801BAED4A83}"/>
          </ac:picMkLst>
        </pc:picChg>
        <pc:picChg chg="add mod">
          <ac:chgData name="Thiago Panini" userId="cc6a5c77081c362d" providerId="LiveId" clId="{87861B64-3FDA-4DDC-B031-2605D1B20A50}" dt="2024-04-09T22:01:57.861" v="12348" actId="1076"/>
          <ac:picMkLst>
            <pc:docMk/>
            <pc:sldMk cId="897133685" sldId="342"/>
            <ac:picMk id="38" creationId="{92DBBACD-EBCB-8D8C-BA9A-A98C02CF8ED7}"/>
          </ac:picMkLst>
        </pc:picChg>
        <pc:picChg chg="add mod">
          <ac:chgData name="Thiago Panini" userId="cc6a5c77081c362d" providerId="LiveId" clId="{87861B64-3FDA-4DDC-B031-2605D1B20A50}" dt="2024-04-09T22:02:03.636" v="12350" actId="1076"/>
          <ac:picMkLst>
            <pc:docMk/>
            <pc:sldMk cId="897133685" sldId="342"/>
            <ac:picMk id="40" creationId="{85388B8E-FA46-D54A-FCF0-0CE368116FFF}"/>
          </ac:picMkLst>
        </pc:picChg>
        <pc:picChg chg="add mod">
          <ac:chgData name="Thiago Panini" userId="cc6a5c77081c362d" providerId="LiveId" clId="{87861B64-3FDA-4DDC-B031-2605D1B20A50}" dt="2024-04-09T22:02:10.397" v="12352" actId="1076"/>
          <ac:picMkLst>
            <pc:docMk/>
            <pc:sldMk cId="897133685" sldId="342"/>
            <ac:picMk id="41" creationId="{CB00AF78-2EF0-9FBD-FE5D-B9F301F9851B}"/>
          </ac:picMkLst>
        </pc:picChg>
        <pc:picChg chg="add mod">
          <ac:chgData name="Thiago Panini" userId="cc6a5c77081c362d" providerId="LiveId" clId="{87861B64-3FDA-4DDC-B031-2605D1B20A50}" dt="2024-04-09T22:04:12.245" v="12417" actId="1076"/>
          <ac:picMkLst>
            <pc:docMk/>
            <pc:sldMk cId="897133685" sldId="342"/>
            <ac:picMk id="47" creationId="{10749552-918B-B7E0-DF36-6EF8DED4EAC0}"/>
          </ac:picMkLst>
        </pc:picChg>
        <pc:picChg chg="add del mod">
          <ac:chgData name="Thiago Panini" userId="cc6a5c77081c362d" providerId="LiveId" clId="{87861B64-3FDA-4DDC-B031-2605D1B20A50}" dt="2024-04-09T22:11:36.946" v="12719" actId="478"/>
          <ac:picMkLst>
            <pc:docMk/>
            <pc:sldMk cId="897133685" sldId="342"/>
            <ac:picMk id="50" creationId="{BD67A4E9-C2A7-45F4-297F-A90FA5D72E1B}"/>
          </ac:picMkLst>
        </pc:picChg>
        <pc:cxnChg chg="add mod">
          <ac:chgData name="Thiago Panini" userId="cc6a5c77081c362d" providerId="LiveId" clId="{87861B64-3FDA-4DDC-B031-2605D1B20A50}" dt="2024-04-09T22:02:37.904" v="12354" actId="1076"/>
          <ac:cxnSpMkLst>
            <pc:docMk/>
            <pc:sldMk cId="897133685" sldId="342"/>
            <ac:cxnSpMk id="42" creationId="{D6AEE67D-39E8-54EC-4E89-CB82080968E4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24T20:17:08.319" v="28340"/>
        <pc:sldMkLst>
          <pc:docMk/>
          <pc:sldMk cId="2070610411" sldId="343"/>
        </pc:sldMkLst>
        <pc:spChg chg="add mod">
          <ac:chgData name="Thiago Panini" userId="cc6a5c77081c362d" providerId="LiveId" clId="{87861B64-3FDA-4DDC-B031-2605D1B20A50}" dt="2024-04-09T22:04:58.577" v="12436" actId="207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87861B64-3FDA-4DDC-B031-2605D1B20A50}" dt="2024-04-11T11:56:36.627" v="14861" actId="207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05:32.221" v="12470" actId="14100"/>
          <ac:spMkLst>
            <pc:docMk/>
            <pc:sldMk cId="2070610411" sldId="343"/>
            <ac:spMk id="14" creationId="{3EB46E34-101B-49A0-113C-CF887C545A3E}"/>
          </ac:spMkLst>
        </pc:spChg>
        <pc:spChg chg="mod">
          <ac:chgData name="Thiago Panini" userId="cc6a5c77081c362d" providerId="LiveId" clId="{87861B64-3FDA-4DDC-B031-2605D1B20A50}" dt="2024-04-09T22:08:05.532" v="12638" actId="14100"/>
          <ac:spMkLst>
            <pc:docMk/>
            <pc:sldMk cId="2070610411" sldId="343"/>
            <ac:spMk id="20" creationId="{226C2A7F-6BE5-A873-63B4-296AFB8EC54B}"/>
          </ac:spMkLst>
        </pc:spChg>
        <pc:spChg chg="mod">
          <ac:chgData name="Thiago Panini" userId="cc6a5c77081c362d" providerId="LiveId" clId="{87861B64-3FDA-4DDC-B031-2605D1B20A50}" dt="2024-04-09T22:08:49.260" v="12674" actId="14100"/>
          <ac:spMkLst>
            <pc:docMk/>
            <pc:sldMk cId="2070610411" sldId="343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2:27:29.616" v="13070" actId="20577"/>
          <ac:spMkLst>
            <pc:docMk/>
            <pc:sldMk cId="2070610411" sldId="34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40.531" v="12428" actId="20577"/>
          <ac:spMkLst>
            <pc:docMk/>
            <pc:sldMk cId="2070610411" sldId="343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2" creationId="{A81631FE-64FD-7906-B062-D2E1CCF672CD}"/>
          </ac:spMkLst>
        </pc:spChg>
        <pc:spChg chg="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8" creationId="{83F8950E-863B-92DC-5584-ABB6A7AF69B9}"/>
          </ac:spMkLst>
        </pc:spChg>
        <pc:spChg chg="add del mod topLvl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2" creationId="{673EE5CF-D56D-8ACB-06AC-45AA9BCE6369}"/>
          </ac:spMkLst>
        </pc:spChg>
        <pc:spChg chg="add del mod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1:44.457" v="12721"/>
          <ac:spMkLst>
            <pc:docMk/>
            <pc:sldMk cId="2070610411" sldId="343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06:12.634" v="12471"/>
          <ac:grpSpMkLst>
            <pc:docMk/>
            <pc:sldMk cId="2070610411" sldId="343"/>
            <ac:grpSpMk id="33" creationId="{37DABEAE-3028-AAF3-FE30-0B8BCCEF7FAA}"/>
          </ac:grpSpMkLst>
        </pc:grpChg>
        <pc:grpChg chg="add del mod">
          <ac:chgData name="Thiago Panini" userId="cc6a5c77081c362d" providerId="LiveId" clId="{87861B64-3FDA-4DDC-B031-2605D1B20A50}" dt="2024-04-09T22:06:17.959" v="12475" actId="478"/>
          <ac:grpSpMkLst>
            <pc:docMk/>
            <pc:sldMk cId="2070610411" sldId="343"/>
            <ac:grpSpMk id="41" creationId="{6E5DD466-E1E1-95D5-1DDD-6F87FD97B602}"/>
          </ac:grpSpMkLst>
        </pc:grpChg>
        <pc:picChg chg="add del mod">
          <ac:chgData name="Thiago Panini" userId="cc6a5c77081c362d" providerId="LiveId" clId="{87861B64-3FDA-4DDC-B031-2605D1B20A50}" dt="2024-04-09T22:04:47.291" v="12432" actId="478"/>
          <ac:picMkLst>
            <pc:docMk/>
            <pc:sldMk cId="2070610411" sldId="343"/>
            <ac:picMk id="30" creationId="{A5AC6F28-4B0C-2E01-1F0A-BEC3A1181450}"/>
          </ac:picMkLst>
        </pc:picChg>
        <pc:picChg chg="add mod">
          <ac:chgData name="Thiago Panini" userId="cc6a5c77081c362d" providerId="LiveId" clId="{87861B64-3FDA-4DDC-B031-2605D1B20A50}" dt="2024-04-09T22:04:53.704" v="12435" actId="1076"/>
          <ac:picMkLst>
            <pc:docMk/>
            <pc:sldMk cId="2070610411" sldId="343"/>
            <ac:picMk id="31" creationId="{D0DB3FFC-868A-6E04-5D64-CDFC64093A82}"/>
          </ac:picMkLst>
        </pc:picChg>
        <pc:picChg chg="mod">
          <ac:chgData name="Thiago Panini" userId="cc6a5c77081c362d" providerId="LiveId" clId="{87861B64-3FDA-4DDC-B031-2605D1B20A50}" dt="2024-04-09T22:06:12.634" v="12471"/>
          <ac:picMkLst>
            <pc:docMk/>
            <pc:sldMk cId="2070610411" sldId="343"/>
            <ac:picMk id="40" creationId="{09B7066C-6EDD-BAEC-B2DC-D51AA67BB95C}"/>
          </ac:picMkLst>
        </pc:picChg>
        <pc:picChg chg="del mod topLvl">
          <ac:chgData name="Thiago Panini" userId="cc6a5c77081c362d" providerId="LiveId" clId="{87861B64-3FDA-4DDC-B031-2605D1B20A50}" dt="2024-04-09T22:06:17.959" v="12475" actId="478"/>
          <ac:picMkLst>
            <pc:docMk/>
            <pc:sldMk cId="2070610411" sldId="343"/>
            <ac:picMk id="44" creationId="{8EAE7ACB-EF3B-E7DF-FA62-15A35ACFC46C}"/>
          </ac:picMkLst>
        </pc:picChg>
        <pc:cxnChg chg="add mod">
          <ac:chgData name="Thiago Panini" userId="cc6a5c77081c362d" providerId="LiveId" clId="{87861B64-3FDA-4DDC-B031-2605D1B20A50}" dt="2024-04-24T20:17:08.319" v="28340"/>
          <ac:cxnSpMkLst>
            <pc:docMk/>
            <pc:sldMk cId="2070610411" sldId="343"/>
            <ac:cxnSpMk id="30" creationId="{3595EA54-C448-3831-04B3-BE2C8F912DEF}"/>
          </ac:cxnSpMkLst>
        </pc:cxn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2462297101" sldId="344"/>
        </pc:sldMkLst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6" creationId="{04CAF00F-5DD6-6FB8-2945-D0D08784CF0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0:26.042" v="12680"/>
          <ac:spMkLst>
            <pc:docMk/>
            <pc:sldMk cId="2462297101" sldId="344"/>
            <ac:spMk id="30" creationId="{7C9876C3-09BA-339A-405D-809859EEBA7A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6" creationId="{DFABAD77-DEC1-73BC-A077-E08E0B4853F7}"/>
          </ac:spMkLst>
        </pc:s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24" creationId="{F2F5F1F1-9D95-C28A-2D34-E60F4CE7FAB6}"/>
          </ac:grpSpMkLst>
        </pc:grp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31" creationId="{D0DB3FFC-868A-6E04-5D64-CDFC64093A82}"/>
          </ac:picMkLst>
        </pc:picChg>
        <pc:cxnChg chg="add mod">
          <ac:chgData name="Thiago Panini" userId="cc6a5c77081c362d" providerId="LiveId" clId="{87861B64-3FDA-4DDC-B031-2605D1B20A50}" dt="2024-04-09T22:10:26.042" v="12680"/>
          <ac:cxnSpMkLst>
            <pc:docMk/>
            <pc:sldMk cId="2462297101" sldId="344"/>
            <ac:cxnSpMk id="32" creationId="{AE25405E-D176-C7C9-7556-4FDE806C8126}"/>
          </ac:cxnSpMkLst>
        </pc:cxnChg>
      </pc:sldChg>
      <pc:sldChg chg="addSp delSp modSp add mod delAnim modAnim">
        <pc:chgData name="Thiago Panini" userId="cc6a5c77081c362d" providerId="LiveId" clId="{87861B64-3FDA-4DDC-B031-2605D1B20A50}" dt="2024-04-09T22:27:32.911" v="13071"/>
        <pc:sldMkLst>
          <pc:docMk/>
          <pc:sldMk cId="3991721910" sldId="345"/>
        </pc:sldMkLst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2:07.004" v="12723" actId="478"/>
          <ac:spMkLst>
            <pc:docMk/>
            <pc:sldMk cId="3991721910" sldId="345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27:32.911" v="13071"/>
          <ac:spMkLst>
            <pc:docMk/>
            <pc:sldMk cId="3991721910" sldId="34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33" creationId="{A2B047C3-0E01-37E9-8A1A-504A7C21A6DD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9:52.417" v="12919" actId="1037"/>
          <ac:spMkLst>
            <pc:docMk/>
            <pc:sldMk cId="3991721910" sldId="345"/>
            <ac:spMk id="48" creationId="{7A0E098C-8B67-383E-71C9-8BE2F9DCC315}"/>
          </ac:spMkLst>
        </pc:spChg>
        <pc:spChg chg="add mod">
          <ac:chgData name="Thiago Panini" userId="cc6a5c77081c362d" providerId="LiveId" clId="{87861B64-3FDA-4DDC-B031-2605D1B20A50}" dt="2024-04-09T22:19:56.112" v="12926" actId="1037"/>
          <ac:spMkLst>
            <pc:docMk/>
            <pc:sldMk cId="3991721910" sldId="345"/>
            <ac:spMk id="53" creationId="{C9941557-F856-9BD6-DB1A-29EE90413A6E}"/>
          </ac:spMkLst>
        </pc:spChg>
        <pc:spChg chg="add mod or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55" creationId="{A52AA5D5-AFEE-6A16-4CEA-1C3D5CC28DEB}"/>
          </ac:spMkLst>
        </pc:spChg>
        <pc:spChg chg="add del mod">
          <ac:chgData name="Thiago Panini" userId="cc6a5c77081c362d" providerId="LiveId" clId="{87861B64-3FDA-4DDC-B031-2605D1B20A50}" dt="2024-04-09T22:23:08.236" v="12989" actId="207"/>
          <ac:spMkLst>
            <pc:docMk/>
            <pc:sldMk cId="3991721910" sldId="345"/>
            <ac:spMk id="56" creationId="{205599DA-B558-44A6-249E-723F8859AE6E}"/>
          </ac:spMkLst>
        </pc:spChg>
        <pc:spChg chg="add del mod">
          <ac:chgData name="Thiago Panini" userId="cc6a5c77081c362d" providerId="LiveId" clId="{87861B64-3FDA-4DDC-B031-2605D1B20A50}" dt="2024-04-09T22:21:27.047" v="12940" actId="478"/>
          <ac:spMkLst>
            <pc:docMk/>
            <pc:sldMk cId="3991721910" sldId="345"/>
            <ac:spMk id="57" creationId="{FF3EAF9E-1632-9529-6F7B-2902387FBD14}"/>
          </ac:spMkLst>
        </pc:spChg>
        <pc:spChg chg="add del mod">
          <ac:chgData name="Thiago Panini" userId="cc6a5c77081c362d" providerId="LiveId" clId="{87861B64-3FDA-4DDC-B031-2605D1B20A50}" dt="2024-04-09T22:22:09.926" v="12947" actId="478"/>
          <ac:spMkLst>
            <pc:docMk/>
            <pc:sldMk cId="3991721910" sldId="345"/>
            <ac:spMk id="58" creationId="{8465F22F-2952-60B7-51FE-3E048CD21EA9}"/>
          </ac:spMkLst>
        </pc:s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24" creationId="{F2F5F1F1-9D95-C28A-2D34-E60F4CE7FAB6}"/>
          </ac:grpSpMkLst>
        </pc:grpChg>
        <pc:picChg chg="mod">
          <ac:chgData name="Thiago Panini" userId="cc6a5c77081c362d" providerId="LiveId" clId="{87861B64-3FDA-4DDC-B031-2605D1B20A50}" dt="2024-04-09T22:14:32.404" v="12732" actId="1076"/>
          <ac:picMkLst>
            <pc:docMk/>
            <pc:sldMk cId="3991721910" sldId="345"/>
            <ac:picMk id="3" creationId="{1176416D-28FC-1381-61DB-D5A67BB9C03F}"/>
          </ac:picMkLst>
        </pc:picChg>
        <pc:picChg chg="del">
          <ac:chgData name="Thiago Panini" userId="cc6a5c77081c362d" providerId="LiveId" clId="{87861B64-3FDA-4DDC-B031-2605D1B20A50}" dt="2024-04-09T22:12:08.378" v="12724" actId="478"/>
          <ac:picMkLst>
            <pc:docMk/>
            <pc:sldMk cId="3991721910" sldId="345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2:14.577" v="12725" actId="478"/>
          <ac:picMkLst>
            <pc:docMk/>
            <pc:sldMk cId="3991721910" sldId="345"/>
            <ac:picMk id="31" creationId="{D0DB3FFC-868A-6E04-5D64-CDFC64093A82}"/>
          </ac:picMkLst>
        </pc:picChg>
        <pc:picChg chg="add mod">
          <ac:chgData name="Thiago Panini" userId="cc6a5c77081c362d" providerId="LiveId" clId="{87861B64-3FDA-4DDC-B031-2605D1B20A50}" dt="2024-04-09T22:19:48.666" v="12914" actId="1038"/>
          <ac:picMkLst>
            <pc:docMk/>
            <pc:sldMk cId="3991721910" sldId="345"/>
            <ac:picMk id="32" creationId="{BA130FA3-1F1D-299C-6B80-AAE22B4EF23B}"/>
          </ac:picMkLst>
        </pc:picChg>
        <pc:picChg chg="add del mod">
          <ac:chgData name="Thiago Panini" userId="cc6a5c77081c362d" providerId="LiveId" clId="{87861B64-3FDA-4DDC-B031-2605D1B20A50}" dt="2024-04-09T22:18:57.856" v="12896" actId="478"/>
          <ac:picMkLst>
            <pc:docMk/>
            <pc:sldMk cId="3991721910" sldId="345"/>
            <ac:picMk id="40" creationId="{07428761-2FC5-9303-6327-D3F3CB418AD8}"/>
          </ac:picMkLst>
        </pc:picChg>
        <pc:picChg chg="add mod">
          <ac:chgData name="Thiago Panini" userId="cc6a5c77081c362d" providerId="LiveId" clId="{87861B64-3FDA-4DDC-B031-2605D1B20A50}" dt="2024-04-09T22:20:45.277" v="12938" actId="1037"/>
          <ac:picMkLst>
            <pc:docMk/>
            <pc:sldMk cId="3991721910" sldId="345"/>
            <ac:picMk id="44" creationId="{DD197E62-609E-6A6B-5D58-92F131353B8B}"/>
          </ac:picMkLst>
        </pc:picChg>
        <pc:picChg chg="add mod">
          <ac:chgData name="Thiago Panini" userId="cc6a5c77081c362d" providerId="LiveId" clId="{87861B64-3FDA-4DDC-B031-2605D1B20A50}" dt="2024-04-09T22:19:56.112" v="12926" actId="1037"/>
          <ac:picMkLst>
            <pc:docMk/>
            <pc:sldMk cId="3991721910" sldId="345"/>
            <ac:picMk id="52" creationId="{DB435775-D669-C400-8D1B-187D64356A71}"/>
          </ac:picMkLst>
        </pc:picChg>
        <pc:cxnChg chg="add mod">
          <ac:chgData name="Thiago Panini" userId="cc6a5c77081c362d" providerId="LiveId" clId="{87861B64-3FDA-4DDC-B031-2605D1B20A50}" dt="2024-04-09T22:20:45.277" v="12938" actId="1037"/>
          <ac:cxnSpMkLst>
            <pc:docMk/>
            <pc:sldMk cId="3991721910" sldId="345"/>
            <ac:cxnSpMk id="49" creationId="{934CEDC0-F8FA-8710-67FC-F03D834E2A93}"/>
          </ac:cxnSpMkLst>
        </pc:cxnChg>
        <pc:cxnChg chg="add mod">
          <ac:chgData name="Thiago Panini" userId="cc6a5c77081c362d" providerId="LiveId" clId="{87861B64-3FDA-4DDC-B031-2605D1B20A50}" dt="2024-04-09T22:19:56.112" v="12926" actId="1037"/>
          <ac:cxnSpMkLst>
            <pc:docMk/>
            <pc:sldMk cId="3991721910" sldId="345"/>
            <ac:cxnSpMk id="54" creationId="{C31BBD3C-28C4-A089-B296-164651C70A33}"/>
          </ac:cxnSpMkLst>
        </pc:cxnChg>
        <pc:cxnChg chg="add del mod">
          <ac:chgData name="Thiago Panini" userId="cc6a5c77081c362d" providerId="LiveId" clId="{87861B64-3FDA-4DDC-B031-2605D1B20A50}" dt="2024-04-09T22:22:09.926" v="12947" actId="478"/>
          <ac:cxnSpMkLst>
            <pc:docMk/>
            <pc:sldMk cId="3991721910" sldId="345"/>
            <ac:cxnSpMk id="59" creationId="{ACCECBEA-C76F-848D-68A6-35F7E10FD1C6}"/>
          </ac:cxnSpMkLst>
        </pc:cxnChg>
      </pc:sldChg>
      <pc:sldChg chg="delSp add del mod">
        <pc:chgData name="Thiago Panini" userId="cc6a5c77081c362d" providerId="LiveId" clId="{87861B64-3FDA-4DDC-B031-2605D1B20A50}" dt="2024-04-09T22:25:15.848" v="13004" actId="47"/>
        <pc:sldMkLst>
          <pc:docMk/>
          <pc:sldMk cId="2858244042" sldId="346"/>
        </pc:sldMkLst>
        <pc:spChg chg="del">
          <ac:chgData name="Thiago Panini" userId="cc6a5c77081c362d" providerId="LiveId" clId="{87861B64-3FDA-4DDC-B031-2605D1B20A50}" dt="2024-04-09T22:23:49.497" v="12990" actId="478"/>
          <ac:spMkLst>
            <pc:docMk/>
            <pc:sldMk cId="2858244042" sldId="346"/>
            <ac:spMk id="56" creationId="{205599DA-B558-44A6-249E-723F8859AE6E}"/>
          </ac:spMkLst>
        </pc:spChg>
      </pc:sldChg>
      <pc:sldChg chg="addSp delSp modSp add mod addAnim delAnim modAnim">
        <pc:chgData name="Thiago Panini" userId="cc6a5c77081c362d" providerId="LiveId" clId="{87861B64-3FDA-4DDC-B031-2605D1B20A50}" dt="2024-04-10T13:24:06.293" v="13419" actId="20577"/>
        <pc:sldMkLst>
          <pc:docMk/>
          <pc:sldMk cId="3985855683" sldId="347"/>
        </pc:sldMkLst>
        <pc:spChg chg="add mod">
          <ac:chgData name="Thiago Panini" userId="cc6a5c77081c362d" providerId="LiveId" clId="{87861B64-3FDA-4DDC-B031-2605D1B20A50}" dt="2024-04-09T22:24:38.531" v="12996" actId="14100"/>
          <ac:spMkLst>
            <pc:docMk/>
            <pc:sldMk cId="3985855683" sldId="347"/>
            <ac:spMk id="6" creationId="{D2C30EFC-134E-2F5E-9508-AB433068D763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0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3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6" creationId="{6DA0E9FC-00D8-0872-917B-8468DD31EE74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9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0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4" creationId="{6DA0E9FC-00D8-0872-917B-8468DD31EE74}"/>
          </ac:spMkLst>
        </pc:spChg>
        <pc:spChg chg="add mod">
          <ac:chgData name="Thiago Panini" userId="cc6a5c77081c362d" providerId="LiveId" clId="{87861B64-3FDA-4DDC-B031-2605D1B20A50}" dt="2024-04-10T13:24:06.293" v="13419" actId="20577"/>
          <ac:spMkLst>
            <pc:docMk/>
            <pc:sldMk cId="3985855683" sldId="347"/>
            <ac:spMk id="25" creationId="{346C8A60-1C74-E36C-3FAC-D6E4A7723027}"/>
          </ac:spMkLst>
        </pc:spChg>
        <pc:spChg chg="mod">
          <ac:chgData name="Thiago Panini" userId="cc6a5c77081c362d" providerId="LiveId" clId="{87861B64-3FDA-4DDC-B031-2605D1B20A50}" dt="2024-04-09T22:27:34.606" v="13072"/>
          <ac:spMkLst>
            <pc:docMk/>
            <pc:sldMk cId="3985855683" sldId="347"/>
            <ac:spMk id="27" creationId="{D0D43115-B93C-E569-0E8E-6984E03F6667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39" creationId="{9451ABAF-FBB8-5AC3-2F5B-2F3D8FBE397B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24:43.899" v="12998"/>
          <ac:grpSpMkLst>
            <pc:docMk/>
            <pc:sldMk cId="3985855683" sldId="347"/>
            <ac:grpSpMk id="7" creationId="{E98EEB1E-4D38-D024-2D56-C03F56DAD25C}"/>
          </ac:grpSpMkLst>
        </pc:grpChg>
        <pc:grpChg chg="add mod">
          <ac:chgData name="Thiago Panini" userId="cc6a5c77081c362d" providerId="LiveId" clId="{87861B64-3FDA-4DDC-B031-2605D1B20A50}" dt="2024-04-09T22:24:48.858" v="13002"/>
          <ac:grpSpMkLst>
            <pc:docMk/>
            <pc:sldMk cId="3985855683" sldId="347"/>
            <ac:grpSpMk id="17" creationId="{E98EEB1E-4D38-D024-2D56-C03F56DAD25C}"/>
          </ac:grpSpMkLst>
        </pc:grpChg>
        <pc:grpChg chg="add del">
          <ac:chgData name="Thiago Panini" userId="cc6a5c77081c362d" providerId="LiveId" clId="{87861B64-3FDA-4DDC-B031-2605D1B20A50}" dt="2024-04-09T22:24:48.347" v="13001" actId="21"/>
          <ac:grpSpMkLst>
            <pc:docMk/>
            <pc:sldMk cId="3985855683" sldId="347"/>
            <ac:grpSpMk id="35" creationId="{E98EEB1E-4D38-D024-2D56-C03F56DAD25C}"/>
          </ac:grpSpMkLst>
        </pc:grpChg>
        <pc:picChg chg="add mod">
          <ac:chgData name="Thiago Panini" userId="cc6a5c77081c362d" providerId="LiveId" clId="{87861B64-3FDA-4DDC-B031-2605D1B20A50}" dt="2024-04-09T22:24:43.899" v="12998"/>
          <ac:picMkLst>
            <pc:docMk/>
            <pc:sldMk cId="3985855683" sldId="347"/>
            <ac:picMk id="14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22:24:48.858" v="13002"/>
          <ac:picMkLst>
            <pc:docMk/>
            <pc:sldMk cId="3985855683" sldId="347"/>
            <ac:picMk id="21" creationId="{96431FF2-889C-7363-040D-B15DDBE930CF}"/>
          </ac:picMkLst>
        </pc:picChg>
        <pc:picChg chg="add del">
          <ac:chgData name="Thiago Panini" userId="cc6a5c77081c362d" providerId="LiveId" clId="{87861B64-3FDA-4DDC-B031-2605D1B20A50}" dt="2024-04-09T22:24:48.347" v="13001" actId="21"/>
          <ac:picMkLst>
            <pc:docMk/>
            <pc:sldMk cId="3985855683" sldId="347"/>
            <ac:picMk id="43" creationId="{96431FF2-889C-7363-040D-B15DDBE930CF}"/>
          </ac:picMkLst>
        </pc:picChg>
        <pc:cxnChg chg="add del">
          <ac:chgData name="Thiago Panini" userId="cc6a5c77081c362d" providerId="LiveId" clId="{87861B64-3FDA-4DDC-B031-2605D1B20A50}" dt="2024-04-09T22:24:28.266" v="12993" actId="11529"/>
          <ac:cxnSpMkLst>
            <pc:docMk/>
            <pc:sldMk cId="3985855683" sldId="347"/>
            <ac:cxnSpMk id="5" creationId="{FB6A19A7-DE0A-B878-D7E1-364FDB092493}"/>
          </ac:cxnSpMkLst>
        </pc:cxnChg>
        <pc:cxnChg chg="add mod">
          <ac:chgData name="Thiago Panini" userId="cc6a5c77081c362d" providerId="LiveId" clId="{87861B64-3FDA-4DDC-B031-2605D1B20A50}" dt="2024-04-09T22:24:43.899" v="12998"/>
          <ac:cxnSpMkLst>
            <pc:docMk/>
            <pc:sldMk cId="3985855683" sldId="347"/>
            <ac:cxnSpMk id="15" creationId="{BEE0B99D-512B-6E81-8239-7084B3672B6C}"/>
          </ac:cxnSpMkLst>
        </pc:cxnChg>
        <pc:cxnChg chg="add mod">
          <ac:chgData name="Thiago Panini" userId="cc6a5c77081c362d" providerId="LiveId" clId="{87861B64-3FDA-4DDC-B031-2605D1B20A50}" dt="2024-04-09T22:24:55.647" v="13003"/>
          <ac:cxnSpMkLst>
            <pc:docMk/>
            <pc:sldMk cId="3985855683" sldId="347"/>
            <ac:cxnSpMk id="26" creationId="{43BA8399-A38C-9C91-FDF6-FC6CB4F689B4}"/>
          </ac:cxnSpMkLst>
        </pc:cxnChg>
        <pc:cxnChg chg="add del">
          <ac:chgData name="Thiago Panini" userId="cc6a5c77081c362d" providerId="LiveId" clId="{87861B64-3FDA-4DDC-B031-2605D1B20A50}" dt="2024-04-09T22:24:45.982" v="13000" actId="21"/>
          <ac:cxnSpMkLst>
            <pc:docMk/>
            <pc:sldMk cId="3985855683" sldId="347"/>
            <ac:cxnSpMk id="2075" creationId="{BEE0B99D-512B-6E81-8239-7084B3672B6C}"/>
          </ac:cxnSpMkLst>
        </pc:cxnChg>
      </pc:sldChg>
      <pc:sldChg chg="addSp delSp modSp add mod">
        <pc:chgData name="Thiago Panini" userId="cc6a5c77081c362d" providerId="LiveId" clId="{87861B64-3FDA-4DDC-B031-2605D1B20A50}" dt="2024-04-12T21:50:14.451" v="21250" actId="21"/>
        <pc:sldMkLst>
          <pc:docMk/>
          <pc:sldMk cId="264369995" sldId="348"/>
        </pc:sldMkLst>
        <pc:spChg chg="add mod">
          <ac:chgData name="Thiago Panini" userId="cc6a5c77081c362d" providerId="LiveId" clId="{87861B64-3FDA-4DDC-B031-2605D1B20A50}" dt="2024-04-12T17:26:23.560" v="20791"/>
          <ac:spMkLst>
            <pc:docMk/>
            <pc:sldMk cId="264369995" sldId="348"/>
            <ac:spMk id="4" creationId="{4B239938-CB9D-03B4-DC88-C2BC72681E6D}"/>
          </ac:spMkLst>
        </pc:spChg>
        <pc:spChg chg="mod topLvl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6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3:33:27.643" v="13583" actId="1076"/>
          <ac:spMkLst>
            <pc:docMk/>
            <pc:sldMk cId="264369995" sldId="348"/>
            <ac:spMk id="16" creationId="{80AE3A57-38BF-9F92-5D54-CC6F762E059A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18" creationId="{ACE36166-B95A-D3E3-5F4E-0BE32054CEB4}"/>
          </ac:spMkLst>
        </pc:spChg>
        <pc:spChg chg="add mod">
          <ac:chgData name="Thiago Panini" userId="cc6a5c77081c362d" providerId="LiveId" clId="{87861B64-3FDA-4DDC-B031-2605D1B20A50}" dt="2024-04-10T13:42:16.283" v="13681" actId="20577"/>
          <ac:spMkLst>
            <pc:docMk/>
            <pc:sldMk cId="264369995" sldId="348"/>
            <ac:spMk id="19" creationId="{B75D429A-591C-D0EF-412C-A82E2E569237}"/>
          </ac:spMkLst>
        </pc:spChg>
        <pc:spChg chg="add 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0" creationId="{8EC29EB1-1775-B520-AADF-06C054733860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21" creationId="{A9B6938E-BDA6-6C37-63BA-B73379119E86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2" creationId="{6B05942E-3878-8321-58B0-FF76CC2FC597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3" creationId="{713ECDE9-98BE-B076-451F-41AB41AECEF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6" creationId="{1394CF4C-4647-9B76-6366-C0827E630FCD}"/>
          </ac:spMkLst>
        </pc:spChg>
        <pc:spChg chg="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87861B64-3FDA-4DDC-B031-2605D1B20A50}" dt="2024-04-11T00:33:14.959" v="14100" actId="6549"/>
          <ac:spMkLst>
            <pc:docMk/>
            <pc:sldMk cId="264369995" sldId="348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2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3" creationId="{142D4B1F-E8E2-06A8-5B4F-D52B5C1CD94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46" creationId="{99B5F8B6-3EC0-299E-408A-86396586D47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54" creationId="{72D83499-E379-DC6D-FAFB-6B0063DE6B4B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6" creationId="{0E0F0E7F-BA90-C176-6082-B4E84567A274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4-11T00:47:46.229" v="14186" actId="164"/>
          <ac:spMkLst>
            <pc:docMk/>
            <pc:sldMk cId="264369995" sldId="348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0" creationId="{5280AF06-F1C6-63ED-65FD-D8197E6B15A2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4-10T13:39:30.990" v="13652" actId="478"/>
          <ac:spMkLst>
            <pc:docMk/>
            <pc:sldMk cId="264369995" sldId="348"/>
            <ac:spMk id="1040" creationId="{5D365B26-E1A5-F0B2-F025-47D453F7D0A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3" creationId="{9FF4374A-765C-5FA5-C887-CB2376686D9A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5" creationId="{0BE01318-8695-A297-1794-DF2E537B911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7" creationId="{058A9AC1-DD47-3C6E-E619-73AD1562B371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8" creationId="{F02EDF47-4E6F-9C38-3A13-75CAA665AA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9" creationId="{E8D4DF29-98E5-8A93-8A2D-D0B1A2A1C865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2" creationId="{9C81966E-8986-9264-0242-D0442132CABC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5" creationId="{0085BF27-608C-03D3-8E4B-A8E8FA13661E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6" creationId="{4EED3BB5-C79A-439A-8D8E-73FA2E5E2CD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7" creationId="{E54A9465-3A6D-BFED-0F2E-33B9A19C2A8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9" creationId="{26078D77-C62A-B331-D0F6-6E60534F237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0" creationId="{D6392576-C372-9D6F-7AC4-DB9A00230F25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63" creationId="{9CD34B70-1E22-71D9-75AB-EAAD52C372AE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4" creationId="{7BAEE97D-3598-0B84-6DF3-8112723B84D7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0" creationId="{1628C1D8-4A42-0BF4-1B2F-D5F47718F55F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1" creationId="{092356E6-23A3-B992-EEFE-2F4C98B4A9D0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2" creationId="{C0B9858D-B9B7-17D8-2B05-2491C0CFD438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3" creationId="{B98E9844-8FCE-1732-B216-6248CF7B605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74" creationId="{A6B72E5D-5987-DCE6-CC23-AB0D4C60628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5" creationId="{6E93EA13-0BD1-7198-FD4F-83B70FF859B6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8" creationId="{FE1A1B6D-09C6-3F28-F4A9-7C5E0CA38BA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9" creationId="{95607B5A-19D4-79F7-489D-83F424C5389E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1" creationId="{6DECECBC-61AC-0209-C629-521A516339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3" creationId="{BBE3187E-2F83-EA1E-00A1-C821B685C82D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1" creationId="{1E69FB8F-0800-AAB1-F199-88DC145172E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2" creationId="{BE400AC9-C435-163E-F248-26AF14446FBE}"/>
          </ac:spMkLst>
        </pc:spChg>
        <pc:spChg chg="add mod ord">
          <ac:chgData name="Thiago Panini" userId="cc6a5c77081c362d" providerId="LiveId" clId="{87861B64-3FDA-4DDC-B031-2605D1B20A50}" dt="2024-04-10T13:39:40.624" v="13656" actId="20577"/>
          <ac:spMkLst>
            <pc:docMk/>
            <pc:sldMk cId="264369995" sldId="348"/>
            <ac:spMk id="2057" creationId="{DF49DE5A-126A-EF14-1972-8934BCEEEF4D}"/>
          </ac:spMkLst>
        </pc:spChg>
        <pc:spChg chg="add mod ord">
          <ac:chgData name="Thiago Panini" userId="cc6a5c77081c362d" providerId="LiveId" clId="{87861B64-3FDA-4DDC-B031-2605D1B20A50}" dt="2024-04-10T13:39:29.088" v="13651" actId="167"/>
          <ac:spMkLst>
            <pc:docMk/>
            <pc:sldMk cId="264369995" sldId="348"/>
            <ac:spMk id="2058" creationId="{5DFB64F7-80EE-581A-9EA0-C79FC1677AD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0" creationId="{335A7359-FFBB-7831-6714-4A18756F2D65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1" creationId="{61427427-38C9-C80E-C28E-1223C9CAAC47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5" creationId="{CFD29F78-9CAE-D390-8457-0AA016364F1B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8" creationId="{BC49B3F6-34B4-E2AF-321C-1F70411013A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1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8" creationId="{CC31AD21-DBC6-9570-67BA-626D269EE351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0" creationId="{E7302977-8548-9739-CCFF-B6CCC86FB863}"/>
          </ac:spMkLst>
        </pc:spChg>
        <pc:spChg chg="add mod">
          <ac:chgData name="Thiago Panini" userId="cc6a5c77081c362d" providerId="LiveId" clId="{87861B64-3FDA-4DDC-B031-2605D1B20A50}" dt="2024-04-10T13:39:48.560" v="13663" actId="20577"/>
          <ac:spMkLst>
            <pc:docMk/>
            <pc:sldMk cId="264369995" sldId="348"/>
            <ac:spMk id="2082" creationId="{5D0FF845-7161-E329-9544-90B269566B5D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3" creationId="{6D1D8457-C8E1-B5F0-E428-1DC1120C43DE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4" creationId="{8243A5CA-4315-74F4-74F7-C7B10EC7111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8" creationId="{C91389E5-4564-D425-02A2-79F0815B84A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9" creationId="{91F218BE-FDFC-D940-32A3-E732F0BF1DE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0" creationId="{C742334A-BCB1-C4FC-A786-76434EA024F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1" creationId="{371AAF81-A38A-1545-8385-E2DEF1D2D8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2" creationId="{28D73B0E-51EE-8553-2ECB-CC89B7074788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4" creationId="{93EAE684-9DF3-C7D0-390F-7DD7B5447E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5" creationId="{51D295CE-2E22-1D4D-6516-E7CA28A8DCE3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6" creationId="{A96849EC-4E30-5DD8-7610-4384EA0D2377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4" creationId="{FC8BF3FE-94B9-748F-7C14-2962E3D1F86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6" creationId="{2D039254-172E-2714-3522-FF014C87091A}"/>
          </ac:spMkLst>
        </pc:spChg>
        <pc:spChg chg="add del mod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7" creationId="{A508C74D-6CC9-5104-909A-6C6492CFF59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8" creationId="{C035FA06-5697-686B-C95B-2FAE18EEED4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0" creationId="{163E8F9E-5914-F55D-0EBB-BCE8D57FBB4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1" creationId="{4C2615C0-562C-9AEB-05A5-17C1CCEF9A0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2" creationId="{521EF053-9970-7C9F-ADD4-D63E99E1CE3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3" creationId="{318DC905-D623-2E58-AE53-162FE9F92D5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7" creationId="{DA9212F3-0CEE-606E-D8F2-BA5E5506D0BB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8" creationId="{4AAC17A4-5C7C-850F-D6C4-49248939D08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9" creationId="{2F94FB42-DED3-4060-139F-205BB6316A6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0" creationId="{9FD96674-CB7C-CE93-3C27-2B97E7EA6079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2" creationId="{5989D7A8-C130-9677-F1B7-278C8A832E5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3" creationId="{617EDE24-C886-C489-0E69-4056F350D1C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4" creationId="{73A0BFED-1A31-BA81-5B54-C46EB1FFC7A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2" creationId="{7AB86383-1E80-82D0-931F-7D3AB5167E01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4" creationId="{F0EC1FEC-7D09-BC24-B689-15F3643D2A1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5" creationId="{0869CD6D-90F3-F49A-A41F-D26118C5548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6" creationId="{38EE2D69-D5C1-912E-A8CD-85E0705DE0C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8" creationId="{0D765FFB-14BA-EAA6-49CD-A132306FE02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9" creationId="{610B61EB-21DF-FBDC-084C-A7E6A77E019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0" creationId="{74445E90-7B3E-88FF-C253-7F14691506CF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1" creationId="{039EAF94-BC85-E398-7CAC-7376A230257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5" creationId="{AFA16223-DD89-1117-6762-484AAA9BDD5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0" creationId="{CC0FF26B-9075-15FB-EFBC-49A903644130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2" creationId="{5C5A899C-3A6C-A80C-F313-AEB25131605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9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80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3:40:44.680" v="13670" actId="478"/>
          <ac:spMkLst>
            <pc:docMk/>
            <pc:sldMk cId="264369995" sldId="348"/>
            <ac:spMk id="2185" creationId="{6740C7D6-C385-8CE1-4C59-6E6015289E72}"/>
          </ac:spMkLst>
        </pc:spChg>
        <pc:spChg chg="add mod ord">
          <ac:chgData name="Thiago Panini" userId="cc6a5c77081c362d" providerId="LiveId" clId="{87861B64-3FDA-4DDC-B031-2605D1B20A50}" dt="2024-04-10T13:40:50.384" v="13673" actId="167"/>
          <ac:spMkLst>
            <pc:docMk/>
            <pc:sldMk cId="264369995" sldId="348"/>
            <ac:spMk id="2186" creationId="{5A05F7F7-EB2A-922C-F91D-0E6DBF784237}"/>
          </ac:spMkLst>
        </pc:spChg>
        <pc:spChg chg="add mod ord">
          <ac:chgData name="Thiago Panini" userId="cc6a5c77081c362d" providerId="LiveId" clId="{87861B64-3FDA-4DDC-B031-2605D1B20A50}" dt="2024-04-10T13:40:42.734" v="13669" actId="167"/>
          <ac:spMkLst>
            <pc:docMk/>
            <pc:sldMk cId="264369995" sldId="348"/>
            <ac:spMk id="2187" creationId="{C0696B24-EF1A-98D1-1566-55B04A17362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89" creationId="{6DF05181-4211-C3F1-E186-7F8C8A6D255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0" creationId="{AD30444C-65D3-5CD4-2A65-5070338223CA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4" creationId="{E3BB0EDD-47FD-BDD4-DE94-E795518C7A7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7" creationId="{6BE3772C-C31E-7094-B940-DE8FAF35A20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0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1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3" creationId="{91AD16D2-9BA2-5593-D7B4-DC43F8E9A57C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5" creationId="{C134B90B-B392-D07A-D662-B8E4E1EB545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6" creationId="{7EF52962-1B79-2CD6-21F1-A4D8469507A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7" creationId="{E02241D2-C579-5CDA-2BB0-3C9E8D32DEB3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8" creationId="{F4F6979B-40FD-C605-9DA0-31AC49502E17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9" creationId="{77664113-55C6-26D3-0EE3-4A7339BEE1D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0" creationId="{C7A75B0A-026F-D1C7-F42A-58867C13A9A1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3" creationId="{38AABA68-0F2C-D116-5595-F902F9A420E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5" creationId="{2C2ED0CD-8552-DCA9-2E33-85A3100E895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2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3" creationId="{CB599756-EC4A-D14E-A1F1-F137AB030A76}"/>
          </ac:spMkLst>
        </pc:spChg>
        <pc:grpChg chg="add del mod">
          <ac:chgData name="Thiago Panini" userId="cc6a5c77081c362d" providerId="LiveId" clId="{87861B64-3FDA-4DDC-B031-2605D1B20A50}" dt="2024-04-10T13:29:19.765" v="13530" actId="478"/>
          <ac:grpSpMkLst>
            <pc:docMk/>
            <pc:sldMk cId="264369995" sldId="348"/>
            <ac:grpSpMk id="5" creationId="{55AA85D5-8EAE-FC17-85D1-5ABCEB18F5D9}"/>
          </ac:grpSpMkLst>
        </pc:grpChg>
        <pc:grpChg chg="add mod">
          <ac:chgData name="Thiago Panini" userId="cc6a5c77081c362d" providerId="LiveId" clId="{87861B64-3FDA-4DDC-B031-2605D1B20A50}" dt="2024-04-10T13:35:02.855" v="13599" actId="1037"/>
          <ac:grpSpMkLst>
            <pc:docMk/>
            <pc:sldMk cId="264369995" sldId="348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1" creationId="{A30D6673-9757-37B0-3AF7-501162A5DE8B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4" creationId="{CBF58799-D86F-4C34-8F7F-EC57E6A2097F}"/>
          </ac:grpSpMkLst>
        </pc:grpChg>
        <pc:grpChg chg="del">
          <ac:chgData name="Thiago Panini" userId="cc6a5c77081c362d" providerId="LiveId" clId="{87861B64-3FDA-4DDC-B031-2605D1B20A50}" dt="2024-04-10T13:27:12.415" v="13465" actId="478"/>
          <ac:grpSpMkLst>
            <pc:docMk/>
            <pc:sldMk cId="264369995" sldId="348"/>
            <ac:grpSpMk id="1065" creationId="{BB9D3F08-035C-9BE9-00BC-0DD306F99BCE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80" creationId="{288E6684-7CA0-6F2A-831F-94F0A6CCE4FF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4" creationId="{655B3FE4-BE8B-DCDF-CA88-C60F10B0C6F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7" creationId="{3BFE0939-7501-F8A7-1867-5B5A0897C36C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098" creationId="{44EC607E-CB23-7C67-28C2-1C06E1E12962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01" creationId="{0EDE4B4D-213D-D9A5-1C3F-F79A8E2ED63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14" creationId="{62A99EBD-B522-8F10-7B1E-4C20E05AC71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6" creationId="{280181DD-E1EF-7D0F-7949-73F388F8E28A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9" creationId="{DA16D2AA-7CF1-B60A-E407-FD406C46C24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52" creationId="{FBD54372-E369-51CD-366D-860A82BE82B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169" creationId="{D7E3FD3C-057D-D631-7F62-359C3B908F50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3" creationId="{7608705F-5289-3479-7ED0-2A6908ECBE62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6" creationId="{71F18C54-68FB-796F-295A-734FC7C1A1C4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212" creationId="{4F9F0C6E-F727-9574-6A80-DA8210BBF3BC}"/>
          </ac:grpSpMkLst>
        </pc:grpChg>
        <pc:grpChg chg="add mod">
          <ac:chgData name="Thiago Panini" userId="cc6a5c77081c362d" providerId="LiveId" clId="{87861B64-3FDA-4DDC-B031-2605D1B20A50}" dt="2024-04-11T00:47:46.229" v="14186" actId="164"/>
          <ac:grpSpMkLst>
            <pc:docMk/>
            <pc:sldMk cId="264369995" sldId="348"/>
            <ac:grpSpMk id="2228" creationId="{BAD543D3-E485-F2AA-38B9-C923BB34E1D1}"/>
          </ac:grpSpMkLst>
        </pc:grpChg>
        <pc:picChg chg="add 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" creationId="{F37B0BFD-688F-C95D-6F46-052809B2283D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5" creationId="{8E172C0A-43F8-1EDB-0142-ED643BEB0293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7" creationId="{8B199284-B804-E3DF-1903-DEC5CBBEFF93}"/>
          </ac:picMkLst>
        </pc:picChg>
        <pc:picChg chg="del mod topLvl">
          <ac:chgData name="Thiago Panini" userId="cc6a5c77081c362d" providerId="LiveId" clId="{87861B64-3FDA-4DDC-B031-2605D1B20A50}" dt="2024-04-10T13:29:19.765" v="13530" actId="478"/>
          <ac:picMkLst>
            <pc:docMk/>
            <pc:sldMk cId="264369995" sldId="348"/>
            <ac:picMk id="7" creationId="{DBAF42BC-DA33-2972-17EC-716CB4BB1BAD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1" creationId="{4AE85A06-E74C-5CD2-7BB4-9C9444A620BD}"/>
          </ac:picMkLst>
        </pc:picChg>
        <pc:picChg chg="add mod">
          <ac:chgData name="Thiago Panini" userId="cc6a5c77081c362d" providerId="LiveId" clId="{87861B64-3FDA-4DDC-B031-2605D1B20A50}" dt="2024-04-10T13:33:15.541" v="13580" actId="1038"/>
          <ac:picMkLst>
            <pc:docMk/>
            <pc:sldMk cId="264369995" sldId="348"/>
            <ac:picMk id="13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5" creationId="{AC022B6A-F22B-A1C9-7D00-ACF59CBEC8DB}"/>
          </ac:picMkLst>
        </pc:picChg>
        <pc:picChg chg="add mod">
          <ac:chgData name="Thiago Panini" userId="cc6a5c77081c362d" providerId="LiveId" clId="{87861B64-3FDA-4DDC-B031-2605D1B20A50}" dt="2024-04-10T13:33:27.643" v="13583" actId="1076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27" creationId="{856BCFB8-9945-1756-394C-8F7E26B9A54C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3" creationId="{7F6D32B0-80D6-8C04-03D3-EB018DF3F3E7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4" creationId="{9DD5A764-AA1E-05DD-0B53-3167731D856F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35" creationId="{B50EA87B-6E9E-651F-B809-246F7EBC9F2C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44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5" creationId="{4ABA0C47-4E6C-F022-B0E6-A9C95EBF8F51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7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8" creationId="{1026BD12-8309-B169-8421-8A1DE50755F6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49" creationId="{81808CB6-6113-0C20-4930-E512D9F62444}"/>
          </ac:picMkLst>
        </pc:picChg>
        <pc:picChg chg="mod">
          <ac:chgData name="Thiago Panini" userId="cc6a5c77081c362d" providerId="LiveId" clId="{87861B64-3FDA-4DDC-B031-2605D1B20A50}" dt="2024-04-11T00:47:46.229" v="14186" actId="164"/>
          <ac:picMkLst>
            <pc:docMk/>
            <pc:sldMk cId="264369995" sldId="348"/>
            <ac:picMk id="59" creationId="{1C94BF1A-FCBC-4FCE-08D2-388D798557EE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1026" creationId="{09FFC61E-E975-EB2E-6CFC-60F669727F7C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29" creationId="{B29F48C0-DDC8-A2E6-BC39-0EFBCEDC5CC9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31" creationId="{4EF42FEF-D8E5-3C21-3596-87DC4C298332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33" creationId="{5E055F5B-F2FC-10B2-7B30-2842C4F69DB1}"/>
          </ac:picMkLst>
        </pc:picChg>
        <pc:picChg chg="add mod">
          <ac:chgData name="Thiago Panini" userId="cc6a5c77081c362d" providerId="LiveId" clId="{87861B64-3FDA-4DDC-B031-2605D1B20A50}" dt="2024-04-10T13:36:19.219" v="13608" actId="1076"/>
          <ac:picMkLst>
            <pc:docMk/>
            <pc:sldMk cId="264369995" sldId="348"/>
            <ac:picMk id="1035" creationId="{D9269DC8-FDA2-4402-ED1C-6045AAF5AE22}"/>
          </ac:picMkLst>
        </pc:picChg>
        <pc:picChg chg="add mod">
          <ac:chgData name="Thiago Panini" userId="cc6a5c77081c362d" providerId="LiveId" clId="{87861B64-3FDA-4DDC-B031-2605D1B20A50}" dt="2024-04-10T13:38:13.040" v="13643" actId="1037"/>
          <ac:picMkLst>
            <pc:docMk/>
            <pc:sldMk cId="264369995" sldId="348"/>
            <ac:picMk id="1037" creationId="{87B7E30F-D149-8017-05DC-87F97D647BA7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46" creationId="{1EB2A837-ADBB-77D9-7C35-74BA24EEB29F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0" creationId="{D6B9E228-E992-A8D7-7E9A-4F7CF6515A19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3" creationId="{2FB9EE0A-14DF-F328-1C35-6149F49F7A75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8" creationId="{09D9185C-D666-381D-5181-80BEA5C2D972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1" creationId="{7C737847-16B0-7DE9-B683-DAD27EABC2F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9" creationId="{72A93DF7-68AE-11B5-587D-8B57DB8193B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6" creationId="{0B308633-1A41-ECBC-1CFD-B2DF0FBED4F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7" creationId="{3D212061-933A-C411-E0D5-AACB8289235A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2" creationId="{BD31E820-AB06-AB47-C05C-2BAFEFFC38F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4" creationId="{558183BA-B062-7C24-9004-B9500D1C8024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5" creationId="{9E466789-8A38-4B1A-3FAA-F0075A20363B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6" creationId="{E59E148A-77EB-6426-DCA1-3A1CD8DDA08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7" creationId="{FF6BBF8E-0B8C-704B-C9A5-2116816CFB6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8" creationId="{F4407A06-6201-F124-839C-510A303C57B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9" creationId="{E6A91883-AF6C-1DEA-1083-9DF1CA23D80D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3" creationId="{B1E18888-32BF-8656-6E27-43EDABB026E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4" creationId="{71E69739-B58A-7C3F-7803-C20C9552C685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5" creationId="{3DC65F25-30EB-23F4-880A-A16F3FBF07C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6" creationId="{219CB441-781C-9EBD-D057-F3ECD30707FC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59" creationId="{7C6C1025-1396-C0AF-B014-1641A45F949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3" creationId="{348404EA-90C8-BBEA-B1EF-2B022E3238F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6" creationId="{07129CFD-8117-718B-A4ED-94C63AE8A4E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9" creationId="{DE75FF3F-2A08-8F82-935C-849281B582EA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0" creationId="{BC278C38-3BB6-9BE1-7C41-ADB23061D0F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4" creationId="{99635B37-4727-9E13-4A7D-949B4C6EE6DD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5" creationId="{E9147CF3-6573-0490-3D04-3DFD8E6CC853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6" creationId="{82043E9B-BD5D-A555-370D-A8394DF6B35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7" creationId="{6ACEE01F-B443-8A9B-7A5A-5BEE6D8A0C8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9" creationId="{E84A9B9A-C915-3BAC-74CA-75207AB94D25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1" creationId="{90268FAD-8E79-408A-9EA2-90B4D35651B8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5" creationId="{2240936F-DD8B-0AF4-0693-A767516ABD7B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86" creationId="{7355B572-A757-D1C4-A809-3C3E4BDFB7C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3" creationId="{F0AA885C-CD78-D626-59A3-BD68380E398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7" creationId="{6678874F-71BB-0DCA-1E35-1FB6F68CAC4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5" creationId="{3C27328E-F6A8-5F24-DC25-EF61A10C3D6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9" creationId="{BF1E949F-FED1-1178-FD66-08FB29B4D9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8" creationId="{13FCDA1A-A8AC-D787-528C-CC0D2CE4EFA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9" creationId="{BF538848-AE17-0128-A14E-893C7178D57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0" creationId="{4EF9C920-B57B-C835-5111-9AA93F0F9E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1" creationId="{C1C74021-D7A1-CE7F-0FD3-1701AAC13DA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2" creationId="{92962AE2-F3D0-9BD3-BC1B-689984B62D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3" creationId="{33E76F36-AD9B-C293-E287-B706432750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4" creationId="{55292594-2524-E218-627C-327D8A48CDE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5" creationId="{3B3AE036-5944-6CF8-3118-BB2ADCFA982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6" creationId="{A1F53149-F6AB-9EC6-A9C6-2368E3C575E7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7" creationId="{55242C23-5D00-9E67-0E58-EB78C3108F7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1" creationId="{0577D6E6-DF51-F286-3C46-2866CDF9FAF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5" creationId="{97860BF7-CD46-E02A-9ECD-12FEACA7DBF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3" creationId="{EA0B9B3E-5094-9EBF-D4DC-79E3023E515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7" creationId="{558CC049-4BB1-650B-FE82-BD137AB7ED9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6" creationId="{463A0E7D-8D68-366C-9197-8ED7FA4958D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7" creationId="{5E63C276-0F76-903B-55A8-62B028DB3A1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8" creationId="{61C7C72E-3AD7-3235-42DE-6AE921A8D0D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9" creationId="{35584E79-07FC-E27B-A1F3-21CDC0ACA3D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0" creationId="{0EE97264-7BA3-C82E-078D-37E6119460DD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1" creationId="{38399DC5-FCD9-118F-1E01-3CD3246382D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2" creationId="{DFE0AC27-4D48-98D9-844C-6A8863ABAFA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3" creationId="{B2B55A01-472F-2C45-2980-8E24193A8F0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4" creationId="{5F04EE9A-4A0C-6977-63A1-5714ADC2E39A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5" creationId="{15931432-823E-B11A-4CD1-2F31A5DB190F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1" creationId="{7FE6AE22-BAC7-9153-990B-8F169507C905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3" creationId="{8DDC28FC-6440-8F19-B3DF-602B1B9D4247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4" creationId="{3C62A4D9-0E17-A8A9-89CE-31DE9FD63929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5" creationId="{4ACE66E6-9DB4-AD00-D540-E0335485A27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6" creationId="{C7C34381-1642-7792-5E2F-98DB4006DA52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7" creationId="{0C8B9604-4DEF-05DA-3260-39A1F7438128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8" creationId="{2A9A7056-003C-8697-FDCE-52B15DD8441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1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2" creationId="{AC2D1EF2-B503-77AB-D683-2447FCAF18A0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3" creationId="{720D0F33-716D-16F3-8B9C-CAA3C4A743A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88" creationId="{E86D400E-3714-5F12-45D2-78A1FCF796B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2" creationId="{B6114F56-6BB1-5BAC-DFA5-ADD1DA7BD16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5" creationId="{FD262906-180F-D2A8-B387-E2D4B06636D5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8" creationId="{4CA75DBE-A591-D405-B3C5-B7C94BE9DC52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9" creationId="{ABB180E8-573C-B5A8-D349-3531B34B53A0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2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4" creationId="{44AAFDF4-8054-7306-3DD0-8E4CCBB0884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6" creationId="{5A55E0FF-9E31-5809-A91F-7D65D8928DE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7" creationId="{A36A2E59-7E7C-0028-92DD-1DB0AAF08A3B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8" creationId="{715AC376-4801-4728-1DD9-69FA9B1FA22F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9" creationId="{23357E85-D16B-2F4B-30DC-0BCEF9D3E2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0" creationId="{2E46D7A6-95F3-8ECE-421D-F4DF62C06C0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1" creationId="{84CEF7CB-BEA7-4C6E-49AA-D5188B8B3CDC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4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5" creationId="{BA3E82C2-1242-E3EE-19AB-9AD99A2F6F4E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6" creationId="{F02C9A93-68DE-46C0-B97F-E653CB8326E5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7" creationId="{F79AF59F-5CFA-46CA-5158-D8EFB24DEA2F}"/>
          </ac:picMkLst>
        </pc:picChg>
      </pc:sldChg>
      <pc:sldChg chg="addSp delSp modSp add mod modAnim">
        <pc:chgData name="Thiago Panini" userId="cc6a5c77081c362d" providerId="LiveId" clId="{87861B64-3FDA-4DDC-B031-2605D1B20A50}" dt="2024-04-11T11:33:50.177" v="14371" actId="14100"/>
        <pc:sldMkLst>
          <pc:docMk/>
          <pc:sldMk cId="1753232818" sldId="349"/>
        </pc:sldMkLst>
        <pc:spChg chg="add mod">
          <ac:chgData name="Thiago Panini" userId="cc6a5c77081c362d" providerId="LiveId" clId="{87861B64-3FDA-4DDC-B031-2605D1B20A50}" dt="2024-04-11T00:51:11.152" v="14189" actId="14100"/>
          <ac:spMkLst>
            <pc:docMk/>
            <pc:sldMk cId="1753232818" sldId="349"/>
            <ac:spMk id="4" creationId="{73345589-0691-B87E-B666-62B62B892B09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5" creationId="{02FCC1A3-6A6A-1BB9-B250-5679B8D59EA6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6" creationId="{02FCC1A3-6A6A-1BB9-B250-5679B8D59E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8" creationId="{E2EE208E-6025-DE65-DD74-B044350ED79E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0" creationId="{2F2150F4-9DCC-F6E9-2B85-80B93295F34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1" creationId="{24E91A93-756F-6689-090C-8B253F3D58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4" creationId="{07DB47EC-B96A-F9EC-6522-04E10A8E94D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3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6" creationId="{73538D7E-3ADF-785D-39DA-07F95224FB0B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7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4" creationId="{5DBA4C39-E628-5A51-474B-08C1A42CA6A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6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29" creationId="{C2E1A20A-AB38-51D0-553E-0410B4903DD9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0T14:18:53.253" v="13759" actId="478"/>
          <ac:spMkLst>
            <pc:docMk/>
            <pc:sldMk cId="1753232818" sldId="349"/>
            <ac:spMk id="1038" creationId="{B4AD8907-A91D-0CF2-5C2D-7D8B85F129E0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7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0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1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3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4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6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7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0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1" creationId="{54DA153C-89FB-D09D-0568-3C04599165D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5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6" creationId="{CB599756-EC4A-D14E-A1F1-F137AB030A7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1075" creationId="{C43FD005-A242-FA11-6785-BA0362D0B1C3}"/>
          </ac:spMkLst>
        </pc:spChg>
        <pc:spChg chg="add del mod">
          <ac:chgData name="Thiago Panini" userId="cc6a5c77081c362d" providerId="LiveId" clId="{87861B64-3FDA-4DDC-B031-2605D1B20A50}" dt="2024-04-10T14:23:05.348" v="13807" actId="478"/>
          <ac:spMkLst>
            <pc:docMk/>
            <pc:sldMk cId="1753232818" sldId="349"/>
            <ac:spMk id="1079" creationId="{B90F528F-E4CE-FE1F-4A13-B59E0315DBEA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0" creationId="{C4B2A67B-F3C5-4B4E-AF88-ECC20D8E1F52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1" creationId="{D62E72FC-28CD-B4AB-0097-19CF43AB3E0B}"/>
          </ac:spMkLst>
        </pc:spChg>
        <pc:spChg chg="add mod">
          <ac:chgData name="Thiago Panini" userId="cc6a5c77081c362d" providerId="LiveId" clId="{87861B64-3FDA-4DDC-B031-2605D1B20A50}" dt="2024-04-11T11:33:50.177" v="14371" actId="14100"/>
          <ac:spMkLst>
            <pc:docMk/>
            <pc:sldMk cId="1753232818" sldId="349"/>
            <ac:spMk id="2053" creationId="{8F59E09B-72DC-E331-5C8C-F22C5714F353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55" creationId="{4258B619-D1F5-9B95-A4BE-2DD1092C0A3A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74" creationId="{E0776162-C272-8352-7ED0-C1585958AC31}"/>
          </ac:spMkLst>
        </pc:spChg>
        <pc:spChg chg="add mod">
          <ac:chgData name="Thiago Panini" userId="cc6a5c77081c362d" providerId="LiveId" clId="{87861B64-3FDA-4DDC-B031-2605D1B20A50}" dt="2024-04-11T00:35:25.053" v="14155" actId="14100"/>
          <ac:spMkLst>
            <pc:docMk/>
            <pc:sldMk cId="1753232818" sldId="349"/>
            <ac:spMk id="2075" creationId="{B8072D46-3DE8-74AE-CD07-2142473B8B32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0:45:24.790" v="14160" actId="164"/>
          <ac:grpSpMkLst>
            <pc:docMk/>
            <pc:sldMk cId="1753232818" sldId="349"/>
            <ac:grpSpMk id="2076" creationId="{4BB5451B-05E5-F5B7-4223-7A3CE8178941}"/>
          </ac:grpSpMkLst>
        </pc:grp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9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12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13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44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45" creationId="{5046A996-D094-0C82-0139-4DD89F34F869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8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9" creationId="{FF8CC48B-CEA3-A092-CB04-C8A6BCA1805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57" creationId="{5B07CF20-86CD-7E46-9F8E-D8DCF54B588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26" creationId="{265770A7-EDA1-B1FA-7F49-D6BB446D4F6D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1" creationId="{4BB1856E-8E77-5345-7D98-231DEBC19B81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49" creationId="{0123C466-214A-267C-362C-90A9C2A714B7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5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1T00:45:24.790" v="14160" actId="164"/>
          <ac:picMkLst>
            <pc:docMk/>
            <pc:sldMk cId="1753232818" sldId="349"/>
            <ac:picMk id="1055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8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3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7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9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7" creationId="{F79AF59F-5CFA-46CA-5158-D8EFB24DEA2F}"/>
          </ac:picMkLst>
        </pc:picChg>
        <pc:cxnChg chg="add del mod ord">
          <ac:chgData name="Thiago Panini" userId="cc6a5c77081c362d" providerId="LiveId" clId="{87861B64-3FDA-4DDC-B031-2605D1B20A50}" dt="2024-04-10T14:19:16.856" v="13762" actId="21"/>
          <ac:cxnSpMkLst>
            <pc:docMk/>
            <pc:sldMk cId="1753232818" sldId="349"/>
            <ac:cxnSpMk id="1043" creationId="{BEB518A0-31DC-B034-9470-96B464EE6941}"/>
          </ac:cxnSpMkLst>
        </pc:cxnChg>
        <pc:cxnChg chg="add del mod">
          <ac:chgData name="Thiago Panini" userId="cc6a5c77081c362d" providerId="LiveId" clId="{87861B64-3FDA-4DDC-B031-2605D1B20A50}" dt="2024-04-10T14:23:11.753" v="13808" actId="478"/>
          <ac:cxnSpMkLst>
            <pc:docMk/>
            <pc:sldMk cId="1753232818" sldId="349"/>
            <ac:cxnSpMk id="1045" creationId="{BEB518A0-31DC-B034-9470-96B464EE6941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46" creationId="{3AFC53BD-EE08-9A55-667F-A9C23D8D9A4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0" creationId="{6194D27A-CF6F-0BC4-6C1B-2E02FABF7BAF}"/>
          </ac:cxnSpMkLst>
        </pc:cxnChg>
        <pc:cxnChg chg="add del mod">
          <ac:chgData name="Thiago Panini" userId="cc6a5c77081c362d" providerId="LiveId" clId="{87861B64-3FDA-4DDC-B031-2605D1B20A50}" dt="2024-04-10T14:20:27.658" v="13778" actId="478"/>
          <ac:cxnSpMkLst>
            <pc:docMk/>
            <pc:sldMk cId="1753232818" sldId="349"/>
            <ac:cxnSpMk id="1073" creationId="{612C7CD9-BDE7-C923-1449-4AB822FD6E8A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6" creationId="{A7BB3629-27C3-3586-C505-4232E89A06F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7" creationId="{4F584FC5-392B-184A-F598-EB9DDD5A2EB3}"/>
          </ac:cxnSpMkLst>
        </pc:cxnChg>
        <pc:cxnChg chg="add mod">
          <ac:chgData name="Thiago Panini" userId="cc6a5c77081c362d" providerId="LiveId" clId="{87861B64-3FDA-4DDC-B031-2605D1B20A50}" dt="2024-04-10T14:22:27.364" v="13790"/>
          <ac:cxnSpMkLst>
            <pc:docMk/>
            <pc:sldMk cId="1753232818" sldId="349"/>
            <ac:cxnSpMk id="1078" creationId="{88735FBD-F305-26E9-F8F4-36A30183A741}"/>
          </ac:cxnSpMkLst>
        </pc:cxnChg>
        <pc:cxnChg chg="add mod">
          <ac:chgData name="Thiago Panini" userId="cc6a5c77081c362d" providerId="LiveId" clId="{87861B64-3FDA-4DDC-B031-2605D1B20A50}" dt="2024-04-11T00:45:17.120" v="14159" actId="12788"/>
          <ac:cxnSpMkLst>
            <pc:docMk/>
            <pc:sldMk cId="1753232818" sldId="349"/>
            <ac:cxnSpMk id="1085" creationId="{443791C0-12D9-76AF-73BE-55CDDF4F51B0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87" creationId="{CA70A4CF-7D07-CB4A-9EA0-36B9093A3709}"/>
          </ac:cxnSpMkLst>
        </pc:cxnChg>
        <pc:cxnChg chg="add mod">
          <ac:chgData name="Thiago Panini" userId="cc6a5c77081c362d" providerId="LiveId" clId="{87861B64-3FDA-4DDC-B031-2605D1B20A50}" dt="2024-04-10T14:27:45.887" v="13849"/>
          <ac:cxnSpMkLst>
            <pc:docMk/>
            <pc:sldMk cId="1753232818" sldId="349"/>
            <ac:cxnSpMk id="2052" creationId="{20C8F3DC-4977-E90A-76A8-F84BDD499B4B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4" creationId="{35969DC8-5942-C9DA-8F0B-E537C869DBF5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6" creationId="{50052C35-71A1-CF3F-3361-92BB5769478C}"/>
          </ac:cxnSpMkLst>
        </pc:cxnChg>
      </pc:sldChg>
      <pc:sldChg chg="addSp delSp modSp add del mod delAnim">
        <pc:chgData name="Thiago Panini" userId="cc6a5c77081c362d" providerId="LiveId" clId="{87861B64-3FDA-4DDC-B031-2605D1B20A50}" dt="2024-04-11T12:14:26.799" v="15877" actId="47"/>
        <pc:sldMkLst>
          <pc:docMk/>
          <pc:sldMk cId="2762804976" sldId="350"/>
        </pc:sldMkLst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" creationId="{09086C37-3326-4707-316A-EA51DD909FE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4-10T13:51:23.976" v="13697" actId="478"/>
          <ac:spMkLst>
            <pc:docMk/>
            <pc:sldMk cId="2762804976" sldId="350"/>
            <ac:spMk id="4" creationId="{73345589-0691-B87E-B666-62B62B892B0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5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51:46.512" v="13702" actId="1076"/>
          <ac:spMkLst>
            <pc:docMk/>
            <pc:sldMk cId="2762804976" sldId="350"/>
            <ac:spMk id="6" creationId="{3931805A-F52A-12F3-475B-4580059BB9A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1" creationId="{24E91A93-756F-6689-090C-8B253F3D58A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4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6" creationId="{80AE3A57-38BF-9F92-5D54-CC6F762E059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" creationId="{A9B6938E-BDA6-6C37-63BA-B73379119E8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4" creationId="{01359FAA-2DE1-049E-115C-975482E6279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4:00:03.776" v="13703"/>
          <ac:spMkLst>
            <pc:docMk/>
            <pc:sldMk cId="2762804976" sldId="350"/>
            <ac:spMk id="42" creationId="{7079522B-9712-C344-11DB-EAC14FE0BCC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6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7" creationId="{142D4B1F-E8E2-06A8-5B4F-D52B5C1CD94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4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6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29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8" creationId="{B48FEC5A-0BBB-5A78-9EE1-690015D54924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9" creationId="{914B1B71-8770-88F6-9D59-6BBDEE1E0C9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6" creationId="{396AE39C-82A4-632B-D5EA-6D7CF561A1F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7" creationId="{0BFBAA2E-2BC1-64E2-D160-6AFEA47A4EC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8" creationId="{451B0123-8C8D-ADFD-26D4-6122D510B40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0" creationId="{E7302977-8548-9739-CCFF-B6CCC86FB86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4" creationId="{8243A5CA-4315-74F4-74F7-C7B10EC7111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9" creationId="{91F218BE-FDFC-D940-32A3-E732F0BF1DE2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66" creationId="{2EF2FF47-C5B4-0FFF-5C75-289D02AC71E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5" creationId="{2C2ED0CD-8552-DCA9-2E33-85A3100E895E}"/>
          </ac:spMkLst>
        </pc:s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5" creationId="{F3D643A6-6E19-1CD6-5CF5-41B506453615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39" creationId="{B8871F22-ABA2-CA67-543A-CD0D8569A77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1041" creationId="{14361A41-9582-BF61-7952-1BC09462B7E8}"/>
          </ac:grpSpMkLst>
        </pc:grpChg>
        <pc:grpChg chg="add mod">
          <ac:chgData name="Thiago Panini" userId="cc6a5c77081c362d" providerId="LiveId" clId="{87861B64-3FDA-4DDC-B031-2605D1B20A50}" dt="2024-04-11T00:45:34.421" v="14163" actId="1076"/>
          <ac:grpSpMkLst>
            <pc:docMk/>
            <pc:sldMk cId="2762804976" sldId="350"/>
            <ac:grpSpMk id="1045" creationId="{0E1B6BF5-E3A6-F360-9911-73F42E11FB7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212" creationId="{4F9F0C6E-F727-9574-6A80-DA8210BBF3BC}"/>
          </ac:grpSpMkLst>
        </pc:grp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8" creationId="{DC5FD3F5-4B5E-1B6E-CC24-02350DD6773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9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13" creationId="{43B3A18C-2092-38EE-516E-2950D6FD0F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7" creationId="{3B5ED97D-C204-71F8-6EF6-32031E109C4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1" creationId="{23EDD963-0C3C-5A6B-72CB-09178FB35F2A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2" creationId="{86953374-F6B9-9AD8-11B4-C80A19789A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3" creationId="{7F6D32B0-80D6-8C04-03D3-EB018DF3F3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5" creationId="{B50EA87B-6E9E-651F-B809-246F7EBC9F2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3" creationId="{C4FDEDFC-9CA5-817C-0558-2F880BE63268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4" creationId="{79CB7B7E-B32C-8F4B-720D-209C42BBABE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45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8" creationId="{5709B087-926B-7B2D-2956-20C7172953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9" creationId="{FF8CC48B-CEA3-A092-CB04-C8A6BCA18056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57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26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1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7" creationId="{87B7E30F-D149-8017-05DC-87F97D647BA7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0" creationId="{AAC2E07A-0A6D-E2EE-5772-6A193D5C1AA6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3" creationId="{47D07331-1CE4-E245-7113-2688B0BCF006}"/>
          </ac:picMkLst>
        </pc:picChg>
        <pc:picChg chg="mod">
          <ac:chgData name="Thiago Panini" userId="cc6a5c77081c362d" providerId="LiveId" clId="{87861B64-3FDA-4DDC-B031-2605D1B20A50}" dt="2024-04-11T00:45:31.241" v="14162"/>
          <ac:picMkLst>
            <pc:docMk/>
            <pc:sldMk cId="2762804976" sldId="350"/>
            <ac:picMk id="1048" creationId="{0750C832-BC90-B83C-0E95-FA3DE79F20AC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0" creationId="{FCD997E2-F8B7-FAA7-2606-0A2835AD151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079" creationId="{E84A9B9A-C915-3BAC-74CA-75207AB94D2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87" creationId="{4BD09DC6-E3CD-6B8F-CD4F-8BC190D5658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6" creationId="{F02C9A93-68DE-46C0-B97F-E653CB8326E5}"/>
          </ac:picMkLst>
        </pc:picChg>
      </pc:sldChg>
      <pc:sldChg chg="addSp delSp modSp add mod">
        <pc:chgData name="Thiago Panini" userId="cc6a5c77081c362d" providerId="LiveId" clId="{87861B64-3FDA-4DDC-B031-2605D1B20A50}" dt="2024-04-13T15:30:36.943" v="22538" actId="164"/>
        <pc:sldMkLst>
          <pc:docMk/>
          <pc:sldMk cId="292503520" sldId="351"/>
        </pc:sldMkLst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5" creationId="{E11DED09-0786-95B0-F4B0-645E91D2CE7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" creationId="{02FCC1A3-6A6A-1BB9-B250-5679B8D59EA6}"/>
          </ac:spMkLst>
        </pc:spChg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7" creationId="{1DAC99CA-9E60-2728-49F1-0BE08656F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1T00:45:45.229" v="14166"/>
          <ac:spMkLst>
            <pc:docMk/>
            <pc:sldMk cId="292503520" sldId="351"/>
            <ac:spMk id="10" creationId="{34B7B726-FF3B-3BD6-68FF-2802B7C08462}"/>
          </ac:spMkLst>
        </pc:spChg>
        <pc:spChg chg="mod">
          <ac:chgData name="Thiago Panini" userId="cc6a5c77081c362d" providerId="LiveId" clId="{87861B64-3FDA-4DDC-B031-2605D1B20A50}" dt="2024-04-11T11:34:37.994" v="14379"/>
          <ac:spMkLst>
            <pc:docMk/>
            <pc:sldMk cId="292503520" sldId="351"/>
            <ac:spMk id="10" creationId="{D4CB847E-E753-4089-A800-B7A252032B67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4" creationId="{42417BE8-6281-3D42-53C8-EF737662513C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5" creationId="{6DC577D4-1164-64CE-5A5B-710F1998FFA2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6" creationId="{80AE3A57-38BF-9F92-5D54-CC6F762E059A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18" creationId="{185A64F0-E40E-3786-ECD9-A3CC8C8707B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" creationId="{A9B6938E-BDA6-6C37-63BA-B73379119E86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21" creationId="{FD1ED46D-507E-AD1A-FBED-1826053E2B2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4" creationId="{01359FAA-2DE1-049E-115C-975482E6279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87861B64-3FDA-4DDC-B031-2605D1B20A50}" dt="2024-04-11T11:35:37.394" v="14402"/>
          <ac:spMkLst>
            <pc:docMk/>
            <pc:sldMk cId="292503520" sldId="351"/>
            <ac:spMk id="26" creationId="{491C6842-FB4C-F139-328F-FB3C2573C56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87861B64-3FDA-4DDC-B031-2605D1B20A50}" dt="2024-04-11T11:38:35.647" v="14477"/>
          <ac:spMkLst>
            <pc:docMk/>
            <pc:sldMk cId="292503520" sldId="351"/>
            <ac:spMk id="35" creationId="{DEDF5A96-2D56-60F0-2AB9-84A495727474}"/>
          </ac:spMkLst>
        </pc:spChg>
        <pc:spChg chg="add mo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87861B64-3FDA-4DDC-B031-2605D1B20A50}" dt="2024-04-11T11:38:55.705" v="14485"/>
          <ac:spMkLst>
            <pc:docMk/>
            <pc:sldMk cId="292503520" sldId="351"/>
            <ac:spMk id="39" creationId="{33A6B377-AE51-8561-9D7F-5D72301BC133}"/>
          </ac:spMkLst>
        </pc:spChg>
        <pc:spChg chg="mod">
          <ac:chgData name="Thiago Panini" userId="cc6a5c77081c362d" providerId="LiveId" clId="{87861B64-3FDA-4DDC-B031-2605D1B20A50}" dt="2024-04-11T11:39:30.506" v="14492" actId="1038"/>
          <ac:spMkLst>
            <pc:docMk/>
            <pc:sldMk cId="292503520" sldId="351"/>
            <ac:spMk id="40" creationId="{36B1B4D0-24D7-5DD7-49FF-CD617795BE8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3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3T15:30:36.943" v="22538" actId="164"/>
          <ac:spMkLst>
            <pc:docMk/>
            <pc:sldMk cId="292503520" sldId="351"/>
            <ac:spMk id="44" creationId="{A036061D-6181-F15A-8326-6791158D8F19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7" creationId="{D0B267D8-FD1A-5F11-FD58-095B400F390F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8" creationId="{161D5479-93B4-6A11-D63A-F844D967ACD1}"/>
          </ac:spMkLst>
        </pc:spChg>
        <pc:spChg chg="add del mod">
          <ac:chgData name="Thiago Panini" userId="cc6a5c77081c362d" providerId="LiveId" clId="{87861B64-3FDA-4DDC-B031-2605D1B20A50}" dt="2024-04-11T11:41:07.470" v="14516" actId="478"/>
          <ac:spMkLst>
            <pc:docMk/>
            <pc:sldMk cId="292503520" sldId="351"/>
            <ac:spMk id="49" creationId="{490A92CC-1D8B-8C55-6046-D4A00F647FD3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6" creationId="{3A7C6D55-782D-3804-CD2A-C46DFBDDAC50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7" creationId="{73B33640-16DC-C66D-40A6-22C8C51CBE8F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0" creationId="{5D46442F-6DF4-1C44-2B33-74884DEAF179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60" creationId="{6C375FFA-EEB0-7E6E-A13E-90874EABEA57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0" creationId="{102E680B-4BDE-C60E-D179-A8CB1CC063CD}"/>
          </ac:spMkLst>
        </pc:spChg>
        <pc:spChg chg="add mod ord">
          <ac:chgData name="Thiago Panini" userId="cc6a5c77081c362d" providerId="LiveId" clId="{87861B64-3FDA-4DDC-B031-2605D1B20A50}" dt="2024-04-12T11:52:59.861" v="16773" actId="14100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1" creationId="{D5B3B8AC-17D8-C884-6D64-7E588B4FF92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3" creationId="{E9B2525F-2C56-3120-1B6F-95355A51150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5" creationId="{D0F884B0-EA19-2C91-8D0D-7443735B2BF3}"/>
          </ac:spMkLst>
        </pc:spChg>
        <pc:spChg chg="add mod">
          <ac:chgData name="Thiago Panini" userId="cc6a5c77081c362d" providerId="LiveId" clId="{87861B64-3FDA-4DDC-B031-2605D1B20A50}" dt="2024-04-11T17:42:06.373" v="15914" actId="1076"/>
          <ac:spMkLst>
            <pc:docMk/>
            <pc:sldMk cId="292503520" sldId="351"/>
            <ac:spMk id="1037" creationId="{26DEEA3B-C5C9-D649-1CF6-65440BCA08E6}"/>
          </ac:spMkLst>
        </pc:spChg>
        <pc:spChg chg="add mod">
          <ac:chgData name="Thiago Panini" userId="cc6a5c77081c362d" providerId="LiveId" clId="{87861B64-3FDA-4DDC-B031-2605D1B20A50}" dt="2024-04-11T11:53:44.858" v="14784" actId="1076"/>
          <ac:spMkLst>
            <pc:docMk/>
            <pc:sldMk cId="292503520" sldId="351"/>
            <ac:spMk id="1038" creationId="{DD44D06F-CD24-E8F5-E356-BD7BEEF2A016}"/>
          </ac:spMkLst>
        </pc:spChg>
        <pc:spChg chg="add del mod">
          <ac:chgData name="Thiago Panini" userId="cc6a5c77081c362d" providerId="LiveId" clId="{87861B64-3FDA-4DDC-B031-2605D1B20A50}" dt="2024-04-11T11:53:58.003" v="14786" actId="478"/>
          <ac:spMkLst>
            <pc:docMk/>
            <pc:sldMk cId="292503520" sldId="351"/>
            <ac:spMk id="1040" creationId="{5A810F83-C286-B34F-7A45-8C1BF54E8079}"/>
          </ac:spMkLst>
        </pc:spChg>
        <pc:spChg chg="mod">
          <ac:chgData name="Thiago Panini" userId="cc6a5c77081c362d" providerId="LiveId" clId="{87861B64-3FDA-4DDC-B031-2605D1B20A50}" dt="2024-04-11T00:47:52.942" v="14187"/>
          <ac:spMkLst>
            <pc:docMk/>
            <pc:sldMk cId="292503520" sldId="351"/>
            <ac:spMk id="1043" creationId="{7D81A57E-2DE6-D677-CADE-C43BC48FE7CC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045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1T01:07:40.990" v="14226" actId="478"/>
          <ac:spMkLst>
            <pc:docMk/>
            <pc:sldMk cId="292503520" sldId="351"/>
            <ac:spMk id="1046" creationId="{08D2AA5B-A3B5-E70B-C66A-9EE52B3566F9}"/>
          </ac:spMkLst>
        </pc:spChg>
        <pc:spChg chg="add mod">
          <ac:chgData name="Thiago Panini" userId="cc6a5c77081c362d" providerId="LiveId" clId="{87861B64-3FDA-4DDC-B031-2605D1B20A50}" dt="2024-04-11T01:07:39.498" v="14225" actId="1076"/>
          <ac:spMkLst>
            <pc:docMk/>
            <pc:sldMk cId="292503520" sldId="351"/>
            <ac:spMk id="1047" creationId="{6AA7254F-2FCC-3617-20ED-4A290BA5F4B2}"/>
          </ac:spMkLst>
        </pc:spChg>
        <pc:spChg chg="add mod">
          <ac:chgData name="Thiago Panini" userId="cc6a5c77081c362d" providerId="LiveId" clId="{87861B64-3FDA-4DDC-B031-2605D1B20A50}" dt="2024-04-11T01:07:38.024" v="14224"/>
          <ac:spMkLst>
            <pc:docMk/>
            <pc:sldMk cId="292503520" sldId="351"/>
            <ac:spMk id="1048" creationId="{3F6E2E08-49DF-7D1D-EC7F-C7336186CCA7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49" creationId="{52164EA6-622D-CAF0-6037-AB8B88D27CC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0" creationId="{38E8F096-84E9-6279-2D63-81C2AC7F390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1" creationId="{47DC784D-7375-0FAD-CB80-6DE5FFE70DC4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2" creationId="{0DEBDEE5-19B7-8EF5-8108-FD9BEAA87B98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5" creationId="{6B47C7F0-EBC0-56F5-AB5A-8541F002C274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8" creationId="{2B5B7BE1-3502-32F3-E110-279500C456B9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0" creationId="{2136509B-C7AB-A007-D8D8-E396659C379E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1" creationId="{082CFC86-B461-396D-6F69-5969A4FA598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2" creationId="{C76EE672-5D94-E50D-2991-17B5F9E14A46}"/>
          </ac:spMkLst>
        </pc:spChg>
        <pc:spChg chg="add del mod">
          <ac:chgData name="Thiago Panini" userId="cc6a5c77081c362d" providerId="LiveId" clId="{87861B64-3FDA-4DDC-B031-2605D1B20A50}" dt="2024-04-11T01:12:25.853" v="14280" actId="21"/>
          <ac:spMkLst>
            <pc:docMk/>
            <pc:sldMk cId="292503520" sldId="351"/>
            <ac:spMk id="1064" creationId="{08C7C07F-76C2-5C76-03FB-905DA06F8B7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65" creationId="{FF2F15C3-E5CE-1FE4-4DEB-901E08101AE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8" creationId="{451B0123-8C8D-ADFD-26D4-6122D510B40F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69" creationId="{0A59BCD6-0416-41EE-AC93-35F6A5138F55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0" creationId="{8DD5853D-748D-491A-0708-7321FF788E44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1" creationId="{6CDB5E23-79E6-5EBD-E01F-4776677239D4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4" creationId="{9E768982-061F-8FBD-8E89-7D8265266031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7" creationId="{E93EC962-F909-7350-6993-412D245F114C}"/>
          </ac:spMkLst>
        </pc:spChg>
        <pc:spChg chg="add mod">
          <ac:chgData name="Thiago Panini" userId="cc6a5c77081c362d" providerId="LiveId" clId="{87861B64-3FDA-4DDC-B031-2605D1B20A50}" dt="2024-04-11T11:36:12.910" v="14411" actId="164"/>
          <ac:spMkLst>
            <pc:docMk/>
            <pc:sldMk cId="292503520" sldId="351"/>
            <ac:spMk id="1079" creationId="{AFB3277D-B9EB-3DB8-1C46-154DE81C9784}"/>
          </ac:spMkLst>
        </pc:spChg>
        <pc:spChg chg="add mod">
          <ac:chgData name="Thiago Panini" userId="cc6a5c77081c362d" providerId="LiveId" clId="{87861B64-3FDA-4DDC-B031-2605D1B20A50}" dt="2024-04-11T11:39:32.908" v="14494" actId="1038"/>
          <ac:spMkLst>
            <pc:docMk/>
            <pc:sldMk cId="292503520" sldId="351"/>
            <ac:spMk id="1080" creationId="{A95DF91D-023D-7F9F-BC34-3C231A6A8CD7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2" creationId="{B4B92DB3-E99D-7082-FCAA-2F386A2A36C6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3" creationId="{C9C09C08-D09C-5355-FDFE-2B08963953E6}"/>
          </ac:spMkLst>
        </pc:spChg>
        <pc:spChg chg="add mod">
          <ac:chgData name="Thiago Panini" userId="cc6a5c77081c362d" providerId="LiveId" clId="{87861B64-3FDA-4DDC-B031-2605D1B20A50}" dt="2024-04-12T11:53:05.842" v="16774" actId="14100"/>
          <ac:spMkLst>
            <pc:docMk/>
            <pc:sldMk cId="292503520" sldId="351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1T11:41:19.529" v="14517" actId="478"/>
          <ac:spMkLst>
            <pc:docMk/>
            <pc:sldMk cId="292503520" sldId="351"/>
            <ac:spMk id="1085" creationId="{2DA6862A-F133-F49A-5E1F-98A06F3623F2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1086" creationId="{F6839057-75AC-342E-4940-ABC76AA9BFF8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1087" creationId="{45F0F0CC-324D-423F-F41E-7BB71051B6C2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8" creationId="{A9C4982E-06B2-23BD-1EAC-6EF5BD66C43B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9" creationId="{56EBF114-51D2-AF98-8785-03B785E51EFF}"/>
          </ac:spMkLst>
        </pc:spChg>
        <pc:spChg chg="mod">
          <ac:chgData name="Thiago Panini" userId="cc6a5c77081c362d" providerId="LiveId" clId="{87861B64-3FDA-4DDC-B031-2605D1B20A50}" dt="2024-04-11T01:16:43.246" v="14286" actId="1076"/>
          <ac:spMkLst>
            <pc:docMk/>
            <pc:sldMk cId="292503520" sldId="351"/>
            <ac:spMk id="2052" creationId="{9030D2F2-7C4E-DC4C-80F9-A9A3ECB4028F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2054" creationId="{E5528C49-DD52-F592-1EB3-8FFA0B3A1EB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2" creationId="{24E91A93-756F-6689-090C-8B253F3D58A6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0" creationId="{E7302977-8548-9739-CCFF-B6CCC86FB863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1" creationId="{539B6C38-E911-D0A0-046A-561040D83EB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4" creationId="{8243A5CA-4315-74F4-74F7-C7B10EC71116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5" creationId="{D99B4543-D379-EA1A-A6BA-1D892F94E94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9" creationId="{91F218BE-FDFC-D940-32A3-E732F0BF1DE2}"/>
          </ac:spMkLst>
        </pc:spChg>
        <pc:spChg chg="add mod">
          <ac:chgData name="Thiago Panini" userId="cc6a5c77081c362d" providerId="LiveId" clId="{87861B64-3FDA-4DDC-B031-2605D1B20A50}" dt="2024-04-11T11:34:05.968" v="14373" actId="164"/>
          <ac:spMkLst>
            <pc:docMk/>
            <pc:sldMk cId="292503520" sldId="351"/>
            <ac:spMk id="2091" creationId="{38BBE58E-BE90-F3FC-3BE7-B637D8047E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1T11:42:51.206" v="14608" actId="20577"/>
          <ac:spMkLst>
            <pc:docMk/>
            <pc:sldMk cId="292503520" sldId="351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1T11:43:01.115" v="14671" actId="20577"/>
          <ac:spMkLst>
            <pc:docMk/>
            <pc:sldMk cId="292503520" sldId="351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5" creationId="{2C2ED0CD-8552-DCA9-2E33-85A3100E895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4" creationId="{A67AEE07-0667-3B96-DD74-893D1283222C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6" creationId="{762298A8-CCC9-20AA-EDEC-36CE79B871B8}"/>
          </ac:grpSpMkLst>
        </pc:grpChg>
        <pc:grpChg chg="add del mod">
          <ac:chgData name="Thiago Panini" userId="cc6a5c77081c362d" providerId="LiveId" clId="{87861B64-3FDA-4DDC-B031-2605D1B20A50}" dt="2024-04-11T11:38:38.082" v="14479" actId="478"/>
          <ac:grpSpMkLst>
            <pc:docMk/>
            <pc:sldMk cId="292503520" sldId="351"/>
            <ac:grpSpMk id="8" creationId="{E3EC9BF2-9722-D935-D595-91CF2467B37E}"/>
          </ac:grpSpMkLst>
        </pc:grpChg>
        <pc:grpChg chg="add mod">
          <ac:chgData name="Thiago Panini" userId="cc6a5c77081c362d" providerId="LiveId" clId="{87861B64-3FDA-4DDC-B031-2605D1B20A50}" dt="2024-04-13T15:30:36.943" v="22538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12" creationId="{C5C92C9D-C109-FB9B-026F-6F8D08396835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17" creationId="{90AA52EB-264B-A94B-6684-F365DBC4D4F6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20" creationId="{F6226367-015F-E376-C74F-DD294CDAF102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9" creationId="{8AA41F39-B250-8390-7C2A-EDBC182AF638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4" creationId="{84E8B923-2F9A-C3DE-5427-863AD9767E3E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39" creationId="{B8871F22-ABA2-CA67-543A-CD0D8569A774}"/>
          </ac:grpSpMkLst>
        </pc:grpChg>
        <pc:grpChg chg="add mod">
          <ac:chgData name="Thiago Panini" userId="cc6a5c77081c362d" providerId="LiveId" clId="{87861B64-3FDA-4DDC-B031-2605D1B20A50}" dt="2024-04-11T00:46:06.942" v="14173"/>
          <ac:grpSpMkLst>
            <pc:docMk/>
            <pc:sldMk cId="292503520" sldId="351"/>
            <ac:grpSpMk id="46" creationId="{064D805E-6BB5-89EE-EFEC-BA91794475B2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48" creationId="{B0E78329-5184-C27E-4B62-4BA6869B35B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1T00:46:24.110" v="14179" actId="1076"/>
          <ac:grpSpMkLst>
            <pc:docMk/>
            <pc:sldMk cId="292503520" sldId="351"/>
            <ac:grpSpMk id="1029" creationId="{6B0D7058-4FB4-9609-3B6E-D040AA356207}"/>
          </ac:grpSpMkLst>
        </pc:grpChg>
        <pc:grpChg chg="add del mod">
          <ac:chgData name="Thiago Panini" userId="cc6a5c77081c362d" providerId="LiveId" clId="{87861B64-3FDA-4DDC-B031-2605D1B20A50}" dt="2024-04-11T01:13:05.692" v="14284" actId="478"/>
          <ac:grpSpMkLst>
            <pc:docMk/>
            <pc:sldMk cId="292503520" sldId="351"/>
            <ac:grpSpMk id="1038" creationId="{4C029414-D463-B94C-5BA1-598A9B3502A7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4" creationId="{FE2C7247-EBF8-375F-28C6-84B1CC125F43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7" creationId="{E8A48A42-F7EC-839C-3F1F-8583F35DC6FB}"/>
          </ac:grpSpMkLst>
        </pc:grpChg>
        <pc:grpChg chg="add del mod">
          <ac:chgData name="Thiago Panini" userId="cc6a5c77081c362d" providerId="LiveId" clId="{87861B64-3FDA-4DDC-B031-2605D1B20A50}" dt="2024-04-11T11:34:01.426" v="14372" actId="478"/>
          <ac:grpSpMkLst>
            <pc:docMk/>
            <pc:sldMk cId="292503520" sldId="351"/>
            <ac:grpSpMk id="1066" creationId="{7E68C6C3-5C41-DB8D-AEFD-3F1A8D1A35D4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3" creationId="{C59BCF46-3FD7-36E4-EAB0-073E307994FD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6" creationId="{1016BB44-7639-4BB8-F8A3-A4298C22433B}"/>
          </ac:grpSpMkLst>
        </pc:grpChg>
        <pc:grpChg chg="add del mod">
          <ac:chgData name="Thiago Panini" userId="cc6a5c77081c362d" providerId="LiveId" clId="{87861B64-3FDA-4DDC-B031-2605D1B20A50}" dt="2024-04-11T11:34:34.066" v="14377" actId="478"/>
          <ac:grpSpMkLst>
            <pc:docMk/>
            <pc:sldMk cId="292503520" sldId="351"/>
            <ac:grpSpMk id="2051" creationId="{2212AED9-5861-5F44-E754-49BDBD1F594A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212" creationId="{4F9F0C6E-F727-9574-6A80-DA8210BBF3BC}"/>
          </ac:grpSpMkLst>
        </pc:grpChg>
        <pc:picChg chg="mod">
          <ac:chgData name="Thiago Panini" userId="cc6a5c77081c362d" providerId="LiveId" clId="{87861B64-3FDA-4DDC-B031-2605D1B20A50}" dt="2024-04-11T00:45:37.219" v="14164"/>
          <ac:picMkLst>
            <pc:docMk/>
            <pc:sldMk cId="292503520" sldId="351"/>
            <ac:picMk id="9" creationId="{58B93F9A-2519-FBC8-BF85-3617F2BFCE9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3" creationId="{0123C466-214A-267C-362C-90A9C2A714B7}"/>
          </ac:picMkLst>
        </pc:picChg>
        <pc:picChg chg="mod">
          <ac:chgData name="Thiago Panini" userId="cc6a5c77081c362d" providerId="LiveId" clId="{87861B64-3FDA-4DDC-B031-2605D1B20A50}" dt="2024-04-11T11:34:37.994" v="14379"/>
          <ac:picMkLst>
            <pc:docMk/>
            <pc:sldMk cId="292503520" sldId="351"/>
            <ac:picMk id="13" creationId="{59712131-8E0E-0277-75A0-922B1497AA20}"/>
          </ac:picMkLst>
        </pc:picChg>
        <pc:picChg chg="add 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6" creationId="{87666B24-3012-ADF3-98DF-C0BF1CF6A5E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9" creationId="{2FF279C7-200B-6DF8-52F4-1457D9C3527E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22" creationId="{553D6E69-CEEE-F806-6F2F-2B5832458415}"/>
          </ac:picMkLst>
        </pc:picChg>
        <pc:picChg chg="add mod">
          <ac:chgData name="Thiago Panini" userId="cc6a5c77081c362d" providerId="LiveId" clId="{87861B64-3FDA-4DDC-B031-2605D1B20A50}" dt="2024-04-11T11:41:59.961" v="14572" actId="1036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87861B64-3FDA-4DDC-B031-2605D1B20A50}" dt="2024-04-11T11:35:37.394" v="14402"/>
          <ac:picMkLst>
            <pc:docMk/>
            <pc:sldMk cId="292503520" sldId="351"/>
            <ac:picMk id="27" creationId="{BA9D2835-CFDE-6F66-254D-E76B9F2AD66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1T11:42:12.862" v="14577" actId="688"/>
          <ac:picMkLst>
            <pc:docMk/>
            <pc:sldMk cId="292503520" sldId="351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1T11:42:15.714" v="14578" actId="1076"/>
          <ac:picMkLst>
            <pc:docMk/>
            <pc:sldMk cId="292503520" sldId="351"/>
            <ac:picMk id="32" creationId="{D9A240D1-4184-F997-BC82-1A8E50EE19D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3" creationId="{7F6D32B0-80D6-8C04-03D3-EB018DF3F3E7}"/>
          </ac:picMkLst>
        </pc:picChg>
        <pc:picChg chg="add del mod">
          <ac:chgData name="Thiago Panini" userId="cc6a5c77081c362d" providerId="LiveId" clId="{87861B64-3FDA-4DDC-B031-2605D1B20A50}" dt="2024-04-11T11:38:22.999" v="14476" actId="478"/>
          <ac:picMkLst>
            <pc:docMk/>
            <pc:sldMk cId="292503520" sldId="351"/>
            <ac:picMk id="33" creationId="{ECB4E486-AEEA-4718-2828-CA9D8F7688E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5" creationId="{B50EA87B-6E9E-651F-B809-246F7EBC9F2C}"/>
          </ac:picMkLst>
        </pc:picChg>
        <pc:picChg chg="mod">
          <ac:chgData name="Thiago Panini" userId="cc6a5c77081c362d" providerId="LiveId" clId="{87861B64-3FDA-4DDC-B031-2605D1B20A50}" dt="2024-04-11T11:38:35.647" v="14477"/>
          <ac:picMkLst>
            <pc:docMk/>
            <pc:sldMk cId="292503520" sldId="351"/>
            <ac:picMk id="36" creationId="{00C02A3E-6F96-F8E4-1EA3-7943B451DBF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0" creationId="{0E544902-3F46-BBBB-C776-BB8B7A171CBD}"/>
          </ac:picMkLst>
        </pc:picChg>
        <pc:picChg chg="mod">
          <ac:chgData name="Thiago Panini" userId="cc6a5c77081c362d" providerId="LiveId" clId="{87861B64-3FDA-4DDC-B031-2605D1B20A50}" dt="2024-04-11T11:38:55.705" v="14485"/>
          <ac:picMkLst>
            <pc:docMk/>
            <pc:sldMk cId="292503520" sldId="351"/>
            <ac:picMk id="41" creationId="{586570C7-E022-AC08-9568-041586EBA884}"/>
          </ac:picMkLst>
        </pc:picChg>
        <pc:picChg chg="add mod">
          <ac:chgData name="Thiago Panini" userId="cc6a5c77081c362d" providerId="LiveId" clId="{87861B64-3FDA-4DDC-B031-2605D1B20A50}" dt="2024-04-11T11:39:58.708" v="14499" actId="1076"/>
          <ac:picMkLst>
            <pc:docMk/>
            <pc:sldMk cId="292503520" sldId="351"/>
            <ac:picMk id="42" creationId="{9136FFD1-D003-DBCF-71B4-9FFE777C9168}"/>
          </ac:picMkLst>
        </pc:picChg>
        <pc:picChg chg="add mod">
          <ac:chgData name="Thiago Panini" userId="cc6a5c77081c362d" providerId="LiveId" clId="{87861B64-3FDA-4DDC-B031-2605D1B20A50}" dt="2024-04-13T15:30:36.943" v="22538" actId="164"/>
          <ac:picMkLst>
            <pc:docMk/>
            <pc:sldMk cId="292503520" sldId="351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4" creationId="{5709B087-926B-7B2D-2956-20C717295328}"/>
          </ac:picMkLst>
        </pc:picChg>
        <pc:picChg chg="mod">
          <ac:chgData name="Thiago Panini" userId="cc6a5c77081c362d" providerId="LiveId" clId="{87861B64-3FDA-4DDC-B031-2605D1B20A50}" dt="2024-04-11T00:46:06.304" v="14172" actId="571"/>
          <ac:picMkLst>
            <pc:docMk/>
            <pc:sldMk cId="292503520" sldId="351"/>
            <ac:picMk id="45" creationId="{A00BFB75-1C70-852F-26EE-7E60F49E4297}"/>
          </ac:picMkLst>
        </pc:picChg>
        <pc:picChg chg="add mod">
          <ac:chgData name="Thiago Panini" userId="cc6a5c77081c362d" providerId="LiveId" clId="{87861B64-3FDA-4DDC-B031-2605D1B20A50}" dt="2024-04-11T11:40:39.934" v="14508"/>
          <ac:picMkLst>
            <pc:docMk/>
            <pc:sldMk cId="292503520" sldId="351"/>
            <ac:picMk id="46" creationId="{628CE9B6-353C-E3F4-AE82-B9DF8E343E7B}"/>
          </ac:picMkLst>
        </pc:picChg>
        <pc:picChg chg="add mod">
          <ac:chgData name="Thiago Panini" userId="cc6a5c77081c362d" providerId="LiveId" clId="{87861B64-3FDA-4DDC-B031-2605D1B20A50}" dt="2024-04-11T11:41:52.239" v="14562" actId="1038"/>
          <ac:picMkLst>
            <pc:docMk/>
            <pc:sldMk cId="292503520" sldId="351"/>
            <ac:picMk id="47" creationId="{BF47F9F9-CBCF-90BF-E6C1-913BDFECE5A7}"/>
          </ac:picMkLst>
        </pc:picChg>
        <pc:picChg chg="mod">
          <ac:chgData name="Thiago Panini" userId="cc6a5c77081c362d" providerId="LiveId" clId="{87861B64-3FDA-4DDC-B031-2605D1B20A50}" dt="2024-04-11T00:46:06.942" v="14173"/>
          <ac:picMkLst>
            <pc:docMk/>
            <pc:sldMk cId="292503520" sldId="351"/>
            <ac:picMk id="49" creationId="{C41E24FE-5913-0EF7-2D51-A9F24ED077A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59" creationId="{1C94BF1A-FCBC-4FCE-08D2-388D798557EE}"/>
          </ac:picMkLst>
        </pc:picChg>
        <pc:picChg chg="mod">
          <ac:chgData name="Thiago Panini" userId="cc6a5c77081c362d" providerId="LiveId" clId="{87861B64-3FDA-4DDC-B031-2605D1B20A50}" dt="2024-04-11T00:46:11.753" v="14175"/>
          <ac:picMkLst>
            <pc:docMk/>
            <pc:sldMk cId="292503520" sldId="351"/>
            <ac:picMk id="1026" creationId="{01CB96B4-3C3F-93B2-EB46-D3548AC2D06F}"/>
          </ac:picMkLst>
        </pc:picChg>
        <pc:picChg chg="add mod">
          <ac:chgData name="Thiago Panini" userId="cc6a5c77081c362d" providerId="LiveId" clId="{87861B64-3FDA-4DDC-B031-2605D1B20A50}" dt="2024-04-11T11:42:28.362" v="14583" actId="1076"/>
          <ac:picMkLst>
            <pc:docMk/>
            <pc:sldMk cId="292503520" sldId="351"/>
            <ac:picMk id="1031" creationId="{BAC0BC62-D252-1E7C-82CA-7A9B178630C0}"/>
          </ac:picMkLst>
        </pc:picChg>
        <pc:picChg chg="mod">
          <ac:chgData name="Thiago Panini" userId="cc6a5c77081c362d" providerId="LiveId" clId="{87861B64-3FDA-4DDC-B031-2605D1B20A50}" dt="2024-04-11T00:46:20.513" v="14177"/>
          <ac:picMkLst>
            <pc:docMk/>
            <pc:sldMk cId="292503520" sldId="351"/>
            <ac:picMk id="1033" creationId="{CEF0BA5E-8040-A1E5-D043-EB2FEE2B50B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7" creationId="{87B7E30F-D149-8017-05DC-87F97D647BA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9" creationId="{FF8CC48B-CEA3-A092-CB04-C8A6BCA18056}"/>
          </ac:picMkLst>
        </pc:picChg>
        <pc:picChg chg="mod">
          <ac:chgData name="Thiago Panini" userId="cc6a5c77081c362d" providerId="LiveId" clId="{87861B64-3FDA-4DDC-B031-2605D1B20A50}" dt="2024-04-11T00:47:52.942" v="14187"/>
          <ac:picMkLst>
            <pc:docMk/>
            <pc:sldMk cId="292503520" sldId="351"/>
            <ac:picMk id="1040" creationId="{D632A1FE-5E4F-FDC9-D2B1-BCB381DE1974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53" creationId="{118B3577-88D7-E204-D708-3344AE4CF073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6" creationId="{64BE3FF5-E7C4-C5F7-7FAE-C5D382B4C3C7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9" creationId="{507C079C-3446-4A63-8CAE-01108DA88F4B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63" creationId="{38AD11C2-1812-1A3F-C2DB-6F17A221F90A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67" creationId="{FD37E33F-4105-FB30-0D3C-73666F91FF8E}"/>
          </ac:picMkLst>
        </pc:picChg>
        <pc:picChg chg="add del mod">
          <ac:chgData name="Thiago Panini" userId="cc6a5c77081c362d" providerId="LiveId" clId="{87861B64-3FDA-4DDC-B031-2605D1B20A50}" dt="2024-04-11T01:17:08.941" v="14287" actId="478"/>
          <ac:picMkLst>
            <pc:docMk/>
            <pc:sldMk cId="292503520" sldId="351"/>
            <ac:picMk id="1072" creationId="{F21801CE-2BB3-210E-1D98-99B2B405724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5" creationId="{4473B23B-3430-C9F8-5A72-A7280634EB8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8" creationId="{1AD40F4F-7731-522A-688B-BF91DBC50CF7}"/>
          </ac:picMkLst>
        </pc:picChg>
        <pc:picChg chg="add mod">
          <ac:chgData name="Thiago Panini" userId="cc6a5c77081c362d" providerId="LiveId" clId="{87861B64-3FDA-4DDC-B031-2605D1B20A50}" dt="2024-04-11T11:36:12.910" v="14411" actId="164"/>
          <ac:picMkLst>
            <pc:docMk/>
            <pc:sldMk cId="292503520" sldId="351"/>
            <ac:picMk id="1081" creationId="{814FB76E-DC0C-6C38-9708-70467909014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4-11T01:16:43.246" v="14286" actId="1076"/>
          <ac:picMkLst>
            <pc:docMk/>
            <pc:sldMk cId="292503520" sldId="351"/>
            <ac:picMk id="2053" creationId="{35E10108-798B-1FDB-8618-33548E0E8E11}"/>
          </ac:picMkLst>
        </pc:picChg>
        <pc:picChg chg="add mod">
          <ac:chgData name="Thiago Panini" userId="cc6a5c77081c362d" providerId="LiveId" clId="{87861B64-3FDA-4DDC-B031-2605D1B20A50}" dt="2024-04-11T11:40:55.195" v="14511" actId="164"/>
          <ac:picMkLst>
            <pc:docMk/>
            <pc:sldMk cId="292503520" sldId="351"/>
            <ac:picMk id="2055" creationId="{F9ADAD8E-CCB4-D18B-580D-CB12CBD2063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56" creationId="{0AE2D695-A09F-0AD8-00F7-A8B367475DE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3" creationId="{311F7E10-80F2-EAA3-B140-C3837DEF1C97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4" creationId="{EA6B5255-6551-9E98-E2B3-863095A99C91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5" creationId="{DD7522F3-73E9-1BE0-AD49-6F1A821E66FC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6" creationId="{C3F901A0-A8C0-CE32-DFF2-7D29432F9A2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7" creationId="{85468A2C-A9C8-AA75-5A30-04945618316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9" creationId="{E84A9B9A-C915-3BAC-74CA-75207AB94D25}"/>
          </ac:picMkLst>
        </pc:picChg>
        <pc:picChg chg="add del mod">
          <ac:chgData name="Thiago Panini" userId="cc6a5c77081c362d" providerId="LiveId" clId="{87861B64-3FDA-4DDC-B031-2605D1B20A50}" dt="2024-04-11T11:38:54.216" v="14484" actId="478"/>
          <ac:picMkLst>
            <pc:docMk/>
            <pc:sldMk cId="292503520" sldId="351"/>
            <ac:picMk id="2086" creationId="{2C86F821-BBB9-CE9F-B88A-0016707442A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87" creationId="{4BD09DC6-E3CD-6B8F-CD4F-8BC190D5658F}"/>
          </ac:picMkLst>
        </pc:picChg>
        <pc:picChg chg="add del mod">
          <ac:chgData name="Thiago Panini" userId="cc6a5c77081c362d" providerId="LiveId" clId="{87861B64-3FDA-4DDC-B031-2605D1B20A50}" dt="2024-04-11T11:34:36.054" v="14378" actId="478"/>
          <ac:picMkLst>
            <pc:docMk/>
            <pc:sldMk cId="292503520" sldId="351"/>
            <ac:picMk id="2090" creationId="{E00D4E7A-2950-B125-6C3A-0BD2FE3C14A0}"/>
          </ac:picMkLst>
        </pc:picChg>
        <pc:picChg chg="add mod">
          <ac:chgData name="Thiago Panini" userId="cc6a5c77081c362d" providerId="LiveId" clId="{87861B64-3FDA-4DDC-B031-2605D1B20A50}" dt="2024-04-11T11:34:05.968" v="14373" actId="164"/>
          <ac:picMkLst>
            <pc:docMk/>
            <pc:sldMk cId="292503520" sldId="351"/>
            <ac:picMk id="2093" creationId="{04B248EE-247B-342D-F099-82615664BD0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6" creationId="{F02C9A93-68DE-46C0-B97F-E653CB8326E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7" creationId="{F79AF59F-5CFA-46CA-5158-D8EFB24DEA2F}"/>
          </ac:picMkLst>
        </pc:picChg>
      </pc:sldChg>
      <pc:sldChg chg="addSp delSp modSp add mod">
        <pc:chgData name="Thiago Panini" userId="cc6a5c77081c362d" providerId="LiveId" clId="{87861B64-3FDA-4DDC-B031-2605D1B20A50}" dt="2024-04-11T17:42:35.273" v="15917" actId="20577"/>
        <pc:sldMkLst>
          <pc:docMk/>
          <pc:sldMk cId="611373428" sldId="352"/>
        </pc:sldMkLst>
        <pc:spChg chg="add mod">
          <ac:chgData name="Thiago Panini" userId="cc6a5c77081c362d" providerId="LiveId" clId="{87861B64-3FDA-4DDC-B031-2605D1B20A50}" dt="2024-04-11T17:42:35.273" v="15917" actId="20577"/>
          <ac:spMkLst>
            <pc:docMk/>
            <pc:sldMk cId="611373428" sldId="352"/>
            <ac:spMk id="5" creationId="{284F5DB8-2E2F-92E0-162D-0AB60ABA7C9F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7" creationId="{A397BCBE-A35F-C0D0-3EBF-9FFE82B2069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8" creationId="{222E0FC1-BBBA-6315-674A-107C05FBB147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1" creationId="{6AF98D88-59A7-3740-F859-76FBD120BA88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2" creationId="{1A59C491-3FA2-7AE1-3836-D7BE0854766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14" creationId="{52F42FE4-2379-C75D-8B6B-B2F9E0C71166}"/>
          </ac:spMkLst>
        </pc:spChg>
        <pc:spChg chg="add mod">
          <ac:chgData name="Thiago Panini" userId="cc6a5c77081c362d" providerId="LiveId" clId="{87861B64-3FDA-4DDC-B031-2605D1B20A50}" dt="2024-04-11T12:14:15.316" v="15871" actId="20577"/>
          <ac:spMkLst>
            <pc:docMk/>
            <pc:sldMk cId="611373428" sldId="352"/>
            <ac:spMk id="15" creationId="{3596FE36-78B6-71D3-BC83-8985B8150158}"/>
          </ac:spMkLst>
        </pc:spChg>
        <pc:spChg chg="mod">
          <ac:chgData name="Thiago Panini" userId="cc6a5c77081c362d" providerId="LiveId" clId="{87861B64-3FDA-4DDC-B031-2605D1B20A50}" dt="2024-04-11T11:58:24.771" v="14896" actId="20577"/>
          <ac:spMkLst>
            <pc:docMk/>
            <pc:sldMk cId="611373428" sldId="352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2:05:49.433" v="14951" actId="20577"/>
          <ac:spMkLst>
            <pc:docMk/>
            <pc:sldMk cId="611373428" sldId="352"/>
            <ac:spMk id="29" creationId="{E45329CC-8AEA-F224-D93C-63ABA2E6CB8B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31" creationId="{BD18CAD1-E3FD-D53D-BD78-BBB8D5F6F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1" creationId="{DE6CD643-72A3-48B0-1879-F89236E50BD3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8" creationId="{451B0123-8C8D-ADFD-26D4-6122D510B40F}"/>
          </ac:spMkLst>
        </pc:s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4" creationId="{40A5A483-3BF3-4D6D-8DF8-708160D293E1}"/>
          </ac:picMkLst>
        </pc:picChg>
        <pc:picChg chg="add mod">
          <ac:chgData name="Thiago Panini" userId="cc6a5c77081c362d" providerId="LiveId" clId="{87861B64-3FDA-4DDC-B031-2605D1B20A50}" dt="2024-04-11T12:14:22.148" v="15876" actId="1036"/>
          <ac:picMkLst>
            <pc:docMk/>
            <pc:sldMk cId="611373428" sldId="352"/>
            <ac:picMk id="6" creationId="{FEFBE213-5DC1-6380-56DA-467CA09B2103}"/>
          </ac:picMkLst>
        </pc:picChg>
        <pc:picChg chg="add mod">
          <ac:chgData name="Thiago Panini" userId="cc6a5c77081c362d" providerId="LiveId" clId="{87861B64-3FDA-4DDC-B031-2605D1B20A50}" dt="2024-04-11T12:10:34.508" v="15530"/>
          <ac:picMkLst>
            <pc:docMk/>
            <pc:sldMk cId="611373428" sldId="352"/>
            <ac:picMk id="10" creationId="{030B85DE-5FC5-1695-8D37-097CC5C179BB}"/>
          </ac:picMkLst>
        </pc:pic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13" creationId="{ECBA40D3-E249-2CF3-4128-CEFFDE5561BB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9" creationId="{02329569-F203-0899-0358-76401435E5E5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60" creationId="{B5D54B28-6324-DBCE-59AA-FCE549BF07BC}"/>
          </ac:picMkLst>
        </pc:pic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5" creationId="{70B64856-7BCF-8DCC-7EED-31F6B543F940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7" creationId="{86B342F6-C22F-127D-E1DB-F02CED137609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45" creationId="{2E776976-DCA7-75A0-31E9-5A97240D088D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1" creationId="{DC3999F2-AA67-11EE-8866-2423A3E1723E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4" creationId="{FF3DEEA5-4869-F62F-3639-821DC4731142}"/>
          </ac:cxnSpMkLst>
        </pc:cxnChg>
      </pc:sldChg>
      <pc:sldChg chg="modSp add mod">
        <pc:chgData name="Thiago Panini" userId="cc6a5c77081c362d" providerId="LiveId" clId="{87861B64-3FDA-4DDC-B031-2605D1B20A50}" dt="2024-04-11T23:55:35.719" v="16228" actId="20577"/>
        <pc:sldMkLst>
          <pc:docMk/>
          <pc:sldMk cId="1828493619" sldId="353"/>
        </pc:sldMkLst>
        <pc:spChg chg="mod">
          <ac:chgData name="Thiago Panini" userId="cc6a5c77081c362d" providerId="LiveId" clId="{87861B64-3FDA-4DDC-B031-2605D1B20A50}" dt="2024-04-11T23:55:35.719" v="16228" actId="20577"/>
          <ac:spMkLst>
            <pc:docMk/>
            <pc:sldMk cId="1828493619" sldId="35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9.134" v="16140" actId="20577"/>
          <ac:spMkLst>
            <pc:docMk/>
            <pc:sldMk cId="1828493619" sldId="35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3.982" v="16126" actId="6549"/>
          <ac:spMkLst>
            <pc:docMk/>
            <pc:sldMk cId="1828493619" sldId="353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4-25T22:01:42.559" v="37096" actId="14100"/>
        <pc:sldMkLst>
          <pc:docMk/>
          <pc:sldMk cId="3985389272" sldId="354"/>
        </pc:sldMkLst>
        <pc:spChg chg="add mod">
          <ac:chgData name="Thiago Panini" userId="cc6a5c77081c362d" providerId="LiveId" clId="{87861B64-3FDA-4DDC-B031-2605D1B20A50}" dt="2024-04-12T13:42:47.129" v="18671" actId="1036"/>
          <ac:spMkLst>
            <pc:docMk/>
            <pc:sldMk cId="3985389272" sldId="354"/>
            <ac:spMk id="5" creationId="{FED494CD-B272-208D-F337-2B025CE2E0B8}"/>
          </ac:spMkLst>
        </pc:spChg>
        <pc:spChg chg="add mod">
          <ac:chgData name="Thiago Panini" userId="cc6a5c77081c362d" providerId="LiveId" clId="{87861B64-3FDA-4DDC-B031-2605D1B20A50}" dt="2024-04-12T11:47:59.283" v="16753" actId="1076"/>
          <ac:spMkLst>
            <pc:docMk/>
            <pc:sldMk cId="3985389272" sldId="354"/>
            <ac:spMk id="6" creationId="{F9E013F1-1712-D2C8-4CD6-ED37D77B3F88}"/>
          </ac:spMkLst>
        </pc:spChg>
        <pc:spChg chg="add mod">
          <ac:chgData name="Thiago Panini" userId="cc6a5c77081c362d" providerId="LiveId" clId="{87861B64-3FDA-4DDC-B031-2605D1B20A50}" dt="2024-04-25T17:14:20.628" v="35990" actId="1035"/>
          <ac:spMkLst>
            <pc:docMk/>
            <pc:sldMk cId="3985389272" sldId="354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25T22:01:42.559" v="37096" actId="14100"/>
          <ac:spMkLst>
            <pc:docMk/>
            <pc:sldMk cId="3985389272" sldId="354"/>
            <ac:spMk id="8" creationId="{0D2E50B8-795D-F426-356D-1BBF24B26FEF}"/>
          </ac:spMkLst>
        </pc:spChg>
        <pc:spChg chg="mod">
          <ac:chgData name="Thiago Panini" userId="cc6a5c77081c362d" providerId="LiveId" clId="{87861B64-3FDA-4DDC-B031-2605D1B20A50}" dt="2024-04-11T19:34:19.080" v="16121" actId="20577"/>
          <ac:spMkLst>
            <pc:docMk/>
            <pc:sldMk cId="3985389272" sldId="35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9:34:14.514" v="16102" actId="20577"/>
          <ac:spMkLst>
            <pc:docMk/>
            <pc:sldMk cId="3985389272" sldId="354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1T19:34:26.018" v="16122" actId="478"/>
          <ac:picMkLst>
            <pc:docMk/>
            <pc:sldMk cId="3985389272" sldId="354"/>
            <ac:picMk id="2" creationId="{3267CFAA-F7EF-E474-AB23-3FA88E2E625F}"/>
          </ac:picMkLst>
        </pc:picChg>
        <pc:picChg chg="add del mod">
          <ac:chgData name="Thiago Panini" userId="cc6a5c77081c362d" providerId="LiveId" clId="{87861B64-3FDA-4DDC-B031-2605D1B20A50}" dt="2024-04-12T11:53:56.757" v="16777" actId="478"/>
          <ac:picMkLst>
            <pc:docMk/>
            <pc:sldMk cId="3985389272" sldId="354"/>
            <ac:picMk id="4" creationId="{D80CD836-1BCC-B307-2219-660D68B5B381}"/>
          </ac:picMkLst>
        </pc:picChg>
        <pc:picChg chg="add mod">
          <ac:chgData name="Thiago Panini" userId="cc6a5c77081c362d" providerId="LiveId" clId="{87861B64-3FDA-4DDC-B031-2605D1B20A50}" dt="2024-04-12T13:41:48.849" v="18667" actId="1038"/>
          <ac:picMkLst>
            <pc:docMk/>
            <pc:sldMk cId="3985389272" sldId="354"/>
            <ac:picMk id="10" creationId="{0BC42EA9-CA14-DE52-1064-4928D26AA8B2}"/>
          </ac:picMkLst>
        </pc:picChg>
        <pc:picChg chg="add mod">
          <ac:chgData name="Thiago Panini" userId="cc6a5c77081c362d" providerId="LiveId" clId="{87861B64-3FDA-4DDC-B031-2605D1B20A50}" dt="2024-04-12T11:40:14.626" v="16363" actId="1076"/>
          <ac:picMkLst>
            <pc:docMk/>
            <pc:sldMk cId="3985389272" sldId="354"/>
            <ac:picMk id="1026" creationId="{CDD06D46-0FE4-5D35-2BDA-24EC0CDDA362}"/>
          </ac:picMkLst>
        </pc:picChg>
        <pc:picChg chg="add mod">
          <ac:chgData name="Thiago Panini" userId="cc6a5c77081c362d" providerId="LiveId" clId="{87861B64-3FDA-4DDC-B031-2605D1B20A50}" dt="2024-04-12T11:48:04.118" v="16758" actId="1035"/>
          <ac:picMkLst>
            <pc:docMk/>
            <pc:sldMk cId="3985389272" sldId="354"/>
            <ac:picMk id="1028" creationId="{C11C61AF-B154-0032-ADA0-55A998660EC9}"/>
          </ac:picMkLst>
        </pc:picChg>
      </pc:sldChg>
      <pc:sldChg chg="modSp add mod">
        <pc:chgData name="Thiago Panini" userId="cc6a5c77081c362d" providerId="LiveId" clId="{87861B64-3FDA-4DDC-B031-2605D1B20A50}" dt="2024-04-11T23:57:03.451" v="16357" actId="20577"/>
        <pc:sldMkLst>
          <pc:docMk/>
          <pc:sldMk cId="91943166" sldId="355"/>
        </pc:sldMkLst>
        <pc:spChg chg="mod">
          <ac:chgData name="Thiago Panini" userId="cc6a5c77081c362d" providerId="LiveId" clId="{87861B64-3FDA-4DDC-B031-2605D1B20A50}" dt="2024-04-11T23:56:57.168" v="16355" actId="20577"/>
          <ac:spMkLst>
            <pc:docMk/>
            <pc:sldMk cId="91943166" sldId="355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6:26.210" v="16251" actId="20577"/>
          <ac:spMkLst>
            <pc:docMk/>
            <pc:sldMk cId="91943166" sldId="355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7:03.451" v="16357" actId="20577"/>
          <ac:spMkLst>
            <pc:docMk/>
            <pc:sldMk cId="91943166" sldId="355"/>
            <ac:spMk id="3505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12T12:49:38.140" v="17480" actId="47"/>
        <pc:sldMkLst>
          <pc:docMk/>
          <pc:sldMk cId="1684526016" sldId="356"/>
        </pc:sldMkLst>
        <pc:spChg chg="add del mod">
          <ac:chgData name="Thiago Panini" userId="cc6a5c77081c362d" providerId="LiveId" clId="{87861B64-3FDA-4DDC-B031-2605D1B20A50}" dt="2024-04-12T11:48:57.250" v="16768" actId="478"/>
          <ac:spMkLst>
            <pc:docMk/>
            <pc:sldMk cId="1684526016" sldId="356"/>
            <ac:spMk id="2" creationId="{B23A4B58-1B05-3D56-6BBF-783449C901B1}"/>
          </ac:spMkLst>
        </pc:spChg>
        <pc:spChg chg="add del mod">
          <ac:chgData name="Thiago Panini" userId="cc6a5c77081c362d" providerId="LiveId" clId="{87861B64-3FDA-4DDC-B031-2605D1B20A50}" dt="2024-04-12T11:48:58.246" v="16769" actId="478"/>
          <ac:spMkLst>
            <pc:docMk/>
            <pc:sldMk cId="1684526016" sldId="356"/>
            <ac:spMk id="3" creationId="{A8FBA409-0478-8989-F809-CFA6985E958B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5" creationId="{FED494CD-B272-208D-F337-2B025CE2E0B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6" creationId="{F9E013F1-1712-D2C8-4CD6-ED37D77B3F8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3" creationId="{8F3278DA-4282-601C-D7D6-51233C5146B6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4" creationId="{252F5CE7-2B7B-ECAE-92B8-44C2BBA5EAD3}"/>
          </ac:spMkLst>
        </pc:spChg>
        <pc:spChg chg="add del">
          <ac:chgData name="Thiago Panini" userId="cc6a5c77081c362d" providerId="LiveId" clId="{87861B64-3FDA-4DDC-B031-2605D1B20A50}" dt="2024-04-12T12:19:28.084" v="16985" actId="22"/>
          <ac:spMkLst>
            <pc:docMk/>
            <pc:sldMk cId="1684526016" sldId="356"/>
            <ac:spMk id="26" creationId="{F1AA51A7-53FF-74D9-53A2-D3267C39C037}"/>
          </ac:spMkLst>
        </pc:spChg>
        <pc:spChg chg="add mod">
          <ac:chgData name="Thiago Panini" userId="cc6a5c77081c362d" providerId="LiveId" clId="{87861B64-3FDA-4DDC-B031-2605D1B20A50}" dt="2024-04-12T12:21:42.591" v="17231" actId="20577"/>
          <ac:spMkLst>
            <pc:docMk/>
            <pc:sldMk cId="1684526016" sldId="356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23:38.340" v="17234"/>
          <ac:spMkLst>
            <pc:docMk/>
            <pc:sldMk cId="1684526016" sldId="356"/>
            <ac:spMk id="34" creationId="{DD3F5AF3-D9CF-7E22-7063-559FF7AA3E4A}"/>
          </ac:spMkLst>
        </pc:spChg>
        <pc:grpChg chg="add mod">
          <ac:chgData name="Thiago Panini" userId="cc6a5c77081c362d" providerId="LiveId" clId="{87861B64-3FDA-4DDC-B031-2605D1B20A50}" dt="2024-04-12T12:23:40.365" v="17235" actId="1076"/>
          <ac:grpSpMkLst>
            <pc:docMk/>
            <pc:sldMk cId="1684526016" sldId="356"/>
            <ac:grpSpMk id="32" creationId="{61E1CE57-721F-BC2A-A738-F640AC612229}"/>
          </ac:grpSpMkLst>
        </pc:grpChg>
        <pc:picChg chg="del mod">
          <ac:chgData name="Thiago Panini" userId="cc6a5c77081c362d" providerId="LiveId" clId="{87861B64-3FDA-4DDC-B031-2605D1B20A50}" dt="2024-04-12T11:54:41.908" v="16778" actId="478"/>
          <ac:picMkLst>
            <pc:docMk/>
            <pc:sldMk cId="1684526016" sldId="356"/>
            <ac:picMk id="4" creationId="{D80CD836-1BCC-B307-2219-660D68B5B381}"/>
          </ac:picMkLst>
        </pc:picChg>
        <pc:picChg chg="add del mod modCrop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9" creationId="{4BEA571A-F41A-52BC-2496-1383D020D4C0}"/>
          </ac:picMkLst>
        </pc:picChg>
        <pc:picChg chg="add del mod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11" creationId="{5386DEF7-2CEF-93CC-FD55-38FCCEEE5FB8}"/>
          </ac:picMkLst>
        </pc:picChg>
        <pc:picChg chg="add del mod modCrop">
          <ac:chgData name="Thiago Panini" userId="cc6a5c77081c362d" providerId="LiveId" clId="{87861B64-3FDA-4DDC-B031-2605D1B20A50}" dt="2024-04-12T12:03:57.990" v="16830" actId="21"/>
          <ac:picMkLst>
            <pc:docMk/>
            <pc:sldMk cId="1684526016" sldId="356"/>
            <ac:picMk id="12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3:20.485" v="16816" actId="478"/>
          <ac:picMkLst>
            <pc:docMk/>
            <pc:sldMk cId="1684526016" sldId="356"/>
            <ac:picMk id="14" creationId="{2D359DF9-5049-2B18-44AA-AEBAB40AC8A5}"/>
          </ac:picMkLst>
        </pc:picChg>
        <pc:picChg chg="add mod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6" creationId="{62F8C5F6-0A57-5809-DB46-F1FDF4797831}"/>
          </ac:picMkLst>
        </pc:picChg>
        <pc:picChg chg="add del mod">
          <ac:chgData name="Thiago Panini" userId="cc6a5c77081c362d" providerId="LiveId" clId="{87861B64-3FDA-4DDC-B031-2605D1B20A50}" dt="2024-04-12T12:04:08.935" v="16834" actId="21"/>
          <ac:picMkLst>
            <pc:docMk/>
            <pc:sldMk cId="1684526016" sldId="356"/>
            <ac:picMk id="18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9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4:33.318" v="16842" actId="478"/>
          <ac:picMkLst>
            <pc:docMk/>
            <pc:sldMk cId="1684526016" sldId="356"/>
            <ac:picMk id="20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22" creationId="{88BEC3E9-DFA5-1BE5-7292-B968BF327272}"/>
          </ac:picMkLst>
        </pc:picChg>
        <pc:picChg chg="add mod">
          <ac:chgData name="Thiago Panini" userId="cc6a5c77081c362d" providerId="LiveId" clId="{87861B64-3FDA-4DDC-B031-2605D1B20A50}" dt="2024-04-12T12:19:41.859" v="16992" actId="1076"/>
          <ac:picMkLst>
            <pc:docMk/>
            <pc:sldMk cId="1684526016" sldId="356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23:38.340" v="17234"/>
          <ac:picMkLst>
            <pc:docMk/>
            <pc:sldMk cId="1684526016" sldId="356"/>
            <ac:picMk id="33" creationId="{BBA555CA-D04D-A052-2C73-7EBFCC8A048B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6" creationId="{CDD06D46-0FE4-5D35-2BDA-24EC0CDDA362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8" creationId="{C11C61AF-B154-0032-ADA0-55A998660EC9}"/>
          </ac:picMkLst>
        </pc:picChg>
      </pc:sldChg>
      <pc:sldChg chg="addSp delSp modSp add mod">
        <pc:chgData name="Thiago Panini" userId="cc6a5c77081c362d" providerId="LiveId" clId="{87861B64-3FDA-4DDC-B031-2605D1B20A50}" dt="2024-04-25T22:40:14.536" v="37828" actId="1037"/>
        <pc:sldMkLst>
          <pc:docMk/>
          <pc:sldMk cId="2512937823" sldId="357"/>
        </pc:sldMkLst>
        <pc:spChg chg="add del mod">
          <ac:chgData name="Thiago Panini" userId="cc6a5c77081c362d" providerId="LiveId" clId="{87861B64-3FDA-4DDC-B031-2605D1B20A50}" dt="2024-04-17T18:41:49.082" v="23011" actId="478"/>
          <ac:spMkLst>
            <pc:docMk/>
            <pc:sldMk cId="2512937823" sldId="357"/>
            <ac:spMk id="5" creationId="{D5C26B68-5137-9497-AF66-D0A300C8837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6" creationId="{CF2C9194-AD10-ED11-AF81-385D60F17E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7" creationId="{3C6A204A-A776-94B8-8165-2C711CD000A7}"/>
          </ac:spMkLst>
        </pc:spChg>
        <pc:spChg chg="mod">
          <ac:chgData name="Thiago Panini" userId="cc6a5c77081c362d" providerId="LiveId" clId="{87861B64-3FDA-4DDC-B031-2605D1B20A50}" dt="2024-04-12T12:24:57.962" v="17260" actId="1076"/>
          <ac:spMkLst>
            <pc:docMk/>
            <pc:sldMk cId="2512937823" sldId="357"/>
            <ac:spMk id="8" creationId="{23C6FC7D-2B56-81C9-3F20-650975898934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8" creationId="{961AF6DA-51D4-D8A0-53C4-5634461E2510}"/>
          </ac:spMkLst>
        </pc:spChg>
        <pc:spChg chg="mod">
          <ac:chgData name="Thiago Panini" userId="cc6a5c77081c362d" providerId="LiveId" clId="{87861B64-3FDA-4DDC-B031-2605D1B20A50}" dt="2024-04-12T12:26:17.368" v="17313" actId="1076"/>
          <ac:spMkLst>
            <pc:docMk/>
            <pc:sldMk cId="2512937823" sldId="357"/>
            <ac:spMk id="11" creationId="{C0AAEB33-54AC-98F0-90A3-9AC538723F3F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3" creationId="{0C243FC8-A460-44A1-473E-78E770F705AE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4" creationId="{A027216C-070D-E5FA-B800-85E4564488ED}"/>
          </ac:spMkLst>
        </pc:spChg>
        <pc:spChg chg="mod">
          <ac:chgData name="Thiago Panini" userId="cc6a5c77081c362d" providerId="LiveId" clId="{87861B64-3FDA-4DDC-B031-2605D1B20A50}" dt="2024-04-12T12:25:07.896" v="17265" actId="1076"/>
          <ac:spMkLst>
            <pc:docMk/>
            <pc:sldMk cId="2512937823" sldId="357"/>
            <ac:spMk id="15" creationId="{23C6FC7D-2B56-81C9-3F20-650975898934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17" creationId="{B7EDCD81-D04A-FF91-E014-64B6EA7D2170}"/>
          </ac:spMkLst>
        </pc:spChg>
        <pc:spChg chg="del mod">
          <ac:chgData name="Thiago Panini" userId="cc6a5c77081c362d" providerId="LiveId" clId="{87861B64-3FDA-4DDC-B031-2605D1B20A50}" dt="2024-04-12T12:40:05.924" v="17392" actId="478"/>
          <ac:spMkLst>
            <pc:docMk/>
            <pc:sldMk cId="2512937823" sldId="357"/>
            <ac:spMk id="23" creationId="{8F3278DA-4282-601C-D7D6-51233C5146B6}"/>
          </ac:spMkLst>
        </pc:spChg>
        <pc:spChg chg="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4" creationId="{252F5CE7-2B7B-ECAE-92B8-44C2BBA5EAD3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5" creationId="{89691388-22B3-118F-AFB1-105603947E9E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28" creationId="{528FE16E-D945-D09F-EF3B-D8E9FF10D1BB}"/>
          </ac:spMkLst>
        </pc:spChg>
        <pc:spChg chg="del">
          <ac:chgData name="Thiago Panini" userId="cc6a5c77081c362d" providerId="LiveId" clId="{87861B64-3FDA-4DDC-B031-2605D1B20A50}" dt="2024-04-17T18:41:50.667" v="23012" actId="478"/>
          <ac:spMkLst>
            <pc:docMk/>
            <pc:sldMk cId="2512937823" sldId="357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39:45.525" v="17388" actId="1076"/>
          <ac:spMkLst>
            <pc:docMk/>
            <pc:sldMk cId="2512937823" sldId="357"/>
            <ac:spMk id="34" creationId="{DD3F5AF3-D9CF-7E22-7063-559FF7AA3E4A}"/>
          </ac:spMkLst>
        </pc:spChg>
        <pc:spChg chg="add del mod">
          <ac:chgData name="Thiago Panini" userId="cc6a5c77081c362d" providerId="LiveId" clId="{87861B64-3FDA-4DDC-B031-2605D1B20A50}" dt="2024-04-12T12:40:08.301" v="17393" actId="478"/>
          <ac:spMkLst>
            <pc:docMk/>
            <pc:sldMk cId="2512937823" sldId="357"/>
            <ac:spMk id="37" creationId="{BE0A6F0F-959E-4188-A4BE-6094122EBFA2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7" creationId="{D90D5316-8332-1E6B-DFE1-C8BC1677C8C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8" creationId="{0A4193C7-F232-84AA-E235-60B91908A1C0}"/>
          </ac:spMkLst>
        </pc:spChg>
        <pc:spChg chg="add del mod">
          <ac:chgData name="Thiago Panini" userId="cc6a5c77081c362d" providerId="LiveId" clId="{87861B64-3FDA-4DDC-B031-2605D1B20A50}" dt="2024-04-12T12:42:23.366" v="17431" actId="478"/>
          <ac:spMkLst>
            <pc:docMk/>
            <pc:sldMk cId="2512937823" sldId="357"/>
            <ac:spMk id="38" creationId="{E9BF68B1-E272-D91C-C099-96F71AB2A126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39" creationId="{0880B09B-B6B8-296F-3A24-F5E56AC808FD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0" creationId="{F995E54D-1AA9-FB7C-E8EC-B29B599F45FE}"/>
          </ac:spMkLst>
        </pc:spChg>
        <pc:spChg chg="add del mod">
          <ac:chgData name="Thiago Panini" userId="cc6a5c77081c362d" providerId="LiveId" clId="{87861B64-3FDA-4DDC-B031-2605D1B20A50}" dt="2024-04-12T21:25:19.207" v="20794" actId="478"/>
          <ac:spMkLst>
            <pc:docMk/>
            <pc:sldMk cId="2512937823" sldId="357"/>
            <ac:spMk id="41" creationId="{17C8F295-687E-8598-6817-0028F6315F3C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1" creationId="{B9165682-8E8A-DF9D-5785-BF98C6B196E1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2" creationId="{5F4B4DCB-90AA-8808-AEF9-544C27417EBD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3" creationId="{A3A75B7D-4B8B-A840-56E0-04A746DDE3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6" creationId="{60CF7EB9-EF2F-4A62-7D0E-C88D0040600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8" creationId="{ECB50E87-BE93-2924-135F-5C296888E615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9" creationId="{19EC8E26-842E-073E-D262-E85FBF10312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50" creationId="{2579A823-9F8E-D4A7-B6B3-F33997190081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52" creationId="{8DDC321E-5C56-A8CB-353E-E1E4730C206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3" creationId="{4D497BC7-13F4-6916-29D6-CBB63DE3596A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4" creationId="{1200FFE6-3E0A-6211-C5E3-607B7615418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5" creationId="{0AA61451-479C-39CB-5F14-4521505048B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6" creationId="{811E4BF8-05B2-A1FC-3BC9-B7D44E1EDDE1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8" creationId="{CA76ADB7-BB28-4FAB-ED11-B622E8E76485}"/>
          </ac:spMkLst>
        </pc:spChg>
        <pc:spChg chg="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4" creationId="{85C5AFE9-69EF-3E06-0701-C6E772BAAEB8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6" creationId="{04FD2493-4356-5592-D440-F45C54884944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7" creationId="{3A4564EB-0D0D-5623-617D-047337406019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8" creationId="{B3774F95-5A9A-1024-1832-DFB34E0D2C33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9" creationId="{FD7A4DDD-4948-D1BF-A02F-9FDFA3343D2F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1" creationId="{3A2906BE-6E6B-598D-DC01-1E05F1B41142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2" creationId="{8DBD5008-9C74-9CCC-C7CE-48C6A4438D1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3" creationId="{921EE639-7087-5CD7-055A-7E3E66D50E6E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74" creationId="{17BE5BF2-4AAF-CCD6-C5B9-A1CB130847FF}"/>
          </ac:spMkLst>
        </pc:spChg>
        <pc:spChg chg="add mod ord">
          <ac:chgData name="Thiago Panini" userId="cc6a5c77081c362d" providerId="LiveId" clId="{87861B64-3FDA-4DDC-B031-2605D1B20A50}" dt="2024-04-17T18:50:07.552" v="23074" actId="208"/>
          <ac:spMkLst>
            <pc:docMk/>
            <pc:sldMk cId="2512937823" sldId="357"/>
            <ac:spMk id="78" creationId="{580D6E53-9175-E1ED-9745-AE2F15023E38}"/>
          </ac:spMkLst>
        </pc:spChg>
        <pc:spChg chg="add mod">
          <ac:chgData name="Thiago Panini" userId="cc6a5c77081c362d" providerId="LiveId" clId="{87861B64-3FDA-4DDC-B031-2605D1B20A50}" dt="2024-04-17T18:51:35.263" v="23104" actId="1076"/>
          <ac:spMkLst>
            <pc:docMk/>
            <pc:sldMk cId="2512937823" sldId="357"/>
            <ac:spMk id="79" creationId="{13E207B2-DA1B-488D-939D-822F29E97BF7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0" creationId="{2756591B-60AF-CA0E-6355-9B82E5FE100D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1" creationId="{26D97307-045D-8DAC-B7C8-901E9D4475B6}"/>
          </ac:spMkLst>
        </pc:spChg>
        <pc:spChg chg="mod">
          <ac:chgData name="Thiago Panini" userId="cc6a5c77081c362d" providerId="LiveId" clId="{87861B64-3FDA-4DDC-B031-2605D1B20A50}" dt="2024-04-17T18:49:39.742" v="23071"/>
          <ac:spMkLst>
            <pc:docMk/>
            <pc:sldMk cId="2512937823" sldId="357"/>
            <ac:spMk id="84" creationId="{F00763CA-2CC1-0729-E1BA-E0CE555B4545}"/>
          </ac:spMkLst>
        </pc:spChg>
        <pc:spChg chg="add mod">
          <ac:chgData name="Thiago Panini" userId="cc6a5c77081c362d" providerId="LiveId" clId="{87861B64-3FDA-4DDC-B031-2605D1B20A50}" dt="2024-04-25T22:40:14.536" v="37828" actId="1037"/>
          <ac:spMkLst>
            <pc:docMk/>
            <pc:sldMk cId="2512937823" sldId="357"/>
            <ac:spMk id="85" creationId="{BD74AD73-47A6-62CE-7078-55084ED8CEAE}"/>
          </ac:spMkLst>
        </pc:spChg>
        <pc:grpChg chg="add del mod">
          <ac:chgData name="Thiago Panini" userId="cc6a5c77081c362d" providerId="LiveId" clId="{87861B64-3FDA-4DDC-B031-2605D1B20A50}" dt="2024-04-12T12:24:58.383" v="17261" actId="21"/>
          <ac:grpSpMkLst>
            <pc:docMk/>
            <pc:sldMk cId="2512937823" sldId="357"/>
            <ac:grpSpMk id="6" creationId="{9FAC4F6D-155E-1D61-71E3-5DC4ED87FC09}"/>
          </ac:grpSpMkLst>
        </pc:grpChg>
        <pc:grpChg chg="add 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9" creationId="{58A01CDE-2603-2BC6-F0B0-6CBDC7340CAC}"/>
          </ac:grpSpMkLst>
        </pc:grpChg>
        <pc:grpChg chg="add del mod">
          <ac:chgData name="Thiago Panini" userId="cc6a5c77081c362d" providerId="LiveId" clId="{87861B64-3FDA-4DDC-B031-2605D1B20A50}" dt="2024-04-12T12:26:40.678" v="17314" actId="478"/>
          <ac:grpSpMkLst>
            <pc:docMk/>
            <pc:sldMk cId="2512937823" sldId="357"/>
            <ac:grpSpMk id="13" creationId="{9FAC4F6D-155E-1D61-71E3-5DC4ED87FC09}"/>
          </ac:grpSpMkLst>
        </pc:grpChg>
        <pc:grpChg chg="add mod">
          <ac:chgData name="Thiago Panini" userId="cc6a5c77081c362d" providerId="LiveId" clId="{87861B64-3FDA-4DDC-B031-2605D1B20A50}" dt="2024-04-17T18:41:57.789" v="23020"/>
          <ac:grpSpMkLst>
            <pc:docMk/>
            <pc:sldMk cId="2512937823" sldId="357"/>
            <ac:grpSpMk id="22" creationId="{9D71A294-E4DF-5F2D-3B9F-5D999B801B24}"/>
          </ac:grpSpMkLst>
        </pc:grpChg>
        <pc:grpChg chg="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2:03.086" v="23021"/>
          <ac:grpSpMkLst>
            <pc:docMk/>
            <pc:sldMk cId="2512937823" sldId="357"/>
            <ac:grpSpMk id="62" creationId="{1400BBFF-8B1D-E2CF-E5D2-021216DE4299}"/>
          </ac:grpSpMkLst>
        </pc:grpChg>
        <pc:grpChg chg="add del mod">
          <ac:chgData name="Thiago Panini" userId="cc6a5c77081c362d" providerId="LiveId" clId="{87861B64-3FDA-4DDC-B031-2605D1B20A50}" dt="2024-04-17T18:49:46.759" v="23073" actId="478"/>
          <ac:grpSpMkLst>
            <pc:docMk/>
            <pc:sldMk cId="2512937823" sldId="357"/>
            <ac:grpSpMk id="82" creationId="{D9DAF890-9638-EA2D-C5FC-96F59C54677A}"/>
          </ac:grpSpMkLst>
        </pc:grp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" creationId="{EA1C2D11-E398-1E9C-887E-EA01725513A0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" creationId="{9C4D12BF-9D87-76B1-5D28-480475F0B52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2T12:24:40.045" v="17250" actId="21"/>
          <ac:picMkLst>
            <pc:docMk/>
            <pc:sldMk cId="2512937823" sldId="357"/>
            <ac:picMk id="5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4:57.962" v="17260" actId="1076"/>
          <ac:picMkLst>
            <pc:docMk/>
            <pc:sldMk cId="2512937823" sldId="357"/>
            <ac:picMk id="7" creationId="{7BAD3AA3-CD2D-D6C3-5E70-54576971F75E}"/>
          </ac:picMkLst>
        </pc:picChg>
        <pc:picChg chg="mod">
          <ac:chgData name="Thiago Panini" userId="cc6a5c77081c362d" providerId="LiveId" clId="{87861B64-3FDA-4DDC-B031-2605D1B20A50}" dt="2024-04-12T12:26:17.368" v="17313" actId="1076"/>
          <ac:picMkLst>
            <pc:docMk/>
            <pc:sldMk cId="2512937823" sldId="357"/>
            <ac:picMk id="10" creationId="{8221217A-6CBD-019A-4E6B-276C121647F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2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5:07.896" v="17265" actId="1076"/>
          <ac:picMkLst>
            <pc:docMk/>
            <pc:sldMk cId="2512937823" sldId="357"/>
            <ac:picMk id="14" creationId="{7BAD3AA3-CD2D-D6C3-5E70-54576971F75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5" creationId="{BBBCB88E-DCF2-20AE-9610-7A5539428BE4}"/>
          </ac:picMkLst>
        </pc:picChg>
        <pc:picChg chg="del">
          <ac:chgData name="Thiago Panini" userId="cc6a5c77081c362d" providerId="LiveId" clId="{87861B64-3FDA-4DDC-B031-2605D1B20A50}" dt="2024-04-12T12:24:04.514" v="17237" actId="478"/>
          <ac:picMkLst>
            <pc:docMk/>
            <pc:sldMk cId="2512937823" sldId="357"/>
            <ac:picMk id="16" creationId="{62F8C5F6-0A57-5809-DB46-F1FDF4797831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6" creationId="{B750DAC9-289D-6DE4-EA4C-D3F0F8D7882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19" creationId="{1B89AC25-2393-4028-A444-BF1EADF9661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9" creationId="{A1CEA33B-AC0A-5126-BA59-D049E76454CA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0" creationId="{E75C8D5F-7E8F-AD03-1E24-4C7F2433FBF6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1" creationId="{2F9D7702-31FD-DBC4-A8D5-AF7CB6F36789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22" creationId="{88BEC3E9-DFA5-1BE5-7292-B968BF327272}"/>
          </ac:picMkLst>
        </pc:picChg>
        <pc:picChg chg="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23" creationId="{B1FD3D2E-5E8C-A166-75C2-9A819B4CDE76}"/>
          </ac:picMkLst>
        </pc:picChg>
        <pc:picChg chg="del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41:20.709" v="17412" actId="1037"/>
          <ac:picMkLst>
            <pc:docMk/>
            <pc:sldMk cId="2512937823" sldId="357"/>
            <ac:picMk id="33" creationId="{BBA555CA-D04D-A052-2C73-7EBFCC8A048B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36" creationId="{5886A569-5E8A-8C86-4FB0-F77DF93C3E63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44" creationId="{62896E75-DAD7-360E-167A-2ADBCFC41B3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51" creationId="{A9CBA1B8-94F4-4B19-D25B-6C446EEF311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7" creationId="{E043713B-5F25-1937-52AE-C945F112D3F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9" creationId="{184A35DD-028A-A7DC-1797-622F5AE834EF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0" creationId="{4F309873-9119-B944-B386-2B6288200FD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1" creationId="{688DDB94-3458-4985-98B0-9CFF6DB93956}"/>
          </ac:picMkLst>
        </pc:picChg>
        <pc:picChg chg="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3" creationId="{0C6E9C9C-8F77-9361-A992-2EFB40C74F89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5" creationId="{F7CAA1ED-FDC1-2CD9-85EA-2AF723727B8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0" creationId="{02DAFB11-49CE-7B65-FFB0-24EF6A1F5C20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5" creationId="{AFD64D1E-8C2F-284A-5BB7-4A855AB4A25B}"/>
          </ac:picMkLst>
        </pc:picChg>
        <pc:picChg chg="add mod">
          <ac:chgData name="Thiago Panini" userId="cc6a5c77081c362d" providerId="LiveId" clId="{87861B64-3FDA-4DDC-B031-2605D1B20A50}" dt="2024-04-17T18:47:57.278" v="23029" actId="1076"/>
          <ac:picMkLst>
            <pc:docMk/>
            <pc:sldMk cId="2512937823" sldId="357"/>
            <ac:picMk id="77" creationId="{FAF2FA75-0538-9DCF-33C8-E44932DC4456}"/>
          </ac:picMkLst>
        </pc:picChg>
        <pc:picChg chg="mod">
          <ac:chgData name="Thiago Panini" userId="cc6a5c77081c362d" providerId="LiveId" clId="{87861B64-3FDA-4DDC-B031-2605D1B20A50}" dt="2024-04-17T18:49:39.742" v="23071"/>
          <ac:picMkLst>
            <pc:docMk/>
            <pc:sldMk cId="2512937823" sldId="357"/>
            <ac:picMk id="83" creationId="{93559984-7290-B107-E25B-FC6450E715C6}"/>
          </ac:picMkLst>
        </pc:picChg>
        <pc:cxnChg chg="add del mod">
          <ac:chgData name="Thiago Panini" userId="cc6a5c77081c362d" providerId="LiveId" clId="{87861B64-3FDA-4DDC-B031-2605D1B20A50}" dt="2024-04-12T12:44:27.474" v="17479" actId="478"/>
          <ac:cxnSpMkLst>
            <pc:docMk/>
            <pc:sldMk cId="2512937823" sldId="357"/>
            <ac:cxnSpMk id="44" creationId="{2DF13314-7E73-87CB-62B3-C070A1318CCE}"/>
          </ac:cxnSpMkLst>
        </pc:cxnChg>
        <pc:cxnChg chg="add del mod">
          <ac:chgData name="Thiago Panini" userId="cc6a5c77081c362d" providerId="LiveId" clId="{87861B64-3FDA-4DDC-B031-2605D1B20A50}" dt="2024-04-17T18:41:46.529" v="23010" actId="478"/>
          <ac:cxnSpMkLst>
            <pc:docMk/>
            <pc:sldMk cId="2512937823" sldId="357"/>
            <ac:cxnSpMk id="47" creationId="{C745DDCD-F7B7-00C0-3643-232CD4F60CCB}"/>
          </ac:cxnSpMkLst>
        </pc:cxnChg>
      </pc:sldChg>
      <pc:sldChg chg="addSp modSp add mod">
        <pc:chgData name="Thiago Panini" userId="cc6a5c77081c362d" providerId="LiveId" clId="{87861B64-3FDA-4DDC-B031-2605D1B20A50}" dt="2024-04-25T22:21:53.267" v="37185" actId="1036"/>
        <pc:sldMkLst>
          <pc:docMk/>
          <pc:sldMk cId="1583373659" sldId="358"/>
        </pc:sldMkLst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3" creationId="{C4594226-7B9E-15B2-6F0D-B8C1BBF3B969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10" creationId="{8C435BCC-1808-4743-D5FB-656D5E6636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5" creationId="{3596FE36-78B6-71D3-BC83-8985B8150158}"/>
          </ac:spMkLst>
        </pc:spChg>
        <pc:picChg chg="add mod">
          <ac:chgData name="Thiago Panini" userId="cc6a5c77081c362d" providerId="LiveId" clId="{87861B64-3FDA-4DDC-B031-2605D1B20A50}" dt="2024-04-25T22:21:52.413" v="37182" actId="1076"/>
          <ac:picMkLst>
            <pc:docMk/>
            <pc:sldMk cId="1583373659" sldId="358"/>
            <ac:picMk id="2" creationId="{C8C855D4-CAE6-E1E6-0D17-117A8C07DB4B}"/>
          </ac:picMkLst>
        </pc:picChg>
        <pc:picChg chg="mod">
          <ac:chgData name="Thiago Panini" userId="cc6a5c77081c362d" providerId="LiveId" clId="{87861B64-3FDA-4DDC-B031-2605D1B20A50}" dt="2024-04-25T22:21:52.838" v="37183" actId="1035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87861B64-3FDA-4DDC-B031-2605D1B20A50}" dt="2024-04-25T22:21:53.038" v="37184" actId="1035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87861B64-3FDA-4DDC-B031-2605D1B20A50}" dt="2024-04-25T22:21:53.267" v="37185" actId="1036"/>
          <ac:picMkLst>
            <pc:docMk/>
            <pc:sldMk cId="1583373659" sldId="358"/>
            <ac:picMk id="13" creationId="{ECBA40D3-E249-2CF3-4128-CEFFDE5561BB}"/>
          </ac:picMkLst>
        </pc:picChg>
      </pc:sldChg>
      <pc:sldChg chg="delSp modSp add del mod">
        <pc:chgData name="Thiago Panini" userId="cc6a5c77081c362d" providerId="LiveId" clId="{87861B64-3FDA-4DDC-B031-2605D1B20A50}" dt="2024-04-12T13:12:49.873" v="17523" actId="47"/>
        <pc:sldMkLst>
          <pc:docMk/>
          <pc:sldMk cId="3503443538" sldId="358"/>
        </pc:sldMkLst>
        <pc:spChg chg="mod">
          <ac:chgData name="Thiago Panini" userId="cc6a5c77081c362d" providerId="LiveId" clId="{87861B64-3FDA-4DDC-B031-2605D1B20A50}" dt="2024-04-12T13:12:06.296" v="17521" actId="207"/>
          <ac:spMkLst>
            <pc:docMk/>
            <pc:sldMk cId="3503443538" sldId="358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2T13:11:59.532" v="17519" actId="1038"/>
          <ac:spMkLst>
            <pc:docMk/>
            <pc:sldMk cId="3503443538" sldId="358"/>
            <ac:spMk id="39" creationId="{0880B09B-B6B8-296F-3A24-F5E56AC808FD}"/>
          </ac:spMkLst>
        </pc:spChg>
        <pc:spChg chg="mod">
          <ac:chgData name="Thiago Panini" userId="cc6a5c77081c362d" providerId="LiveId" clId="{87861B64-3FDA-4DDC-B031-2605D1B20A50}" dt="2024-04-12T13:12:42.023" v="17522" actId="207"/>
          <ac:spMkLst>
            <pc:docMk/>
            <pc:sldMk cId="3503443538" sldId="358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2T13:12:02.872" v="17520" actId="478"/>
          <ac:spMkLst>
            <pc:docMk/>
            <pc:sldMk cId="3503443538" sldId="358"/>
            <ac:spMk id="42" creationId="{5F4B4DCB-90AA-8808-AEF9-544C27417EBD}"/>
          </ac:spMkLst>
        </pc:spChg>
      </pc:sldChg>
      <pc:sldChg chg="addSp delSp modSp add del mod ord delAnim modAnim">
        <pc:chgData name="Thiago Panini" userId="cc6a5c77081c362d" providerId="LiveId" clId="{87861B64-3FDA-4DDC-B031-2605D1B20A50}" dt="2024-04-12T15:04:56.253" v="20753" actId="47"/>
        <pc:sldMkLst>
          <pc:docMk/>
          <pc:sldMk cId="3422760582" sldId="359"/>
        </pc:sldMkLst>
        <pc:spChg chg="add mod">
          <ac:chgData name="Thiago Panini" userId="cc6a5c77081c362d" providerId="LiveId" clId="{87861B64-3FDA-4DDC-B031-2605D1B20A50}" dt="2024-04-12T14:33:17.219" v="20088" actId="14100"/>
          <ac:spMkLst>
            <pc:docMk/>
            <pc:sldMk cId="3422760582" sldId="359"/>
            <ac:spMk id="2" creationId="{441D884B-095D-6DE2-3E95-F003F4F43D23}"/>
          </ac:spMkLst>
        </pc:spChg>
        <pc:spChg chg="add del mod">
          <ac:chgData name="Thiago Panini" userId="cc6a5c77081c362d" providerId="LiveId" clId="{87861B64-3FDA-4DDC-B031-2605D1B20A50}" dt="2024-04-12T14:05:31.600" v="18749" actId="478"/>
          <ac:spMkLst>
            <pc:docMk/>
            <pc:sldMk cId="3422760582" sldId="359"/>
            <ac:spMk id="3" creationId="{4BE7FA52-5935-1C34-45B3-EBFEF10E6890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5" creationId="{284F5DB8-2E2F-92E0-162D-0AB60ABA7C9F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7" creationId="{A397BCBE-A35F-C0D0-3EBF-9FFE82B20692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8" creationId="{222E0FC1-BBBA-6315-674A-107C05FBB147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2T14:30:22.328" v="20021" actId="108"/>
          <ac:spMkLst>
            <pc:docMk/>
            <pc:sldMk cId="3422760582" sldId="359"/>
            <ac:spMk id="10" creationId="{C4C56B3C-4F9D-279C-B3A0-5C8E957ADA2C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1" creationId="{C9E29CFB-8F27-27B5-7806-1C593CE0A100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2" creationId="{557CC124-EBBB-14BD-584C-686CD7DD9C98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4" creationId="{52F42FE4-2379-C75D-8B6B-B2F9E0C71166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5" creationId="{3596FE36-78B6-71D3-BC83-8985B8150158}"/>
          </ac:spMkLst>
        </pc:spChg>
        <pc:spChg chg="add mod">
          <ac:chgData name="Thiago Panini" userId="cc6a5c77081c362d" providerId="LiveId" clId="{87861B64-3FDA-4DDC-B031-2605D1B20A50}" dt="2024-04-12T14:22:40.101" v="19787" actId="14100"/>
          <ac:spMkLst>
            <pc:docMk/>
            <pc:sldMk cId="3422760582" sldId="359"/>
            <ac:spMk id="16" creationId="{0815FC96-88D6-F3A1-8E1C-B4B27B8A10BF}"/>
          </ac:spMkLst>
        </pc:spChg>
        <pc:spChg chg="add mod">
          <ac:chgData name="Thiago Panini" userId="cc6a5c77081c362d" providerId="LiveId" clId="{87861B64-3FDA-4DDC-B031-2605D1B20A50}" dt="2024-04-12T14:30:31.834" v="20022" actId="14100"/>
          <ac:spMkLst>
            <pc:docMk/>
            <pc:sldMk cId="3422760582" sldId="359"/>
            <ac:spMk id="17" creationId="{33CB6E60-6412-0A53-5269-A2DC7FA27507}"/>
          </ac:spMkLst>
        </pc:spChg>
        <pc:spChg chg="add mod">
          <ac:chgData name="Thiago Panini" userId="cc6a5c77081c362d" providerId="LiveId" clId="{87861B64-3FDA-4DDC-B031-2605D1B20A50}" dt="2024-04-12T14:33:25.178" v="20089" actId="1076"/>
          <ac:spMkLst>
            <pc:docMk/>
            <pc:sldMk cId="3422760582" sldId="359"/>
            <ac:spMk id="18" creationId="{6FE0A692-A2AF-650A-C782-F83B709F6C74}"/>
          </ac:spMkLst>
        </pc:spChg>
        <pc:spChg chg="add mod">
          <ac:chgData name="Thiago Panini" userId="cc6a5c77081c362d" providerId="LiveId" clId="{87861B64-3FDA-4DDC-B031-2605D1B20A50}" dt="2024-04-12T14:33:43.045" v="20098" actId="1036"/>
          <ac:spMkLst>
            <pc:docMk/>
            <pc:sldMk cId="3422760582" sldId="359"/>
            <ac:spMk id="19" creationId="{59F7FA52-9071-DE33-75DE-FA4C4341BAFD}"/>
          </ac:spMkLst>
        </pc:spChg>
        <pc:spChg chg="add mod">
          <ac:chgData name="Thiago Panini" userId="cc6a5c77081c362d" providerId="LiveId" clId="{87861B64-3FDA-4DDC-B031-2605D1B20A50}" dt="2024-04-12T14:35:57.589" v="20260" actId="1036"/>
          <ac:spMkLst>
            <pc:docMk/>
            <pc:sldMk cId="3422760582" sldId="359"/>
            <ac:spMk id="20" creationId="{D047D84F-BEB1-7AD3-D4AA-C746004B10E6}"/>
          </ac:spMkLst>
        </pc:spChg>
        <pc:spChg chg="add mod">
          <ac:chgData name="Thiago Panini" userId="cc6a5c77081c362d" providerId="LiveId" clId="{87861B64-3FDA-4DDC-B031-2605D1B20A50}" dt="2024-04-12T14:34:53.657" v="20187" actId="1036"/>
          <ac:spMkLst>
            <pc:docMk/>
            <pc:sldMk cId="3422760582" sldId="359"/>
            <ac:spMk id="22" creationId="{9D02C7F5-03CB-6FC4-ADDE-8267175126EC}"/>
          </ac:spMkLst>
        </pc:spChg>
        <pc:spChg chg="add mod">
          <ac:chgData name="Thiago Panini" userId="cc6a5c77081c362d" providerId="LiveId" clId="{87861B64-3FDA-4DDC-B031-2605D1B20A50}" dt="2024-04-12T14:34:41.510" v="20180" actId="1036"/>
          <ac:spMkLst>
            <pc:docMk/>
            <pc:sldMk cId="3422760582" sldId="359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2T14:34:48.047" v="20181" actId="1036"/>
          <ac:spMkLst>
            <pc:docMk/>
            <pc:sldMk cId="3422760582" sldId="359"/>
            <ac:spMk id="24" creationId="{8578AEBC-2448-19CA-6990-EA042DD03265}"/>
          </ac:spMkLst>
        </pc:spChg>
        <pc:spChg chg="add mod">
          <ac:chgData name="Thiago Panini" userId="cc6a5c77081c362d" providerId="LiveId" clId="{87861B64-3FDA-4DDC-B031-2605D1B20A50}" dt="2024-04-12T14:35:35.446" v="20246" actId="20577"/>
          <ac:spMkLst>
            <pc:docMk/>
            <pc:sldMk cId="3422760582" sldId="359"/>
            <ac:spMk id="25" creationId="{149FACA4-8C7B-A9EB-4C5E-49BFFD51958C}"/>
          </ac:spMkLst>
        </pc:spChg>
        <pc:spChg chg="add mod">
          <ac:chgData name="Thiago Panini" userId="cc6a5c77081c362d" providerId="LiveId" clId="{87861B64-3FDA-4DDC-B031-2605D1B20A50}" dt="2024-04-12T14:36:26.821" v="20309" actId="20577"/>
          <ac:spMkLst>
            <pc:docMk/>
            <pc:sldMk cId="3422760582" sldId="359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05:03.772" v="18704" actId="20577"/>
          <ac:spMkLst>
            <pc:docMk/>
            <pc:sldMk cId="3422760582" sldId="359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2T14:05:12.470" v="18743" actId="20577"/>
          <ac:spMkLst>
            <pc:docMk/>
            <pc:sldMk cId="3422760582" sldId="359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4" creationId="{40A5A483-3BF3-4D6D-8DF8-708160D293E1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6" creationId="{FEFBE213-5DC1-6380-56DA-467CA09B2103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13" creationId="{ECBA40D3-E249-2CF3-4128-CEFFDE5561BB}"/>
          </ac:picMkLst>
        </pc:picChg>
        <pc:picChg chg="add mod">
          <ac:chgData name="Thiago Panini" userId="cc6a5c77081c362d" providerId="LiveId" clId="{87861B64-3FDA-4DDC-B031-2605D1B20A50}" dt="2024-04-12T14:19:59.741" v="19766" actId="14100"/>
          <ac:picMkLst>
            <pc:docMk/>
            <pc:sldMk cId="3422760582" sldId="359"/>
            <ac:picMk id="21" creationId="{D29203AE-E6C3-8577-4F08-887BEE5283FF}"/>
          </ac:picMkLst>
        </pc:picChg>
        <pc:picChg chg="add mod">
          <ac:chgData name="Thiago Panini" userId="cc6a5c77081c362d" providerId="LiveId" clId="{87861B64-3FDA-4DDC-B031-2605D1B20A50}" dt="2024-04-12T14:33:02.028" v="20087"/>
          <ac:picMkLst>
            <pc:docMk/>
            <pc:sldMk cId="3422760582" sldId="359"/>
            <ac:picMk id="2050" creationId="{35F64257-8FA1-C23C-3E8D-64EB850A5E36}"/>
          </ac:picMkLst>
        </pc:picChg>
        <pc:picChg chg="add mod">
          <ac:chgData name="Thiago Panini" userId="cc6a5c77081c362d" providerId="LiveId" clId="{87861B64-3FDA-4DDC-B031-2605D1B20A50}" dt="2024-04-12T14:22:35.991" v="19786" actId="18131"/>
          <ac:picMkLst>
            <pc:docMk/>
            <pc:sldMk cId="3422760582" sldId="359"/>
            <ac:picMk id="2052" creationId="{8F6E882B-029D-ADC4-7FEE-40993E0D6211}"/>
          </ac:picMkLst>
        </pc:picChg>
        <pc:picChg chg="add mod">
          <ac:chgData name="Thiago Panini" userId="cc6a5c77081c362d" providerId="LiveId" clId="{87861B64-3FDA-4DDC-B031-2605D1B20A50}" dt="2024-04-12T14:30:14.285" v="20020" actId="167"/>
          <ac:picMkLst>
            <pc:docMk/>
            <pc:sldMk cId="3422760582" sldId="359"/>
            <ac:picMk id="2054" creationId="{6F468D63-B5A2-1A23-EABC-7F15BD101833}"/>
          </ac:picMkLst>
        </pc:picChg>
      </pc:sldChg>
      <pc:sldChg chg="addSp delSp modSp add mod">
        <pc:chgData name="Thiago Panini" userId="cc6a5c77081c362d" providerId="LiveId" clId="{87861B64-3FDA-4DDC-B031-2605D1B20A50}" dt="2024-04-24T21:57:03.378" v="33402"/>
        <pc:sldMkLst>
          <pc:docMk/>
          <pc:sldMk cId="2688639880" sldId="360"/>
        </pc:sldMkLst>
        <pc:spChg chg="add del mod">
          <ac:chgData name="Thiago Panini" userId="cc6a5c77081c362d" providerId="LiveId" clId="{87861B64-3FDA-4DDC-B031-2605D1B20A50}" dt="2024-04-24T21:57:03.170" v="33401" actId="478"/>
          <ac:spMkLst>
            <pc:docMk/>
            <pc:sldMk cId="2688639880" sldId="360"/>
            <ac:spMk id="4" creationId="{9783F093-B346-BD2B-2624-43CF9E35665E}"/>
          </ac:spMkLst>
        </pc:spChg>
        <pc:spChg chg="add mod">
          <ac:chgData name="Thiago Panini" userId="cc6a5c77081c362d" providerId="LiveId" clId="{87861B64-3FDA-4DDC-B031-2605D1B20A50}" dt="2024-04-24T21:57:03.378" v="33402"/>
          <ac:spMkLst>
            <pc:docMk/>
            <pc:sldMk cId="2688639880" sldId="360"/>
            <ac:spMk id="5" creationId="{A5CC0046-BD9F-00BF-D9C0-2D207C728B6F}"/>
          </ac:spMkLst>
        </pc:spChg>
        <pc:spChg chg="add del mod">
          <ac:chgData name="Thiago Panini" userId="cc6a5c77081c362d" providerId="LiveId" clId="{87861B64-3FDA-4DDC-B031-2605D1B20A50}" dt="2024-04-12T17:26:06.737" v="20790" actId="478"/>
          <ac:spMkLst>
            <pc:docMk/>
            <pc:sldMk cId="2688639880" sldId="360"/>
            <ac:spMk id="8" creationId="{8F8F2999-0304-D64F-82D1-152C9DBA0523}"/>
          </ac:spMkLst>
        </pc:spChg>
        <pc:spChg chg="add mod">
          <ac:chgData name="Thiago Panini" userId="cc6a5c77081c362d" providerId="LiveId" clId="{87861B64-3FDA-4DDC-B031-2605D1B20A50}" dt="2024-04-12T22:07:18.438" v="21900" actId="1076"/>
          <ac:spMkLst>
            <pc:docMk/>
            <pc:sldMk cId="2688639880" sldId="360"/>
            <ac:spMk id="10" creationId="{055E9086-4319-ADC3-9FF9-12AEB893AC9A}"/>
          </ac:spMkLst>
        </pc:spChg>
        <pc:spChg chg="del mod ord">
          <ac:chgData name="Thiago Panini" userId="cc6a5c77081c362d" providerId="LiveId" clId="{87861B64-3FDA-4DDC-B031-2605D1B20A50}" dt="2024-04-12T22:03:57.752" v="21689" actId="478"/>
          <ac:spMkLst>
            <pc:docMk/>
            <pc:sldMk cId="2688639880" sldId="360"/>
            <ac:spMk id="11" creationId="{1D645048-68E0-64B4-F82C-339FF33E831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7" creationId="{B3863180-5970-86EE-D510-66E88228A391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4" creationId="{1D1988AA-88C0-39BA-78F3-03754B05839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0" creationId="{A3B870B6-3737-3B37-287E-A28AE1627F3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7" creationId="{FF6FDAFD-67D8-692A-FAFE-03B38D04470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44" creationId="{A036061D-6181-F15A-8326-6791158D8F19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46" creationId="{6C48AFC7-E4DE-5EBC-F156-E54D763766B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60" creationId="{6C375FFA-EEB0-7E6E-A13E-90874EABEA57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29" creationId="{174F5C0F-DEB3-8517-3450-E49D98D4FDF5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0" creationId="{1EDB8B39-E1E3-3C10-F017-97025BCE066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7" creationId="{26DEEA3B-C5C9-D649-1CF6-65440BCA08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8" creationId="{DD44D06F-CD24-E8F5-E356-BD7BEEF2A016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1039" creationId="{447A2C0A-5015-A60B-B77D-3578100BD8D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0" creationId="{0D313B67-873F-C942-89A0-485CADED8865}"/>
          </ac:spMkLst>
        </pc:spChg>
        <pc:spChg chg="del mod ord">
          <ac:chgData name="Thiago Panini" userId="cc6a5c77081c362d" providerId="LiveId" clId="{87861B64-3FDA-4DDC-B031-2605D1B20A50}" dt="2024-04-13T14:21:10.469" v="22256" actId="21"/>
          <ac:spMkLst>
            <pc:docMk/>
            <pc:sldMk cId="2688639880" sldId="360"/>
            <ac:spMk id="1045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7" creationId="{C09A13BC-5D5F-68D0-E814-7D9E32A0E2C3}"/>
          </ac:spMkLst>
        </pc:spChg>
        <pc:spChg chg="add">
          <ac:chgData name="Thiago Panini" userId="cc6a5c77081c362d" providerId="LiveId" clId="{87861B64-3FDA-4DDC-B031-2605D1B20A50}" dt="2024-04-12T21:56:55.109" v="21486"/>
          <ac:spMkLst>
            <pc:docMk/>
            <pc:sldMk cId="2688639880" sldId="360"/>
            <ac:spMk id="1048" creationId="{19224735-FC3C-229C-A76F-AAEA4839E29F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1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2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3" creationId="{6702B96E-0036-BCD2-902A-B1E63AA0A786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4" creationId="{E855017B-E1C4-7C85-8D17-C4B0F1336352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5" creationId="{028CDACB-2D60-31F1-9B42-E8CA5584E78E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6" creationId="{E96C3189-CFF0-7B6E-22BB-D2F342D219C5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2" creationId="{9954739E-2A97-B2D1-B038-B15063ECBD41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65" creationId="{FF2F15C3-E5CE-1FE4-4DEB-901E08101AED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8" creationId="{1546295A-CE00-B207-8B87-DF862E105FE1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9" creationId="{4B8E5CAE-9093-F7B7-E903-97CEDED5DE37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70" creationId="{31C5F927-AC5C-E359-9DD2-D9A987C378F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1" creationId="{1AC9D05F-F5AA-CA11-3C46-CDBF07C4780B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2" creationId="{8B7D36DC-F8A4-E7CC-5E6F-15E5DAEEA5A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3" creationId="{525F1ACA-A427-EEB8-8577-26D917FD616F}"/>
          </ac:spMkLst>
        </pc:spChg>
        <pc:spChg chg="add mod or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76" creationId="{54E30DE5-D288-839C-E7B7-01D11B008B4E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1077" creationId="{60E5D7F3-5DB5-2E7A-2154-003844BC71E3}"/>
          </ac:spMkLst>
        </pc:spChg>
        <pc:spChg chg="add del mod">
          <ac:chgData name="Thiago Panini" userId="cc6a5c77081c362d" providerId="LiveId" clId="{87861B64-3FDA-4DDC-B031-2605D1B20A50}" dt="2024-04-13T15:24:57.651" v="22488" actId="478"/>
          <ac:spMkLst>
            <pc:docMk/>
            <pc:sldMk cId="2688639880" sldId="360"/>
            <ac:spMk id="1078" creationId="{17274BED-48CC-1260-3033-F28A2E8A56CA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2" creationId="{B4B92DB3-E99D-7082-FCAA-2F386A2A36C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3" creationId="{C9C09C08-D09C-5355-FDFE-2B08963953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5" creationId="{870DA939-20D5-CDBB-49BD-228BB23B4080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7" creationId="{63E38E06-FC47-969E-EC9C-640E221C9A4E}"/>
          </ac:spMkLst>
        </pc:spChg>
        <pc:spChg chg="mod">
          <ac:chgData name="Thiago Panini" userId="cc6a5c77081c362d" providerId="LiveId" clId="{87861B64-3FDA-4DDC-B031-2605D1B20A50}" dt="2024-04-13T14:37:08.410" v="22295" actId="20577"/>
          <ac:spMkLst>
            <pc:docMk/>
            <pc:sldMk cId="2688639880" sldId="360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3T15:32:43.283" v="22621" actId="20577"/>
          <ac:spMkLst>
            <pc:docMk/>
            <pc:sldMk cId="2688639880" sldId="360"/>
            <ac:spMk id="2168" creationId="{ED730F0A-407C-775A-2F85-72B8CBA11E3B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5120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5121" creationId="{67F3A03D-FD30-ACF4-078A-81A4D40F31AA}"/>
          </ac:spMkLst>
        </pc:spChg>
        <pc:spChg chg="add del mod">
          <ac:chgData name="Thiago Panini" userId="cc6a5c77081c362d" providerId="LiveId" clId="{87861B64-3FDA-4DDC-B031-2605D1B20A50}" dt="2024-04-13T15:04:51.089" v="22381" actId="21"/>
          <ac:spMkLst>
            <pc:docMk/>
            <pc:sldMk cId="2688639880" sldId="360"/>
            <ac:spMk id="5125" creationId="{94B493B0-4D27-8766-3AB1-47BECAE1CBEC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7" creationId="{97019919-1F47-2AA9-A4D3-81F2805A0884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9" creationId="{C9EEB781-8D26-E3A3-BC83-843DA2F78208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0" creationId="{94B493B0-4D27-8766-3AB1-47BECAE1CBEC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1" creationId="{96C236EE-0CF3-1C0A-CDB9-4F8E8A87623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3" creationId="{891CA804-C51F-AD55-C765-0F774479FC17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5" creationId="{9349F8DD-A13B-9A46-76A1-BF242C72C57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41" creationId="{BD321451-B834-999E-30F7-2C3222938BD3}"/>
          </ac:spMkLst>
        </pc:spChg>
        <pc:spChg chg="mod">
          <ac:chgData name="Thiago Panini" userId="cc6a5c77081c362d" providerId="LiveId" clId="{87861B64-3FDA-4DDC-B031-2605D1B20A50}" dt="2024-04-13T15:31:11.455" v="22554" actId="20577"/>
          <ac:spMkLst>
            <pc:docMk/>
            <pc:sldMk cId="2688639880" sldId="360"/>
            <ac:spMk id="5153" creationId="{16774C01-14FE-1CFE-1095-72B8E674A595}"/>
          </ac:spMkLst>
        </pc:spChg>
        <pc:spChg chg="mod">
          <ac:chgData name="Thiago Panini" userId="cc6a5c77081c362d" providerId="LiveId" clId="{87861B64-3FDA-4DDC-B031-2605D1B20A50}" dt="2024-04-13T15:30:40.687" v="22539"/>
          <ac:spMkLst>
            <pc:docMk/>
            <pc:sldMk cId="2688639880" sldId="360"/>
            <ac:spMk id="5157" creationId="{39DD7094-0C86-15AA-9F3F-48528179F8EC}"/>
          </ac:spMkLst>
        </pc:s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4" creationId="{A67AEE07-0667-3B96-DD74-893D1283222C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6" creationId="{762298A8-CCC9-20AA-EDEC-36CE79B871B8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12" creationId="{C5C92C9D-C109-FB9B-026F-6F8D08396835}"/>
          </ac:grpSpMkLst>
        </pc:grpChg>
        <pc:grpChg chg="add del mod">
          <ac:chgData name="Thiago Panini" userId="cc6a5c77081c362d" providerId="LiveId" clId="{87861B64-3FDA-4DDC-B031-2605D1B20A50}" dt="2024-04-12T22:15:15.797" v="22252" actId="478"/>
          <ac:grpSpMkLst>
            <pc:docMk/>
            <pc:sldMk cId="2688639880" sldId="360"/>
            <ac:grpSpMk id="16" creationId="{6C4333F9-A54A-F5A3-CE21-7F1F87602BB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9" creationId="{8AA41F39-B250-8390-7C2A-EDBC182AF638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4" creationId="{84E8B923-2F9A-C3DE-5427-863AD9767E3E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48" creationId="{B0E78329-5184-C27E-4B62-4BA6869B35B1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3T15:30:22.248" v="22530" actId="1076"/>
          <ac:grpSpMkLst>
            <pc:docMk/>
            <pc:sldMk cId="2688639880" sldId="360"/>
            <ac:grpSpMk id="5151" creationId="{58CC2A43-7D87-0160-AF33-71C17D02F16D}"/>
          </ac:grpSpMkLst>
        </pc:grpChg>
        <pc:grpChg chg="add mod">
          <ac:chgData name="Thiago Panini" userId="cc6a5c77081c362d" providerId="LiveId" clId="{87861B64-3FDA-4DDC-B031-2605D1B20A50}" dt="2024-04-13T15:30:44.928" v="22540" actId="1076"/>
          <ac:grpSpMkLst>
            <pc:docMk/>
            <pc:sldMk cId="2688639880" sldId="360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2T22:07:18.438" v="21900" actId="1076"/>
          <ac:picMkLst>
            <pc:docMk/>
            <pc:sldMk cId="2688639880" sldId="360"/>
            <ac:picMk id="13" creationId="{D5A0AA19-71CF-614F-EE31-6E965ED92F86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2T21:52:54.191" v="21324" actId="478"/>
          <ac:picMkLst>
            <pc:docMk/>
            <pc:sldMk cId="2688639880" sldId="360"/>
            <ac:picMk id="20" creationId="{8E172C0A-43F8-1EDB-0142-ED643BEB0293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21" creationId="{8B199284-B804-E3DF-1903-DEC5CBBEFF93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23" creationId="{D985A773-8FA1-8499-3CF7-9A88E713675A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2" creationId="{D9A240D1-4184-F997-BC82-1A8E50EE19D1}"/>
          </ac:picMkLst>
        </pc:picChg>
        <pc:picChg chg="mod">
          <ac:chgData name="Thiago Panini" userId="cc6a5c77081c362d" providerId="LiveId" clId="{87861B64-3FDA-4DDC-B031-2605D1B20A50}" dt="2024-04-13T15:30:52.695" v="22542" actId="14100"/>
          <ac:picMkLst>
            <pc:docMk/>
            <pc:sldMk cId="2688639880" sldId="360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7" creationId="{BF47F9F9-CBCF-90BF-E6C1-913BDFECE5A7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49" creationId="{0977EB64-046B-1DD5-DA64-6D3FE18B7F5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1031" creationId="{BAC0BC62-D252-1E7C-82CA-7A9B178630C0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3" creationId="{8476306E-9105-C937-C684-4009C1C6518E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5" creationId="{F8B37643-E4EC-BAB6-A50F-9D0DA6A57CDC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1" creationId="{29FE2090-5D63-B0C8-2E02-AB2D49259E82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3" creationId="{7A73D804-E84D-BBFB-E7AE-40D423395785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6" creationId="{ECF5E332-632D-0B4F-FE18-7DFF6189644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50" creationId="{E8A606A7-4ABF-E47A-F113-7A279542F4C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7" creationId="{303ED3E0-EE09-A120-122F-9649210F726A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8" creationId="{A507FD0D-644E-0F2D-3B5B-9B974707CFF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9" creationId="{24E106B5-EC99-5C99-F1E8-3BFCE6851AC2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3" creationId="{2123A63E-2187-F502-5D5F-0376B7D86101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4" creationId="{E32CF45A-997B-3E09-8B8A-E297A369D37D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6" creationId="{0011C3A8-80D2-D215-B237-72F323CE15F5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67" creationId="{C04F8A4D-B53C-28E1-3C0A-4720BB5F0F3F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4" creationId="{95C35B22-C386-8D67-20C0-6158217DED81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5" creationId="{4BCB13DE-968D-7EF7-C2A4-557F781B75B1}"/>
          </ac:picMkLst>
        </pc:picChg>
        <pc:picChg chg="add del mod">
          <ac:chgData name="Thiago Panini" userId="cc6a5c77081c362d" providerId="LiveId" clId="{87861B64-3FDA-4DDC-B031-2605D1B20A50}" dt="2024-04-12T22:08:38.904" v="21946" actId="478"/>
          <ac:picMkLst>
            <pc:docMk/>
            <pc:sldMk cId="2688639880" sldId="360"/>
            <ac:picMk id="5122" creationId="{A702A73C-8F06-8857-B959-7D2EBB5FB51B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23" creationId="{01043E40-6930-22C3-D1C2-A655E8F7ED68}"/>
          </ac:picMkLst>
        </pc:picChg>
        <pc:picChg chg="add">
          <ac:chgData name="Thiago Panini" userId="cc6a5c77081c362d" providerId="LiveId" clId="{87861B64-3FDA-4DDC-B031-2605D1B20A50}" dt="2024-04-12T21:55:13.976" v="21473"/>
          <ac:picMkLst>
            <pc:docMk/>
            <pc:sldMk cId="2688639880" sldId="360"/>
            <ac:picMk id="5124" creationId="{BE677F89-C66A-C5F7-BE67-E39F45F5BC11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6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8" creationId="{5726AFAE-FB39-2ACC-3B17-9A26ECC67166}"/>
          </ac:picMkLst>
        </pc:picChg>
        <pc:picChg chg="add del mod">
          <ac:chgData name="Thiago Panini" userId="cc6a5c77081c362d" providerId="LiveId" clId="{87861B64-3FDA-4DDC-B031-2605D1B20A50}" dt="2024-04-12T22:11:55.136" v="22158" actId="478"/>
          <ac:picMkLst>
            <pc:docMk/>
            <pc:sldMk cId="2688639880" sldId="360"/>
            <ac:picMk id="5132" creationId="{702119C6-0387-2FF9-358E-C4CD1A9BE79B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4" creationId="{3E60E46B-F480-DDCC-3B06-59406BC7E742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6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37" creationId="{CF1031BB-9338-F449-D6E5-D064BD385855}"/>
          </ac:picMkLst>
        </pc:picChg>
        <pc:picChg chg="add del mod">
          <ac:chgData name="Thiago Panini" userId="cc6a5c77081c362d" providerId="LiveId" clId="{87861B64-3FDA-4DDC-B031-2605D1B20A50}" dt="2024-04-12T22:15:15.797" v="22252" actId="478"/>
          <ac:picMkLst>
            <pc:docMk/>
            <pc:sldMk cId="2688639880" sldId="360"/>
            <ac:picMk id="5138" creationId="{CECAF002-84CA-FA5B-DF43-74B955042ADA}"/>
          </ac:picMkLst>
        </pc:picChg>
        <pc:picChg chg="add del mod">
          <ac:chgData name="Thiago Panini" userId="cc6a5c77081c362d" providerId="LiveId" clId="{87861B64-3FDA-4DDC-B031-2605D1B20A50}" dt="2024-04-13T15:22:52.325" v="22457" actId="478"/>
          <ac:picMkLst>
            <pc:docMk/>
            <pc:sldMk cId="2688639880" sldId="360"/>
            <ac:picMk id="5139" creationId="{E144C9AD-3560-DD15-7B71-C95EE17EA4F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0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2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13T15:23:44.925" v="22474" actId="478"/>
          <ac:picMkLst>
            <pc:docMk/>
            <pc:sldMk cId="2688639880" sldId="360"/>
            <ac:picMk id="5143" creationId="{F6FC39FB-09E1-149C-2A29-969D8C06A1FF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4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5" creationId="{33A1348F-E986-4447-1930-80C307D77B2C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6" creationId="{23594990-C8F4-685A-E0C3-1AB9E0C1C9BC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7" creationId="{29392A26-DD94-2DCF-63EB-7E60A144EE5F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8" creationId="{3E07B47D-0CF9-DE25-8236-2009C04BB0A6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9" creationId="{8DC57975-23E5-9AE6-8FF0-63A950F18AE3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0" creationId="{F63C5548-38E4-8EBE-6DA0-BF4A781BE77A}"/>
          </ac:picMkLst>
        </pc:picChg>
        <pc:picChg chg="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2" creationId="{DA526327-4254-1078-DE5F-CE77F73081A7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4" creationId="{19F17B0B-1F62-3601-2364-6D72A2DCE22F}"/>
          </ac:picMkLst>
        </pc:picChg>
        <pc:picChg chg="mod">
          <ac:chgData name="Thiago Panini" userId="cc6a5c77081c362d" providerId="LiveId" clId="{87861B64-3FDA-4DDC-B031-2605D1B20A50}" dt="2024-04-13T15:30:40.687" v="22539"/>
          <ac:picMkLst>
            <pc:docMk/>
            <pc:sldMk cId="2688639880" sldId="360"/>
            <ac:picMk id="5156" creationId="{67C1CB01-7BFD-C0E4-BB55-77716F271AC6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8" creationId="{B7C0DBDF-249E-7A27-F60A-AEC78B215DA8}"/>
          </ac:picMkLst>
        </pc:picChg>
      </pc:sldChg>
      <pc:sldChg chg="addSp delSp modSp add del mod modAnim">
        <pc:chgData name="Thiago Panini" userId="cc6a5c77081c362d" providerId="LiveId" clId="{87861B64-3FDA-4DDC-B031-2605D1B20A50}" dt="2024-04-12T21:34:34.120" v="21201" actId="20577"/>
        <pc:sldMkLst>
          <pc:docMk/>
          <pc:sldMk cId="3911565837" sldId="361"/>
        </pc:sldMkLst>
        <pc:spChg chg="mod">
          <ac:chgData name="Thiago Panini" userId="cc6a5c77081c362d" providerId="LiveId" clId="{87861B64-3FDA-4DDC-B031-2605D1B20A50}" dt="2024-04-12T14:44:00.045" v="20529" actId="1038"/>
          <ac:spMkLst>
            <pc:docMk/>
            <pc:sldMk cId="3911565837" sldId="361"/>
            <ac:spMk id="2" creationId="{441D884B-095D-6DE2-3E95-F003F4F43D23}"/>
          </ac:spMkLst>
        </pc:spChg>
        <pc:spChg chg="add mod ord">
          <ac:chgData name="Thiago Panini" userId="cc6a5c77081c362d" providerId="LiveId" clId="{87861B64-3FDA-4DDC-B031-2605D1B20A50}" dt="2024-04-12T14:45:25.107" v="20634" actId="167"/>
          <ac:spMkLst>
            <pc:docMk/>
            <pc:sldMk cId="3911565837" sldId="361"/>
            <ac:spMk id="3" creationId="{5FD4CED3-A2C0-F5DB-AA61-1187EE7E6AC4}"/>
          </ac:spMkLst>
        </pc:spChg>
        <pc:spChg chg="add mod">
          <ac:chgData name="Thiago Panini" userId="cc6a5c77081c362d" providerId="LiveId" clId="{87861B64-3FDA-4DDC-B031-2605D1B20A50}" dt="2024-04-12T21:34:34.120" v="21201" actId="20577"/>
          <ac:spMkLst>
            <pc:docMk/>
            <pc:sldMk cId="3911565837" sldId="361"/>
            <ac:spMk id="4" creationId="{D12C47A8-62B9-55B4-B707-9D203530EB73}"/>
          </ac:spMkLst>
        </pc:spChg>
        <pc:spChg chg="add mod">
          <ac:chgData name="Thiago Panini" userId="cc6a5c77081c362d" providerId="LiveId" clId="{87861B64-3FDA-4DDC-B031-2605D1B20A50}" dt="2024-04-12T21:33:46.697" v="21122" actId="20577"/>
          <ac:spMkLst>
            <pc:docMk/>
            <pc:sldMk cId="3911565837" sldId="361"/>
            <ac:spMk id="5" creationId="{2FB64FE0-43A6-3C53-65EA-EEB5B9D6CCC2}"/>
          </ac:spMkLst>
        </pc:spChg>
        <pc:spChg chg="add mod ord">
          <ac:chgData name="Thiago Panini" userId="cc6a5c77081c362d" providerId="LiveId" clId="{87861B64-3FDA-4DDC-B031-2605D1B20A50}" dt="2024-04-12T21:32:10.582" v="20995" actId="167"/>
          <ac:spMkLst>
            <pc:docMk/>
            <pc:sldMk cId="3911565837" sldId="361"/>
            <ac:spMk id="7" creationId="{9A7B2C9A-0AA5-D167-FE62-C8AF0697E541}"/>
          </ac:spMkLst>
        </pc:spChg>
        <pc:spChg chg="add mod">
          <ac:chgData name="Thiago Panini" userId="cc6a5c77081c362d" providerId="LiveId" clId="{87861B64-3FDA-4DDC-B031-2605D1B20A50}" dt="2024-04-12T21:29:46.588" v="20987" actId="20577"/>
          <ac:spMkLst>
            <pc:docMk/>
            <pc:sldMk cId="3911565837" sldId="361"/>
            <ac:spMk id="8" creationId="{7B6D5339-88E6-A21B-C1DA-F105F1DA2FC3}"/>
          </ac:spMkLst>
        </pc:spChg>
        <pc:spChg chg="add mod">
          <ac:chgData name="Thiago Panini" userId="cc6a5c77081c362d" providerId="LiveId" clId="{87861B64-3FDA-4DDC-B031-2605D1B20A50}" dt="2024-04-12T21:34:08.900" v="21200" actId="20577"/>
          <ac:spMkLst>
            <pc:docMk/>
            <pc:sldMk cId="3911565837" sldId="361"/>
            <ac:spMk id="9" creationId="{D9314090-2172-B2D3-94AE-636A94D1ABC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0" creationId="{C4C56B3C-4F9D-279C-B3A0-5C8E957ADA2C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6" creationId="{0815FC96-88D6-F3A1-8E1C-B4B27B8A10B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7" creationId="{33CB6E60-6412-0A53-5269-A2DC7FA27507}"/>
          </ac:spMkLst>
        </pc:spChg>
        <pc:spChg chg="mod">
          <ac:chgData name="Thiago Panini" userId="cc6a5c77081c362d" providerId="LiveId" clId="{87861B64-3FDA-4DDC-B031-2605D1B20A50}" dt="2024-04-12T14:45:44.137" v="20636" actId="14100"/>
          <ac:spMkLst>
            <pc:docMk/>
            <pc:sldMk cId="3911565837" sldId="361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9" creationId="{59F7FA52-9071-DE33-75DE-FA4C4341BAFD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0" creationId="{D047D84F-BEB1-7AD3-D4AA-C746004B10E6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2" creationId="{9D02C7F5-03CB-6FC4-ADDE-8267175126EC}"/>
          </ac:spMkLst>
        </pc:spChg>
        <pc:spChg chg="mod">
          <ac:chgData name="Thiago Panini" userId="cc6a5c77081c362d" providerId="LiveId" clId="{87861B64-3FDA-4DDC-B031-2605D1B20A50}" dt="2024-04-12T14:46:08.974" v="20671" actId="14100"/>
          <ac:spMkLst>
            <pc:docMk/>
            <pc:sldMk cId="3911565837" sldId="361"/>
            <ac:spMk id="23" creationId="{03385DA5-423E-EF29-50BD-66A2CF559565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24" creationId="{8578AEBC-2448-19CA-6990-EA042DD03265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5" creationId="{149FACA4-8C7B-A9EB-4C5E-49BFFD51958C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36:51.973" v="20457" actId="20577"/>
          <ac:spMkLst>
            <pc:docMk/>
            <pc:sldMk cId="3911565837" sldId="361"/>
            <ac:spMk id="29" creationId="{E45329CC-8AEA-F224-D93C-63ABA2E6CB8B}"/>
          </ac:spMkLst>
        </pc:spChg>
        <pc:picChg chg="add del mod">
          <ac:chgData name="Thiago Panini" userId="cc6a5c77081c362d" providerId="LiveId" clId="{87861B64-3FDA-4DDC-B031-2605D1B20A50}" dt="2024-04-12T14:45:20.503" v="20633" actId="478"/>
          <ac:picMkLst>
            <pc:docMk/>
            <pc:sldMk cId="3911565837" sldId="361"/>
            <ac:picMk id="6" creationId="{A3B1D6B5-3BA1-2DA7-6D73-732158004ABD}"/>
          </ac:picMkLst>
        </pc:picChg>
        <pc:picChg chg="add del mod">
          <ac:chgData name="Thiago Panini" userId="cc6a5c77081c362d" providerId="LiveId" clId="{87861B64-3FDA-4DDC-B031-2605D1B20A50}" dt="2024-04-12T21:32:07.838" v="20994" actId="478"/>
          <ac:picMkLst>
            <pc:docMk/>
            <pc:sldMk cId="3911565837" sldId="361"/>
            <ac:picMk id="11" creationId="{E6415238-4C1E-6D0D-C95C-B0BA28D286EA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1" creationId="{D29203AE-E6C3-8577-4F08-887BEE5283FF}"/>
          </ac:picMkLst>
        </pc:picChg>
        <pc:picChg chg="del">
          <ac:chgData name="Thiago Panini" userId="cc6a5c77081c362d" providerId="LiveId" clId="{87861B64-3FDA-4DDC-B031-2605D1B20A50}" dt="2024-04-12T14:37:11.723" v="20462" actId="478"/>
          <ac:picMkLst>
            <pc:docMk/>
            <pc:sldMk cId="3911565837" sldId="361"/>
            <ac:picMk id="2050" creationId="{35F64257-8FA1-C23C-3E8D-64EB850A5E36}"/>
          </ac:picMkLst>
        </pc:picChg>
        <pc:picChg chg="del">
          <ac:chgData name="Thiago Panini" userId="cc6a5c77081c362d" providerId="LiveId" clId="{87861B64-3FDA-4DDC-B031-2605D1B20A50}" dt="2024-04-12T14:37:04.236" v="20459" actId="478"/>
          <ac:picMkLst>
            <pc:docMk/>
            <pc:sldMk cId="3911565837" sldId="361"/>
            <ac:picMk id="2052" creationId="{8F6E882B-029D-ADC4-7FEE-40993E0D6211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054" creationId="{6F468D63-B5A2-1A23-EABC-7F15BD101833}"/>
          </ac:picMkLst>
        </pc:picChg>
        <pc:picChg chg="add mod">
          <ac:chgData name="Thiago Panini" userId="cc6a5c77081c362d" providerId="LiveId" clId="{87861B64-3FDA-4DDC-B031-2605D1B20A50}" dt="2024-04-12T14:44:00.045" v="20529" actId="1038"/>
          <ac:picMkLst>
            <pc:docMk/>
            <pc:sldMk cId="3911565837" sldId="361"/>
            <ac:picMk id="4098" creationId="{888146E0-B772-D488-F171-A5542A858D85}"/>
          </ac:picMkLst>
        </pc:picChg>
        <pc:picChg chg="add del mod">
          <ac:chgData name="Thiago Panini" userId="cc6a5c77081c362d" providerId="LiveId" clId="{87861B64-3FDA-4DDC-B031-2605D1B20A50}" dt="2024-04-12T14:43:11.283" v="20505" actId="478"/>
          <ac:picMkLst>
            <pc:docMk/>
            <pc:sldMk cId="3911565837" sldId="361"/>
            <ac:picMk id="4100" creationId="{5E337098-34C3-1864-A3BE-762CC69127E4}"/>
          </ac:picMkLst>
        </pc:picChg>
        <pc:picChg chg="add mod">
          <ac:chgData name="Thiago Panini" userId="cc6a5c77081c362d" providerId="LiveId" clId="{87861B64-3FDA-4DDC-B031-2605D1B20A50}" dt="2024-04-12T14:45:18.491" v="20632" actId="167"/>
          <ac:picMkLst>
            <pc:docMk/>
            <pc:sldMk cId="3911565837" sldId="361"/>
            <ac:picMk id="4102" creationId="{3DDE513E-A621-25CC-7E5A-5837F714B82C}"/>
          </ac:picMkLst>
        </pc:picChg>
        <pc:picChg chg="add del mod">
          <ac:chgData name="Thiago Panini" userId="cc6a5c77081c362d" providerId="LiveId" clId="{87861B64-3FDA-4DDC-B031-2605D1B20A50}" dt="2024-04-12T21:32:01.623" v="20991" actId="478"/>
          <ac:picMkLst>
            <pc:docMk/>
            <pc:sldMk cId="3911565837" sldId="361"/>
            <ac:picMk id="4104" creationId="{1EDE93E4-B4C3-2F27-9416-99BE32AF5C4C}"/>
          </ac:picMkLst>
        </pc:picChg>
        <pc:picChg chg="add mod">
          <ac:chgData name="Thiago Panini" userId="cc6a5c77081c362d" providerId="LiveId" clId="{87861B64-3FDA-4DDC-B031-2605D1B20A50}" dt="2024-04-12T21:32:06.658" v="20993" actId="167"/>
          <ac:picMkLst>
            <pc:docMk/>
            <pc:sldMk cId="3911565837" sldId="361"/>
            <ac:picMk id="4106" creationId="{784BBA17-17EC-0CF5-E067-10D11FED2295}"/>
          </ac:picMkLst>
        </pc:picChg>
      </pc:sldChg>
      <pc:sldChg chg="modSp add del mod ord modShow">
        <pc:chgData name="Thiago Panini" userId="cc6a5c77081c362d" providerId="LiveId" clId="{87861B64-3FDA-4DDC-B031-2605D1B20A50}" dt="2024-04-25T01:22:27.523" v="35171" actId="47"/>
        <pc:sldMkLst>
          <pc:docMk/>
          <pc:sldMk cId="273519522" sldId="362"/>
        </pc:sldMkLst>
        <pc:spChg chg="mod">
          <ac:chgData name="Thiago Panini" userId="cc6a5c77081c362d" providerId="LiveId" clId="{87861B64-3FDA-4DDC-B031-2605D1B20A50}" dt="2024-04-12T15:07:33.234" v="20778" actId="20577"/>
          <ac:spMkLst>
            <pc:docMk/>
            <pc:sldMk cId="273519522" sldId="362"/>
            <ac:spMk id="3465" creationId="{00000000-0000-0000-0000-000000000000}"/>
          </ac:spMkLst>
        </pc:spChg>
      </pc:sldChg>
      <pc:sldChg chg="addSp delSp modSp add del mod modNotesTx">
        <pc:chgData name="Thiago Panini" userId="cc6a5c77081c362d" providerId="LiveId" clId="{87861B64-3FDA-4DDC-B031-2605D1B20A50}" dt="2024-04-24T21:06:07.357" v="30437" actId="47"/>
        <pc:sldMkLst>
          <pc:docMk/>
          <pc:sldMk cId="4291238329" sldId="363"/>
        </pc:sldMkLst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2" creationId="{09086C37-3326-4707-316A-EA51DD909FE4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2" creationId="{71A1EADB-C4A8-79E6-56AB-D4A8976C6D6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3" creationId="{5B9E91D7-ED48-3CB9-2418-B2970C40DA5A}"/>
          </ac:spMkLst>
        </pc:spChg>
        <pc:spChg chg="add mod">
          <ac:chgData name="Thiago Panini" userId="cc6a5c77081c362d" providerId="LiveId" clId="{87861B64-3FDA-4DDC-B031-2605D1B20A50}" dt="2024-04-18T02:08:05.186" v="25449" actId="1036"/>
          <ac:spMkLst>
            <pc:docMk/>
            <pc:sldMk cId="4291238329" sldId="363"/>
            <ac:spMk id="4" creationId="{6AE0D021-5BA2-6426-658E-BD55FDF12D7B}"/>
          </ac:spMkLst>
        </pc:spChg>
        <pc:spChg chg="add">
          <ac:chgData name="Thiago Panini" userId="cc6a5c77081c362d" providerId="LiveId" clId="{87861B64-3FDA-4DDC-B031-2605D1B20A50}" dt="2024-04-13T15:35:57.878" v="22683"/>
          <ac:spMkLst>
            <pc:docMk/>
            <pc:sldMk cId="4291238329" sldId="363"/>
            <ac:spMk id="5" creationId="{A813F55F-26BD-AD78-C3D0-629F4EACD39D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5" creationId="{CC50E3D8-E0E0-550A-5B0C-DF3F00FF8F53}"/>
          </ac:spMkLst>
        </pc:spChg>
        <pc:spChg chg="add del mod">
          <ac:chgData name="Thiago Panini" userId="cc6a5c77081c362d" providerId="LiveId" clId="{87861B64-3FDA-4DDC-B031-2605D1B20A50}" dt="2024-04-18T02:14:34.419" v="25525" actId="21"/>
          <ac:spMkLst>
            <pc:docMk/>
            <pc:sldMk cId="4291238329" sldId="363"/>
            <ac:spMk id="9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24:52.847" v="25558" actId="1076"/>
          <ac:spMkLst>
            <pc:docMk/>
            <pc:sldMk cId="4291238329" sldId="363"/>
            <ac:spMk id="10" creationId="{31560D59-A457-8794-2207-CC692F5F5025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11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46:02.677" v="25569" actId="20577"/>
          <ac:spMkLst>
            <pc:docMk/>
            <pc:sldMk cId="4291238329" sldId="363"/>
            <ac:spMk id="13" creationId="{3F2577F7-5B50-7022-C236-D6157037CCA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7" creationId="{B3863180-5970-86EE-D510-66E88228A39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8" creationId="{34B57137-D393-3AAC-EA9A-624F18EB4939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22" creationId="{E13CB52A-5ADD-5E4E-4402-DF60ED2D6352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7" creationId="{E4182DAF-215D-A734-9349-5CED80F1B1E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0" creationId="{0D313B67-873F-C942-89A0-485CADED886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7" creationId="{C09A13BC-5D5F-68D0-E814-7D9E32A0E2C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1" creationId="{664F71C1-9F5C-27FC-CF53-5EDEE7F15AD4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2" creationId="{1907FC07-1DCC-9EDF-FE19-8AC077DB97D8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3" creationId="{6702B96E-0036-BCD2-902A-B1E63AA0A78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0" creationId="{A41CEF4F-E307-2556-EC94-1A6AA19BCE1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1" creationId="{A80B2B53-3C70-E0E6-FAB1-BCC9C1259547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2" creationId="{9954739E-2A97-B2D1-B038-B15063ECBD4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76" creationId="{54E30DE5-D288-839C-E7B7-01D11B008B4E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1077" creationId="{60E5D7F3-5DB5-2E7A-2154-003844BC71E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5120" creationId="{D98DF0CA-87D8-07B6-3962-44A3703596B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7" creationId="{97019919-1F47-2AA9-A4D3-81F2805A0884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9" creationId="{C9EEB781-8D26-E3A3-BC83-843DA2F78208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0" creationId="{94B493B0-4D27-8766-3AB1-47BECAE1CBEC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1" creationId="{96C236EE-0CF3-1C0A-CDB9-4F8E8A87623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3" creationId="{891CA804-C51F-AD55-C765-0F774479FC17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5" creationId="{9349F8DD-A13B-9A46-76A1-BF242C72C57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41" creationId="{BD321451-B834-999E-30F7-2C3222938BD3}"/>
          </ac:spMkLst>
        </pc:s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1" creationId="{58CC2A43-7D87-0160-AF33-71C17D02F16D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8T02:08:13.297" v="25450" actId="1076"/>
          <ac:picMkLst>
            <pc:docMk/>
            <pc:sldMk cId="4291238329" sldId="363"/>
            <ac:picMk id="7" creationId="{B595A89F-3F03-059B-4D02-E7636C84BD8B}"/>
          </ac:picMkLst>
        </pc:picChg>
        <pc:picChg chg="add del mod">
          <ac:chgData name="Thiago Panini" userId="cc6a5c77081c362d" providerId="LiveId" clId="{87861B64-3FDA-4DDC-B031-2605D1B20A50}" dt="2024-04-18T02:04:39.911" v="25435" actId="478"/>
          <ac:picMkLst>
            <pc:docMk/>
            <pc:sldMk cId="4291238329" sldId="363"/>
            <ac:picMk id="8" creationId="{85EEC74E-A5F5-94DA-6FC2-1135924A36D1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15" creationId="{E2365B7B-1230-04AA-09E4-0977341296CD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20" creationId="{E3651763-C4C8-1737-12E5-5676BE940E6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18T02:46:52.751" v="25574" actId="14100"/>
          <ac:picMkLst>
            <pc:docMk/>
            <pc:sldMk cId="4291238329" sldId="363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13T15:32:49.977" v="22624" actId="478"/>
          <ac:picMkLst>
            <pc:docMk/>
            <pc:sldMk cId="4291238329" sldId="363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6" creationId="{FD10C184-E4D3-A294-5E65-9279CA75F71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50" creationId="{E8A606A7-4ABF-E47A-F113-7A279542F4CF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23" creationId="{01043E40-6930-22C3-D1C2-A655E8F7ED68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6" creationId="{D57AC068-5B06-D955-0948-38C559FAECA4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8" creationId="{5726AFAE-FB39-2ACC-3B17-9A26ECC67166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4" creationId="{3E60E46B-F480-DDCC-3B06-59406BC7E74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37" creationId="{CF1031BB-9338-F449-D6E5-D064BD385855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0" creationId="{481EA752-6912-91E4-AA5A-B6243276282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2" creationId="{CDC40124-9400-E4B1-7348-0FF6BAC1AD89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4" creationId="{CE4EF08A-FC8D-423A-0549-1646A90384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5" creationId="{33A1348F-E986-4447-1930-80C307D77B2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6" creationId="{23594990-C8F4-685A-E0C3-1AB9E0C1C9B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7" creationId="{29392A26-DD94-2DCF-63EB-7E60A144EE5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8" creationId="{3E07B47D-0CF9-DE25-8236-2009C04BB0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9" creationId="{8DC57975-23E5-9AE6-8FF0-63A950F18AE3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0" creationId="{F63C5548-38E4-8EBE-6DA0-BF4A781BE77A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4" creationId="{19F17B0B-1F62-3601-2364-6D72A2DCE22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8" creationId="{B7C0DBDF-249E-7A27-F60A-AEC78B215DA8}"/>
          </ac:picMkLst>
        </pc:picChg>
      </pc:sldChg>
      <pc:sldChg chg="addSp delSp modSp add mod ord">
        <pc:chgData name="Thiago Panini" userId="cc6a5c77081c362d" providerId="LiveId" clId="{87861B64-3FDA-4DDC-B031-2605D1B20A50}" dt="2024-04-17T18:41:55.488" v="23019" actId="1035"/>
        <pc:sldMkLst>
          <pc:docMk/>
          <pc:sldMk cId="2309062905" sldId="364"/>
        </pc:sldMkLst>
        <pc:spChg chg="add del mod">
          <ac:chgData name="Thiago Panini" userId="cc6a5c77081c362d" providerId="LiveId" clId="{87861B64-3FDA-4DDC-B031-2605D1B20A50}" dt="2024-04-17T18:23:34.177" v="22700" actId="478"/>
          <ac:spMkLst>
            <pc:docMk/>
            <pc:sldMk cId="2309062905" sldId="364"/>
            <ac:spMk id="7" creationId="{B144F150-45B6-1228-91D4-7770B3803302}"/>
          </ac:spMkLst>
        </pc:spChg>
        <pc:spChg chg="del">
          <ac:chgData name="Thiago Panini" userId="cc6a5c77081c362d" providerId="LiveId" clId="{87861B64-3FDA-4DDC-B031-2605D1B20A50}" dt="2024-04-17T18:23:31.991" v="22699" actId="478"/>
          <ac:spMkLst>
            <pc:docMk/>
            <pc:sldMk cId="2309062905" sldId="364"/>
            <ac:spMk id="17" creationId="{B7EDCD81-D04A-FF91-E014-64B6EA7D2170}"/>
          </ac:spMkLst>
        </pc:spChg>
        <pc:spChg chg="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19" creationId="{A40E7844-211D-FCC6-7F1B-C978677D0C97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3" creationId="{46BC8DAD-5823-A85A-21D6-C5CC9D260B6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4" creationId="{252F5CE7-2B7B-ECAE-92B8-44C2BBA5EAD3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5" creationId="{89691388-22B3-118F-AFB1-105603947E9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25:44.978" v="22768" actId="20577"/>
          <ac:spMkLst>
            <pc:docMk/>
            <pc:sldMk cId="2309062905" sldId="364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87861B64-3FDA-4DDC-B031-2605D1B20A50}" dt="2024-04-17T18:40:32.005" v="22965" actId="20577"/>
          <ac:spMkLst>
            <pc:docMk/>
            <pc:sldMk cId="2309062905" sldId="364"/>
            <ac:spMk id="29" creationId="{E45329CC-8AEA-F224-D93C-63ABA2E6CB8B}"/>
          </ac:spMkLst>
        </pc:spChg>
        <pc:spChg chg="mod">
          <ac:chgData name="Thiago Panini" userId="cc6a5c77081c362d" providerId="LiveId" clId="{87861B64-3FDA-4DDC-B031-2605D1B20A50}" dt="2024-04-17T18:23:55.224" v="22728" actId="207"/>
          <ac:spMkLst>
            <pc:docMk/>
            <pc:sldMk cId="2309062905" sldId="364"/>
            <ac:spMk id="31" creationId="{6BC41FA0-A852-09AF-E0E0-0EDFEE7B6F22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6" creationId="{E85EC912-DFE4-CB89-8B0B-891032FE266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7" creationId="{DF89CA25-61C5-56CC-773D-38E5E29018AC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8" creationId="{2A33DEB9-774C-AADB-0648-61EFC3979F0F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39" creationId="{0880B09B-B6B8-296F-3A24-F5E56AC808F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2" creationId="{5F4B4DCB-90AA-8808-AEF9-544C27417EB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4" creationId="{EE01AA8E-81B0-F6BA-4378-1C3B3B2EF84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6" creationId="{E4C3D95B-3516-59CA-59B1-3D65E7045C63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8" creationId="{F0622575-2ED5-738F-F0F3-5BA41655D56E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9" creationId="{489D1C35-2FB7-21CC-1D62-F9926A80CC5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0" creationId="{33A71D2C-0914-19D2-BF45-EA90AC9CB35A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1" creationId="{963154B6-3F92-3550-17D5-C591C000C2A6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2" creationId="{F9F761B3-B6AF-3251-D9D6-6C02120D690B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3" creationId="{B8B9DC59-4DE0-2F5D-E9FB-853588995890}"/>
          </ac:spMkLst>
        </pc:spChg>
        <pc:spChg chg="mod">
          <ac:chgData name="Thiago Panini" userId="cc6a5c77081c362d" providerId="LiveId" clId="{87861B64-3FDA-4DDC-B031-2605D1B20A50}" dt="2024-04-17T18:41:10.057" v="22971"/>
          <ac:spMkLst>
            <pc:docMk/>
            <pc:sldMk cId="2309062905" sldId="364"/>
            <ac:spMk id="57" creationId="{E868AA41-FDA0-20AF-CFCA-3B38BF8012AA}"/>
          </ac:spMkLst>
        </pc:s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9" creationId="{58A01CDE-2603-2BC6-F0B0-6CBDC7340CAC}"/>
          </ac:grpSpMkLst>
        </pc:grpChg>
        <pc:grpChg chg="add mod">
          <ac:chgData name="Thiago Panini" userId="cc6a5c77081c362d" providerId="LiveId" clId="{87861B64-3FDA-4DDC-B031-2605D1B20A50}" dt="2024-04-17T18:41:55.488" v="23019" actId="1035"/>
          <ac:grpSpMkLst>
            <pc:docMk/>
            <pc:sldMk cId="2309062905" sldId="364"/>
            <ac:grpSpMk id="15" creationId="{BA7C7535-E7B0-45BF-480A-38CA4D7AE51F}"/>
          </ac:grpSpMkLst>
        </pc:gr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1:10.057" v="22971"/>
          <ac:grpSpMkLst>
            <pc:docMk/>
            <pc:sldMk cId="2309062905" sldId="364"/>
            <ac:grpSpMk id="55" creationId="{0FEFF84E-5868-FF2C-D858-CADEF2DF8A34}"/>
          </ac:grpSpMkLst>
        </pc:grp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2" creationId="{EA1C2D11-E398-1E9C-887E-EA01725513A0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3" creationId="{9C4D12BF-9D87-76B1-5D28-480475F0B522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7T18:29:14.502" v="22841" actId="478"/>
          <ac:picMkLst>
            <pc:docMk/>
            <pc:sldMk cId="2309062905" sldId="364"/>
            <ac:picMk id="6" creationId="{5BFDA79A-08FD-E8C1-0CCC-2C9AF94E4954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8" creationId="{81958A58-9B5C-8C4E-6B1B-791FEA23B691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12" creationId="{D5DA1029-6D86-5574-DD15-F58895B704B1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3" creationId="{A763E7C5-EEA3-644A-A44D-ED5B93F368BB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6" creationId="{B9FFFA50-AD1E-781E-94AE-1C58C08CFF43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0" creationId="{E75C8D5F-7E8F-AD03-1E24-4C7F2433FBF6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1" creationId="{2F9D7702-31FD-DBC4-A8D5-AF7CB6F36789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22" creationId="{5835740A-ACE3-46DD-468D-9F2A0BC65B50}"/>
          </ac:picMkLst>
        </pc:picChg>
        <pc:picChg chg="mod">
          <ac:chgData name="Thiago Panini" userId="cc6a5c77081c362d" providerId="LiveId" clId="{87861B64-3FDA-4DDC-B031-2605D1B20A50}" dt="2024-04-17T18:23:59.071" v="22729" actId="1076"/>
          <ac:picMkLst>
            <pc:docMk/>
            <pc:sldMk cId="2309062905" sldId="364"/>
            <ac:picMk id="30" creationId="{E85C7BD2-65AB-FCE4-91B3-A3F7607B74B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43" creationId="{D624AC9D-3006-1AD2-9873-EEB99C8175D6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54" creationId="{73D3D6F1-437C-51F7-5953-C41E30B1FA1B}"/>
          </ac:picMkLst>
        </pc:picChg>
        <pc:picChg chg="mod">
          <ac:chgData name="Thiago Panini" userId="cc6a5c77081c362d" providerId="LiveId" clId="{87861B64-3FDA-4DDC-B031-2605D1B20A50}" dt="2024-04-17T18:41:10.057" v="22971"/>
          <ac:picMkLst>
            <pc:docMk/>
            <pc:sldMk cId="2309062905" sldId="364"/>
            <ac:picMk id="56" creationId="{4BDD5DCC-CF66-4935-19D5-DC8AD62377DC}"/>
          </ac:picMkLst>
        </pc:picChg>
        <pc:picChg chg="add del mod">
          <ac:chgData name="Thiago Panini" userId="cc6a5c77081c362d" providerId="LiveId" clId="{87861B64-3FDA-4DDC-B031-2605D1B20A50}" dt="2024-04-17T18:39:49.312" v="22916" actId="478"/>
          <ac:picMkLst>
            <pc:docMk/>
            <pc:sldMk cId="2309062905" sldId="364"/>
            <ac:picMk id="1026" creationId="{B71BD615-7B58-1EF9-BF82-7CDC90F10086}"/>
          </ac:picMkLst>
        </pc:picChg>
        <pc:cxnChg chg="del">
          <ac:chgData name="Thiago Panini" userId="cc6a5c77081c362d" providerId="LiveId" clId="{87861B64-3FDA-4DDC-B031-2605D1B20A50}" dt="2024-04-17T18:23:31.991" v="22699" actId="478"/>
          <ac:cxnSpMkLst>
            <pc:docMk/>
            <pc:sldMk cId="2309062905" sldId="364"/>
            <ac:cxnSpMk id="47" creationId="{C745DDCD-F7B7-00C0-3643-232CD4F60CCB}"/>
          </ac:cxnSpMkLst>
        </pc:cxnChg>
        <pc:cxnChg chg="add mod">
          <ac:chgData name="Thiago Panini" userId="cc6a5c77081c362d" providerId="LiveId" clId="{87861B64-3FDA-4DDC-B031-2605D1B20A50}" dt="2024-04-17T18:41:10.057" v="22971"/>
          <ac:cxnSpMkLst>
            <pc:docMk/>
            <pc:sldMk cId="2309062905" sldId="364"/>
            <ac:cxnSpMk id="58" creationId="{97F93090-1E52-14E6-7C2D-B335769B1F74}"/>
          </ac:cxnSpMkLst>
        </pc:cxnChg>
      </pc:sldChg>
      <pc:sldChg chg="addSp delSp modSp add del mod modAnim">
        <pc:chgData name="Thiago Panini" userId="cc6a5c77081c362d" providerId="LiveId" clId="{87861B64-3FDA-4DDC-B031-2605D1B20A50}" dt="2024-04-13T15:34:41.012" v="22665" actId="47"/>
        <pc:sldMkLst>
          <pc:docMk/>
          <pc:sldMk cId="2624221240" sldId="364"/>
        </pc:sldMkLst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5" creationId="{2FB64FE0-43A6-3C53-65EA-EEB5B9D6CCC2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6" creationId="{EB854248-7E25-7B78-E6C1-4F628FAB1F26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9" creationId="{D9314090-2172-B2D3-94AE-636A94D1ABC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0" creationId="{7C4E01E7-DA3B-F2B3-75BF-A54D65E4E144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1" creationId="{729E73EC-23BD-7B8F-F617-C0F46FA53903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4" creationId="{F7323238-A911-E1E5-842C-CA48C317224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5" creationId="{DA8AF446-A691-DDA1-8E1B-257FE69050BE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6" creationId="{C4BD183C-6F07-599F-9DBA-375CF7B0A7E9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7" creationId="{8BE2F35B-6E98-23FA-4822-6EBA22DD7359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4" creationId="{BB123488-7543-3FE3-2B36-F2C244ED672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5" creationId="{E8C2DB7C-7AC1-0726-FCC1-7BE2E0228C7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6" creationId="{7495BDBA-773A-F12D-C8EA-97E6C3DEB7D9}"/>
          </ac:spMkLst>
        </pc:spChg>
        <pc:spChg chg="mod">
          <ac:chgData name="Thiago Panini" userId="cc6a5c77081c362d" providerId="LiveId" clId="{87861B64-3FDA-4DDC-B031-2605D1B20A50}" dt="2024-04-13T15:34:20.903" v="22661" actId="20577"/>
          <ac:spMkLst>
            <pc:docMk/>
            <pc:sldMk cId="2624221240" sldId="364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2" creationId="{FC46C524-12C7-A9AA-5EB3-44878E10CBD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3" creationId="{8B23E409-99F3-CFAB-3035-51B5C4021B8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4" creationId="{642F4845-72A4-7234-5B6B-84760231D94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7" creationId="{4ACD33C1-78D0-A5F6-5E05-7D1D9ECBC535}"/>
          </ac:spMkLst>
        </pc:sp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2" creationId="{668AB63E-7D4D-9EAC-6173-9907B80BD17D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3" creationId="{42510A1E-30E4-C24A-0A95-CFCFF41F8FBA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9" creationId="{C6C4EE46-50B7-C89D-BBD1-5F3B0E38851B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0" creationId="{620133B2-84F5-E20F-A8E4-CB2386D31FB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1" creationId="{EAB4982A-8C7A-07F0-99FD-396A91988E83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2" creationId="{2BDFCBF2-95FF-073D-7C1B-EC4AF38A3168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8" creationId="{12F390B3-9247-8042-34A9-865D54E65E7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0" creationId="{7AADCAB8-987A-3866-00BF-5E2D5D5B8906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1" creationId="{80439154-98F8-4709-B354-8F807F9EFF6C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5" creationId="{8DE8FF08-EC4F-FDAF-03F6-DD75F3C1EEC0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6" creationId="{0B7AA16D-9CFC-5911-EB8B-F701D91D5A6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6" creationId="{784BBA17-17EC-0CF5-E067-10D11FED2295}"/>
          </ac:picMkLst>
        </pc:picChg>
      </pc:sldChg>
      <pc:sldChg chg="addSp delSp modSp add del mod modAnim">
        <pc:chgData name="Thiago Panini" userId="cc6a5c77081c362d" providerId="LiveId" clId="{87861B64-3FDA-4DDC-B031-2605D1B20A50}" dt="2024-04-18T01:54:58.212" v="25375" actId="47"/>
        <pc:sldMkLst>
          <pc:docMk/>
          <pc:sldMk cId="747217558" sldId="365"/>
        </pc:sldMkLst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5" creationId="{2FB64FE0-43A6-3C53-65EA-EEB5B9D6CCC2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9" creationId="{D9314090-2172-B2D3-94AE-636A94D1ABCF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2" creationId="{507F5C1A-C683-5094-68D7-BE880A6C19D6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3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4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5" creationId="{7DD0BAB4-AE5C-A1B2-ED50-94DCAE638510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6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7" creationId="{6318C79E-A3E8-7895-B18F-A0DA188AAE0D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18" creationId="{6FE0A692-A2AF-650A-C782-F83B709F6C74}"/>
          </ac:spMkLst>
        </pc:spChg>
        <pc:spChg chg="add del 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9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55.837" v="23264" actId="14100"/>
          <ac:spMkLst>
            <pc:docMk/>
            <pc:sldMk cId="747217558" sldId="365"/>
            <ac:spMk id="20" creationId="{389D910C-094C-CD12-F829-9111C0B47238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3" creationId="{03385DA5-423E-EF29-50BD-66A2CF559565}"/>
          </ac:spMkLst>
        </pc:spChg>
        <pc:spChg chg="del mod">
          <ac:chgData name="Thiago Panini" userId="cc6a5c77081c362d" providerId="LiveId" clId="{87861B64-3FDA-4DDC-B031-2605D1B20A50}" dt="2024-04-17T19:21:50.003" v="23254" actId="478"/>
          <ac:spMkLst>
            <pc:docMk/>
            <pc:sldMk cId="747217558" sldId="365"/>
            <ac:spMk id="25" creationId="{507F5C1A-C683-5094-68D7-BE880A6C19D6}"/>
          </ac:spMkLst>
        </pc:spChg>
        <pc:spChg chg="del mod">
          <ac:chgData name="Thiago Panini" userId="cc6a5c77081c362d" providerId="LiveId" clId="{87861B64-3FDA-4DDC-B031-2605D1B20A50}" dt="2024-04-17T19:21:46.342" v="23252" actId="478"/>
          <ac:spMkLst>
            <pc:docMk/>
            <pc:sldMk cId="747217558" sldId="365"/>
            <ac:spMk id="26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02:55.252" v="23143" actId="20577"/>
          <ac:spMkLst>
            <pc:docMk/>
            <pc:sldMk cId="747217558" sldId="365"/>
            <ac:spMk id="27" creationId="{D0D43115-B93C-E569-0E8E-6984E03F6667}"/>
          </ac:spMkLst>
        </pc:spChg>
        <pc:spChg chg="del mod topLvl">
          <ac:chgData name="Thiago Panini" userId="cc6a5c77081c362d" providerId="LiveId" clId="{87861B64-3FDA-4DDC-B031-2605D1B20A50}" dt="2024-04-17T19:21:52.637" v="23255" actId="478"/>
          <ac:spMkLst>
            <pc:docMk/>
            <pc:sldMk cId="747217558" sldId="365"/>
            <ac:spMk id="28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03:11.285" v="23229" actId="14100"/>
          <ac:spMkLst>
            <pc:docMk/>
            <pc:sldMk cId="747217558" sldId="365"/>
            <ac:spMk id="29" creationId="{E45329CC-8AEA-F224-D93C-63ABA2E6CB8B}"/>
          </ac:spMkLst>
        </pc:spChg>
        <pc:spChg chg="del mod">
          <ac:chgData name="Thiago Panini" userId="cc6a5c77081c362d" providerId="LiveId" clId="{87861B64-3FDA-4DDC-B031-2605D1B20A50}" dt="2024-04-17T19:21:44.490" v="23251" actId="478"/>
          <ac:spMkLst>
            <pc:docMk/>
            <pc:sldMk cId="747217558" sldId="365"/>
            <ac:spMk id="30" creationId="{7DD0BAB4-AE5C-A1B2-ED50-94DCAE638510}"/>
          </ac:spMkLst>
        </pc:spChg>
        <pc:spChg chg="del mod">
          <ac:chgData name="Thiago Panini" userId="cc6a5c77081c362d" providerId="LiveId" clId="{87861B64-3FDA-4DDC-B031-2605D1B20A50}" dt="2024-04-17T19:21:48.136" v="23253" actId="478"/>
          <ac:spMkLst>
            <pc:docMk/>
            <pc:sldMk cId="747217558" sldId="365"/>
            <ac:spMk id="31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2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3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4" creationId="{B9E5449D-B5B5-3428-4AAD-7CAEDAF4954D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6" creationId="{F1DBB24F-593A-0BC5-E41B-2BF21D331277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7" creationId="{82255BA4-2F55-623E-2C11-2603C9BCE0E7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8" creationId="{7D386BEF-EAFD-7BF7-610B-9EFE232073C9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0" creationId="{B2534FE8-511D-139C-574B-90DA2DFC0097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1" creationId="{0BA56091-6485-543F-3F73-DFE240B921E4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4" creationId="{0F6D54CF-ED26-4891-3DC0-003FEDC98E06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5" creationId="{003694CF-DADA-58FC-17E3-AE1128F35A34}"/>
          </ac:spMkLst>
        </pc:spChg>
        <pc:grpChg chg="add del mod">
          <ac:chgData name="Thiago Panini" userId="cc6a5c77081c362d" providerId="LiveId" clId="{87861B64-3FDA-4DDC-B031-2605D1B20A50}" dt="2024-04-17T19:21:12.884" v="23241" actId="21"/>
          <ac:grpSpMkLst>
            <pc:docMk/>
            <pc:sldMk cId="747217558" sldId="365"/>
            <ac:grpSpMk id="6" creationId="{AFDE058A-0F4C-0DF1-2D60-197AD3305FE1}"/>
          </ac:grpSpMkLst>
        </pc:grpChg>
        <pc:grpChg chg="add del mod">
          <ac:chgData name="Thiago Panini" userId="cc6a5c77081c362d" providerId="LiveId" clId="{87861B64-3FDA-4DDC-B031-2605D1B20A50}" dt="2024-04-17T19:20:38.768" v="23236" actId="478"/>
          <ac:grpSpMkLst>
            <pc:docMk/>
            <pc:sldMk cId="747217558" sldId="365"/>
            <ac:grpSpMk id="10" creationId="{39E36209-992E-4384-DC32-78FDAD826A52}"/>
          </ac:grpSpMkLst>
        </pc:grpChg>
        <pc:grpChg chg="mod">
          <ac:chgData name="Thiago Panini" userId="cc6a5c77081c362d" providerId="LiveId" clId="{87861B64-3FDA-4DDC-B031-2605D1B20A50}" dt="2024-04-17T19:18:53.532" v="23230"/>
          <ac:grpSpMkLst>
            <pc:docMk/>
            <pc:sldMk cId="747217558" sldId="365"/>
            <ac:grpSpMk id="11" creationId="{201F7AC3-7EF8-60B1-A4E4-5ECEFA659AC7}"/>
          </ac:grpSpMkLst>
        </pc:grpChg>
        <pc:grpChg chg="add del mod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1" creationId="{AFDE058A-0F4C-0DF1-2D60-197AD3305FE1}"/>
          </ac:grpSpMkLst>
        </pc:grpChg>
        <pc:grpChg chg="mod topLvl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2" creationId="{39E36209-992E-4384-DC32-78FDAD826A52}"/>
          </ac:grpSpMkLst>
        </pc:grpChg>
        <pc:grpChg chg="del mod">
          <ac:chgData name="Thiago Panini" userId="cc6a5c77081c362d" providerId="LiveId" clId="{87861B64-3FDA-4DDC-B031-2605D1B20A50}" dt="2024-04-17T19:21:50.003" v="23254" actId="478"/>
          <ac:grpSpMkLst>
            <pc:docMk/>
            <pc:sldMk cId="747217558" sldId="365"/>
            <ac:grpSpMk id="24" creationId="{201F7AC3-7EF8-60B1-A4E4-5ECEFA659AC7}"/>
          </ac:grpSpMkLst>
        </pc:grpChg>
        <pc:grpChg chg="add mod">
          <ac:chgData name="Thiago Panini" userId="cc6a5c77081c362d" providerId="LiveId" clId="{87861B64-3FDA-4DDC-B031-2605D1B20A50}" dt="2024-04-17T19:22:01.693" v="23257" actId="1076"/>
          <ac:grpSpMkLst>
            <pc:docMk/>
            <pc:sldMk cId="747217558" sldId="365"/>
            <ac:grpSpMk id="35" creationId="{F8CC794E-2F2F-277B-D9C2-E5B5374A1EAA}"/>
          </ac:grpSpMkLst>
        </pc:grpChg>
        <pc:grpChg chg="add mod">
          <ac:chgData name="Thiago Panini" userId="cc6a5c77081c362d" providerId="LiveId" clId="{87861B64-3FDA-4DDC-B031-2605D1B20A50}" dt="2024-04-17T19:22:08.512" v="23259" actId="1076"/>
          <ac:grpSpMkLst>
            <pc:docMk/>
            <pc:sldMk cId="747217558" sldId="365"/>
            <ac:grpSpMk id="39" creationId="{D0FB7234-E586-63A8-0D8A-38F31011D01F}"/>
          </ac:grpSpMkLst>
        </pc:grpChg>
        <pc:grpChg chg="add mod">
          <ac:chgData name="Thiago Panini" userId="cc6a5c77081c362d" providerId="LiveId" clId="{87861B64-3FDA-4DDC-B031-2605D1B20A50}" dt="2024-04-17T19:22:12.237" v="23261" actId="1076"/>
          <ac:grpSpMkLst>
            <pc:docMk/>
            <pc:sldMk cId="747217558" sldId="365"/>
            <ac:grpSpMk id="43" creationId="{E8D9A66E-BE7A-146F-2581-10582E6A7C72}"/>
          </ac:grpSpMkLst>
        </pc:grp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6" creationId="{784BBA17-17EC-0CF5-E067-10D11FED2295}"/>
          </ac:picMkLst>
        </pc:picChg>
      </pc:sldChg>
      <pc:sldChg chg="addSp delSp modSp add mod">
        <pc:chgData name="Thiago Panini" userId="cc6a5c77081c362d" providerId="LiveId" clId="{87861B64-3FDA-4DDC-B031-2605D1B20A50}" dt="2024-04-21T14:49:40.637" v="26409" actId="1035"/>
        <pc:sldMkLst>
          <pc:docMk/>
          <pc:sldMk cId="2313298974" sldId="366"/>
        </pc:sldMkLst>
        <pc:spChg chg="add mod">
          <ac:chgData name="Thiago Panini" userId="cc6a5c77081c362d" providerId="LiveId" clId="{87861B64-3FDA-4DDC-B031-2605D1B20A50}" dt="2024-04-17T19:23:30.918" v="23273" actId="1076"/>
          <ac:spMkLst>
            <pc:docMk/>
            <pc:sldMk cId="2313298974" sldId="366"/>
            <ac:spMk id="2" creationId="{C025FEC4-0216-4BAE-55FD-996C02CEE7AB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4" creationId="{8B86E442-A05E-C88C-7CE0-291258F1D71E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5" creationId="{730AFB0D-A0B9-E275-7D97-1DEB84590E0C}"/>
          </ac:spMkLst>
        </pc:spChg>
        <pc:spChg chg="add del mod">
          <ac:chgData name="Thiago Panini" userId="cc6a5c77081c362d" providerId="LiveId" clId="{87861B64-3FDA-4DDC-B031-2605D1B20A50}" dt="2024-04-17T19:24:30.593" v="23299" actId="478"/>
          <ac:spMkLst>
            <pc:docMk/>
            <pc:sldMk cId="2313298974" sldId="366"/>
            <ac:spMk id="6" creationId="{0ED4D6A0-2D1A-F15A-8166-9DBB99D637F6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8" creationId="{14466757-0E4E-D450-A125-697FCAA051DC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9" creationId="{815D4243-E3CB-B61F-CD0F-9361A43C3482}"/>
          </ac:spMkLst>
        </pc:spChg>
        <pc:spChg chg="add mod">
          <ac:chgData name="Thiago Panini" userId="cc6a5c77081c362d" providerId="LiveId" clId="{87861B64-3FDA-4DDC-B031-2605D1B20A50}" dt="2024-04-18T01:58:24.163" v="25382" actId="207"/>
          <ac:spMkLst>
            <pc:docMk/>
            <pc:sldMk cId="2313298974" sldId="366"/>
            <ac:spMk id="10" creationId="{09544A13-991E-5891-03C4-7D66F5F00AF9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1" creationId="{AA9553AA-A8F3-8AD3-5961-63E863AC556C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3" creationId="{F4C2DD14-F000-EB07-F59C-ADCDC06DA1C7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4" creationId="{32CC6CE8-17B4-5CE8-76A0-1F4A0710CCF0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5" creationId="{3B9C300C-D6DF-4B22-13BB-2B9D3B30DD6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16" creationId="{C6F0A407-C672-86B4-EFCD-E73A2219BAF5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8" creationId="{89528D08-7ECE-E6F8-1443-2F88841B8809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9" creationId="{FE0DF46B-35F0-0A52-6ED6-721A84F0735E}"/>
          </ac:spMkLst>
        </pc:spChg>
        <pc:spChg chg="mod">
          <ac:chgData name="Thiago Panini" userId="cc6a5c77081c362d" providerId="LiveId" clId="{87861B64-3FDA-4DDC-B031-2605D1B20A50}" dt="2024-04-17T19:25:50.162" v="23326" actId="1036"/>
          <ac:spMkLst>
            <pc:docMk/>
            <pc:sldMk cId="2313298974" sldId="366"/>
            <ac:spMk id="20" creationId="{389D910C-094C-CD12-F829-9111C0B47238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1" creationId="{06E15557-D3FF-6B15-A341-FFFE9FD3C3EF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3" creationId="{6624614C-1957-98E7-A3CC-330240DC417E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5" creationId="{FB6F18FA-D2F6-18C1-90E1-C0F839D493F2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6" creationId="{BD4465B9-5721-6093-0A61-906884F30157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8" creationId="{776098DA-4F4F-D33F-19C5-2E2418A351B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30" creationId="{222B22C7-694D-726F-40F8-4A5C75FCE0EF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4" creationId="{B9E5449D-B5B5-3428-4AAD-7CAEDAF4954D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8" creationId="{7D386BEF-EAFD-7BF7-610B-9EFE232073C9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6" creationId="{DFCBD3E8-B104-14F2-CA8A-E32A6D54271C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7" creationId="{0AEDC404-284E-1A47-EB9F-5EBD7DCB6FC2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8" creationId="{7CBDA6C4-BBB2-D04B-ACBA-00D7FB3B7FF6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9" creationId="{36CA85D9-217F-B53F-7D76-D77DF847E970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1" creationId="{617D53F2-7D2B-3121-8FC6-3CBC555C637E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2" creationId="{F62423F2-AC0E-EA09-4AAB-F4BB3FE4ADBA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53" creationId="{39E2F4F3-2FE2-DC57-85D2-60BFD61118CC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4" creationId="{8C485746-F2B4-CB60-3421-5D0F6567E6DA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6" creationId="{1963AD87-2D9F-400E-2F09-F46F561DB2F4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7" creationId="{68D68F48-692E-DE9E-22DA-A4FBA28A8E23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8" creationId="{58F49344-8FE9-7D04-93E5-F854CD71CCE1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9" creationId="{D9E2643D-DC2D-BCD8-8389-1F0F95558FC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1" creationId="{85FAEDD4-B521-95EC-4ADB-A0ACA5F4457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2" creationId="{2B5BA21C-79F5-C02F-1DD8-86F65F966596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3" creationId="{B467D337-FBF4-0E72-9C41-6B769B08ACE4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4" creationId="{61389DB5-8FDE-F508-495E-6BFCE48C3A6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6" creationId="{876047EC-6A9F-7389-060C-77DD237CD841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7" creationId="{4899F828-5C70-667B-323B-0C7F244DD607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8" creationId="{4D857B60-8CB3-2863-7ED3-57150A66B31E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9" creationId="{9A61BE39-1B62-E060-BD99-C38F05B41E7B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1" creationId="{80470920-288F-7D50-44EC-7E4445F7AFB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2" creationId="{CE2280D3-B8DC-1069-C8D3-C80DB64243D2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73" creationId="{2584FA1D-E40A-480F-21C9-1AEA5CA61816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4" creationId="{872EDD09-3295-ADFD-1C6A-4AEE1B2DEBEC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6" creationId="{A17249C2-F2E4-85C2-1F15-183BBBB0E811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7" creationId="{6FFF795B-326C-EAE3-3DA0-89D9D894C8A5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8" creationId="{54218F20-CF34-DD8E-69C0-DD5BB93A2D9A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79" creationId="{27252E24-595F-EA09-5F10-D40C89ED0999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1" creationId="{7EAE3130-EBE6-8F81-B24A-0D4C98340925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2" creationId="{E8E9131A-1813-0219-632A-DF270B5D81E2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3" creationId="{749CC780-2FA3-7B07-377C-C3779448E490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4" creationId="{D8A25E2A-E983-D896-B6E5-1C692A1AAD2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6" creationId="{B708CC4C-551F-70DC-E659-AA60D8D42F59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7" creationId="{95360EA2-33DE-0BA1-9E1F-F004C6E67081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8" creationId="{CFC30881-14E1-2F9F-5C1C-C3FDB248F482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89" creationId="{6FA9D02D-1C0D-CE2D-A4BC-54348DBF743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1" creationId="{B84FC6EA-A876-AE9F-8B00-2186A4FA0077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2" creationId="{2D29C487-67A9-4AF9-132F-41D4FF30A9BC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93" creationId="{B874D6FD-15AC-E989-A8EA-9199ACCCF639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5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6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8T01:47:52.954" v="24428" actId="20577"/>
          <ac:spMkLst>
            <pc:docMk/>
            <pc:sldMk cId="2313298974" sldId="366"/>
            <ac:spMk id="97" creationId="{695FF42B-988C-7EC3-A1A4-744349350F92}"/>
          </ac:spMkLst>
        </pc:spChg>
        <pc:spChg chg="add mod">
          <ac:chgData name="Thiago Panini" userId="cc6a5c77081c362d" providerId="LiveId" clId="{87861B64-3FDA-4DDC-B031-2605D1B20A50}" dt="2024-04-17T19:31:16.492" v="23630" actId="1076"/>
          <ac:spMkLst>
            <pc:docMk/>
            <pc:sldMk cId="2313298974" sldId="366"/>
            <ac:spMk id="98" creationId="{3ADDFC69-2026-9AE6-7BC9-EF67246EB29B}"/>
          </ac:spMkLst>
        </pc:spChg>
        <pc:spChg chg="add mod">
          <ac:chgData name="Thiago Panini" userId="cc6a5c77081c362d" providerId="LiveId" clId="{87861B64-3FDA-4DDC-B031-2605D1B20A50}" dt="2024-04-18T01:49:09.676" v="24467" actId="20577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1" creationId="{0BD47460-FCB6-ACFB-71BE-FAB69736FA4D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2" creationId="{4A56AF08-9D73-7D62-C1EC-E3E0676789EB}"/>
          </ac:spMkLst>
        </pc:spChg>
        <pc:spChg chg="add mod">
          <ac:chgData name="Thiago Panini" userId="cc6a5c77081c362d" providerId="LiveId" clId="{87861B64-3FDA-4DDC-B031-2605D1B20A50}" dt="2024-04-18T01:49:17.568" v="24468"/>
          <ac:spMkLst>
            <pc:docMk/>
            <pc:sldMk cId="2313298974" sldId="366"/>
            <ac:spMk id="103" creationId="{41F1AFAB-DD63-9852-0933-7D5129C1390F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04" creationId="{8FE47456-CFC5-3B88-7BDD-B1311983C649}"/>
          </ac:spMkLst>
        </pc:spChg>
        <pc:spChg chg="add mod">
          <ac:chgData name="Thiago Panini" userId="cc6a5c77081c362d" providerId="LiveId" clId="{87861B64-3FDA-4DDC-B031-2605D1B20A50}" dt="2024-04-18T01:48:39.659" v="24447" actId="20577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7" creationId="{88DEFE42-796E-BFB6-2E2E-816518C6F1E0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8" creationId="{EAB4043F-C887-5775-2645-200411C83B03}"/>
          </ac:spMkLst>
        </pc:spChg>
        <pc:spChg chg="add mod">
          <ac:chgData name="Thiago Panini" userId="cc6a5c77081c362d" providerId="LiveId" clId="{87861B64-3FDA-4DDC-B031-2605D1B20A50}" dt="2024-04-18T01:49:01.646" v="24449" actId="20577"/>
          <ac:spMkLst>
            <pc:docMk/>
            <pc:sldMk cId="2313298974" sldId="366"/>
            <ac:spMk id="109" creationId="{833BC165-4E77-A816-9EA1-E2979CA1D5BD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10" creationId="{FA4F7CF7-840E-C5A4-FA10-A727EAFAF512}"/>
          </ac:spMkLst>
        </pc:spChg>
        <pc:spChg chg="add mod">
          <ac:chgData name="Thiago Panini" userId="cc6a5c77081c362d" providerId="LiveId" clId="{87861B64-3FDA-4DDC-B031-2605D1B20A50}" dt="2024-04-18T01:49:57.357" v="24511" actId="20577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3" creationId="{92BDA6BA-418F-EA20-9787-568D01D453F5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4" creationId="{3657970A-BF5E-CE4B-4E4E-325455C2EBE3}"/>
          </ac:spMkLst>
        </pc:spChg>
        <pc:spChg chg="add mod">
          <ac:chgData name="Thiago Panini" userId="cc6a5c77081c362d" providerId="LiveId" clId="{87861B64-3FDA-4DDC-B031-2605D1B20A50}" dt="2024-04-18T01:54:47.998" v="25374" actId="207"/>
          <ac:spMkLst>
            <pc:docMk/>
            <pc:sldMk cId="2313298974" sldId="366"/>
            <ac:spMk id="115" creationId="{6DEFFDB2-A5EA-E5DB-46D0-43EAB643CEF0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6" creationId="{A1D41AD4-CF46-4600-014F-93AE51942B97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7" creationId="{8BC837E0-9766-0D32-739D-65D41FF8633B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9" creationId="{2951761D-1561-039E-8974-732EE304436A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0" creationId="{85637C25-F7D8-325C-55AF-4A2E0325BA49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1" creationId="{BAF76F3D-CA39-DEAE-CE21-1A3C5815403C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2" creationId="{9FD87560-EC71-8249-AED6-7A239AA0876F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5" creationId="{9838E229-2399-FC68-0CCC-21019A2A747A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6" creationId="{DC7CCB82-D32D-3C44-B6F8-7622788812F8}"/>
          </ac:spMkLst>
        </pc:spChg>
        <pc:spChg chg="add mod">
          <ac:chgData name="Thiago Panini" userId="cc6a5c77081c362d" providerId="LiveId" clId="{87861B64-3FDA-4DDC-B031-2605D1B20A50}" dt="2024-04-18T01:48:24.154" v="24429"/>
          <ac:spMkLst>
            <pc:docMk/>
            <pc:sldMk cId="2313298974" sldId="366"/>
            <ac:spMk id="127" creationId="{D58C7953-BE8D-A87C-1F72-41466BA48DA7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8" creationId="{C01B02DA-569C-D63D-B037-DE1435A094DF}"/>
          </ac:spMkLst>
        </pc:spChg>
        <pc:spChg chg="add mod">
          <ac:chgData name="Thiago Panini" userId="cc6a5c77081c362d" providerId="LiveId" clId="{87861B64-3FDA-4DDC-B031-2605D1B20A50}" dt="2024-04-18T01:50:17.882" v="24544" actId="20577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1" creationId="{98CF3966-F8B1-BF1D-5201-AB3F89027E12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2" creationId="{02F20129-695A-ABCA-8D5B-02B3EBB27824}"/>
          </ac:spMkLst>
        </pc:spChg>
        <pc:spChg chg="add mod">
          <ac:chgData name="Thiago Panini" userId="cc6a5c77081c362d" providerId="LiveId" clId="{87861B64-3FDA-4DDC-B031-2605D1B20A50}" dt="2024-04-18T01:54:41.190" v="25373" actId="207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87861B64-3FDA-4DDC-B031-2605D1B20A50}" dt="2024-04-17T19:23:30.918" v="23273" actId="1076"/>
          <ac:grpSpMkLst>
            <pc:docMk/>
            <pc:sldMk cId="2313298974" sldId="366"/>
            <ac:grpSpMk id="3" creationId="{7B75F77C-E85E-9F41-AC0C-450F312A0583}"/>
          </ac:grpSpMkLst>
        </pc:grpChg>
        <pc:grpChg chg="add del mod">
          <ac:chgData name="Thiago Panini" userId="cc6a5c77081c362d" providerId="LiveId" clId="{87861B64-3FDA-4DDC-B031-2605D1B20A50}" dt="2024-04-17T19:24:30.593" v="23299" actId="478"/>
          <ac:grpSpMkLst>
            <pc:docMk/>
            <pc:sldMk cId="2313298974" sldId="366"/>
            <ac:grpSpMk id="7" creationId="{4CFA2740-2AC8-CB06-49A8-6E2D79243A23}"/>
          </ac:grpSpMkLst>
        </pc:grpChg>
        <pc:grpChg chg="add del mod">
          <ac:chgData name="Thiago Panini" userId="cc6a5c77081c362d" providerId="LiveId" clId="{87861B64-3FDA-4DDC-B031-2605D1B20A50}" dt="2024-04-17T19:29:37.460" v="23398" actId="478"/>
          <ac:grpSpMkLst>
            <pc:docMk/>
            <pc:sldMk cId="2313298974" sldId="366"/>
            <ac:grpSpMk id="12" creationId="{B9E11FD7-259C-2C39-439C-5C26335E92E8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17" creationId="{709A03C8-EC0F-C742-7DB3-1A9EC636AF91}"/>
          </ac:grpSpMkLst>
        </pc:grpChg>
        <pc:grpChg chg="del mod">
          <ac:chgData name="Thiago Panini" userId="cc6a5c77081c362d" providerId="LiveId" clId="{87861B64-3FDA-4DDC-B031-2605D1B20A50}" dt="2024-04-17T19:28:22.180" v="23365" actId="21"/>
          <ac:grpSpMkLst>
            <pc:docMk/>
            <pc:sldMk cId="2313298974" sldId="366"/>
            <ac:grpSpMk id="22" creationId="{39E36209-992E-4384-DC32-78FDAD826A5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24" creationId="{D2819659-F45C-2ED8-1815-6C385AA6477E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31" creationId="{87723016-5152-B5CD-D369-3B62B51CAC17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5" creationId="{F8CC794E-2F2F-277B-D9C2-E5B5374A1EAA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9" creationId="{D0FB7234-E586-63A8-0D8A-38F31011D01F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43" creationId="{E8D9A66E-BE7A-146F-2581-10582E6A7C7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50" creationId="{C7CB350E-F999-047D-0027-2273D6D0F2BC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55" creationId="{EF2B4220-DC58-76A3-3266-9B9ED25FA0B4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0" creationId="{6D97645C-F5B8-C4A3-3C4B-5ED36963469F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5" creationId="{9AE5D3A8-188E-264C-210B-4665C5FCB35D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70" creationId="{FFE6919B-4A82-D41F-E45D-463D5BFD2DD7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75" creationId="{D380B44A-D377-7A49-0CD5-F5F74C3908DB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0" creationId="{44EC5CCB-9553-593E-BDEE-3EDB7493AC50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5" creationId="{8BC5AF01-B842-994D-FBC9-8F9EBBF7CFEA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90" creationId="{51BFCEED-5B74-3B92-72E2-99B55CB6F555}"/>
          </ac:grpSpMkLst>
        </pc:grpChg>
        <pc:grpChg chg="add mod">
          <ac:chgData name="Thiago Panini" userId="cc6a5c77081c362d" providerId="LiveId" clId="{87861B64-3FDA-4DDC-B031-2605D1B20A50}" dt="2024-04-17T19:30:56.283" v="23628" actId="1038"/>
          <ac:grpSpMkLst>
            <pc:docMk/>
            <pc:sldMk cId="2313298974" sldId="366"/>
            <ac:grpSpMk id="94" creationId="{39E36209-992E-4384-DC32-78FDAD826A52}"/>
          </ac:grpSpMkLst>
        </pc:grpChg>
        <pc:grpChg chg="add mod">
          <ac:chgData name="Thiago Panini" userId="cc6a5c77081c362d" providerId="LiveId" clId="{87861B64-3FDA-4DDC-B031-2605D1B20A50}" dt="2024-04-17T19:31:16.492" v="23630" actId="1076"/>
          <ac:grpSpMkLst>
            <pc:docMk/>
            <pc:sldMk cId="2313298974" sldId="366"/>
            <ac:grpSpMk id="100" creationId="{EFC0F69A-BD03-9A3F-D911-3A04BF4AF288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06" creationId="{7FE18EF4-5FE6-8E7D-B010-4C80013D1B55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12" creationId="{186E7C26-6BF1-F143-CB91-05E5A1E3D6B8}"/>
          </ac:grpSpMkLst>
        </pc:grpChg>
        <pc:grpChg chg="add mod">
          <ac:chgData name="Thiago Panini" userId="cc6a5c77081c362d" providerId="LiveId" clId="{87861B64-3FDA-4DDC-B031-2605D1B20A50}" dt="2024-04-17T19:37:05.561" v="24415"/>
          <ac:grpSpMkLst>
            <pc:docMk/>
            <pc:sldMk cId="2313298974" sldId="366"/>
            <ac:grpSpMk id="118" creationId="{C39B6655-288E-902E-3148-633D2EB7B926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24" creationId="{4BDF87F5-E7CA-22AC-C337-F7E95EEE68E0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30" creationId="{6A6D2AA0-ACB6-C996-85A3-197CEE84BCA8}"/>
          </ac:grpSpMkLst>
        </pc:grpChg>
        <pc:picChg chg="add del mod">
          <ac:chgData name="Thiago Panini" userId="cc6a5c77081c362d" providerId="LiveId" clId="{87861B64-3FDA-4DDC-B031-2605D1B20A50}" dt="2024-04-18T01:58:47.331" v="25384" actId="478"/>
          <ac:picMkLst>
            <pc:docMk/>
            <pc:sldMk cId="2313298974" sldId="366"/>
            <ac:picMk id="3" creationId="{75D4E74F-03D7-661D-DF6D-1912B39B6029}"/>
          </ac:picMkLst>
        </pc:picChg>
        <pc:picChg chg="add mod">
          <ac:chgData name="Thiago Panini" userId="cc6a5c77081c362d" providerId="LiveId" clId="{87861B64-3FDA-4DDC-B031-2605D1B20A50}" dt="2024-04-18T01:59:10.515" v="25392" actId="1037"/>
          <ac:picMkLst>
            <pc:docMk/>
            <pc:sldMk cId="2313298974" sldId="366"/>
            <ac:picMk id="5" creationId="{1FA23E31-DA91-42B1-10A0-56E066C8F70F}"/>
          </ac:picMkLst>
        </pc:picChg>
        <pc:picChg chg="add mod">
          <ac:chgData name="Thiago Panini" userId="cc6a5c77081c362d" providerId="LiveId" clId="{87861B64-3FDA-4DDC-B031-2605D1B20A50}" dt="2024-04-18T02:00:04.019" v="25399" actId="1076"/>
          <ac:picMkLst>
            <pc:docMk/>
            <pc:sldMk cId="2313298974" sldId="366"/>
            <ac:picMk id="7" creationId="{B9DF580F-DB08-49C1-664B-B96FCBAEDF1C}"/>
          </ac:picMkLst>
        </pc:picChg>
        <pc:picChg chg="add mod">
          <ac:chgData name="Thiago Panini" userId="cc6a5c77081c362d" providerId="LiveId" clId="{87861B64-3FDA-4DDC-B031-2605D1B20A50}" dt="2024-04-18T02:01:24.971" v="25406" actId="1076"/>
          <ac:picMkLst>
            <pc:docMk/>
            <pc:sldMk cId="2313298974" sldId="366"/>
            <ac:picMk id="9" creationId="{49185C1F-C288-2309-D92F-42B60E01AE05}"/>
          </ac:picMkLst>
        </pc:picChg>
        <pc:picChg chg="add mod">
          <ac:chgData name="Thiago Panini" userId="cc6a5c77081c362d" providerId="LiveId" clId="{87861B64-3FDA-4DDC-B031-2605D1B20A50}" dt="2024-04-18T02:02:29.423" v="25413" actId="1076"/>
          <ac:picMkLst>
            <pc:docMk/>
            <pc:sldMk cId="2313298974" sldId="366"/>
            <ac:picMk id="12" creationId="{6D3A5807-F18A-098A-52F1-1EC07E747BB5}"/>
          </ac:picMkLst>
        </pc:picChg>
        <pc:picChg chg="add mod">
          <ac:chgData name="Thiago Panini" userId="cc6a5c77081c362d" providerId="LiveId" clId="{87861B64-3FDA-4DDC-B031-2605D1B20A50}" dt="2024-04-21T14:49:40.637" v="26409" actId="1035"/>
          <ac:picMkLst>
            <pc:docMk/>
            <pc:sldMk cId="2313298974" sldId="366"/>
            <ac:picMk id="14" creationId="{8E81B28C-483B-BEFF-5550-6F386177701D}"/>
          </ac:picMkLst>
        </pc:picChg>
        <pc:picChg chg="add mod">
          <ac:chgData name="Thiago Panini" userId="cc6a5c77081c362d" providerId="LiveId" clId="{87861B64-3FDA-4DDC-B031-2605D1B20A50}" dt="2024-04-18T02:04:32.518" v="25434" actId="1035"/>
          <ac:picMkLst>
            <pc:docMk/>
            <pc:sldMk cId="2313298974" sldId="366"/>
            <ac:picMk id="16" creationId="{8EEB9B7A-DAA5-6A1B-92ED-F160C2F2D8E9}"/>
          </ac:picMkLst>
        </pc:picChg>
      </pc:sldChg>
      <pc:sldChg chg="addSp delSp modSp add del mod ord">
        <pc:chgData name="Thiago Panini" userId="cc6a5c77081c362d" providerId="LiveId" clId="{87861B64-3FDA-4DDC-B031-2605D1B20A50}" dt="2024-04-24T21:06:01.007" v="30435" actId="47"/>
        <pc:sldMkLst>
          <pc:docMk/>
          <pc:sldMk cId="1517830441" sldId="367"/>
        </pc:sldMkLst>
        <pc:spChg chg="add mod">
          <ac:chgData name="Thiago Panini" userId="cc6a5c77081c362d" providerId="LiveId" clId="{87861B64-3FDA-4DDC-B031-2605D1B20A50}" dt="2024-04-21T14:44:50.046" v="26213" actId="1076"/>
          <ac:spMkLst>
            <pc:docMk/>
            <pc:sldMk cId="1517830441" sldId="367"/>
            <ac:spMk id="2" creationId="{156DD9D4-A00D-D63D-A986-FF9A513F1A6E}"/>
          </ac:spMkLst>
        </pc:spChg>
        <pc:spChg chg="add mod">
          <ac:chgData name="Thiago Panini" userId="cc6a5c77081c362d" providerId="LiveId" clId="{87861B64-3FDA-4DDC-B031-2605D1B20A50}" dt="2024-04-21T14:52:58.263" v="26503" actId="20577"/>
          <ac:spMkLst>
            <pc:docMk/>
            <pc:sldMk cId="1517830441" sldId="367"/>
            <ac:spMk id="3" creationId="{36AB1EE1-7C2E-069C-CE99-A16FA9236E11}"/>
          </ac:spMkLst>
        </pc:spChg>
        <pc:spChg chg="mod">
          <ac:chgData name="Thiago Panini" userId="cc6a5c77081c362d" providerId="LiveId" clId="{87861B64-3FDA-4DDC-B031-2605D1B20A50}" dt="2024-04-21T14:51:02.399" v="26413" actId="14100"/>
          <ac:spMkLst>
            <pc:docMk/>
            <pc:sldMk cId="1517830441" sldId="367"/>
            <ac:spMk id="4" creationId="{6AE0D021-5BA2-6426-658E-BD55FDF12D7B}"/>
          </ac:spMkLst>
        </pc:spChg>
        <pc:spChg chg="add del mod">
          <ac:chgData name="Thiago Panini" userId="cc6a5c77081c362d" providerId="LiveId" clId="{87861B64-3FDA-4DDC-B031-2605D1B20A50}" dt="2024-04-21T14:52:37.208" v="26458" actId="478"/>
          <ac:spMkLst>
            <pc:docMk/>
            <pc:sldMk cId="1517830441" sldId="367"/>
            <ac:spMk id="5" creationId="{43DE0F88-B912-2705-1F82-C6B961F65B13}"/>
          </ac:spMkLst>
        </pc:spChg>
        <pc:spChg chg="add mod">
          <ac:chgData name="Thiago Panini" userId="cc6a5c77081c362d" providerId="LiveId" clId="{87861B64-3FDA-4DDC-B031-2605D1B20A50}" dt="2024-04-21T14:39:54.579" v="25898"/>
          <ac:spMkLst>
            <pc:docMk/>
            <pc:sldMk cId="1517830441" sldId="367"/>
            <ac:spMk id="6" creationId="{29E19690-3BD2-41C6-9626-EED98A9C14A9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8" creationId="{6ABF02FF-439D-A97F-0012-4D2314AA8D91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0" creationId="{31560D59-A457-8794-2207-CC692F5F5025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2" creationId="{9954739E-2A97-B2D1-B038-B15063ECBD41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3" creationId="{3F2577F7-5B50-7022-C236-D6157037CCA6}"/>
          </ac:spMkLst>
        </pc:spChg>
        <pc:spChg chg="add mod">
          <ac:chgData name="Thiago Panini" userId="cc6a5c77081c362d" providerId="LiveId" clId="{87861B64-3FDA-4DDC-B031-2605D1B20A50}" dt="2024-04-21T14:53:43.371" v="26653" actId="20577"/>
          <ac:spMkLst>
            <pc:docMk/>
            <pc:sldMk cId="1517830441" sldId="367"/>
            <ac:spMk id="15" creationId="{FAA2034F-68A8-1E6C-F69C-AE9EBD130161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0" creationId="{A41CEF4F-E307-2556-EC94-1A6AA19BCE16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1" creationId="{A80B2B53-3C70-E0E6-FAB1-BCC9C1259547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2" creationId="{9954739E-2A97-B2D1-B038-B15063ECBD41}"/>
          </ac:spMkLst>
        </pc:sp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3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8T02:47:12.478" v="25576" actId="478"/>
          <ac:picMkLst>
            <pc:docMk/>
            <pc:sldMk cId="1517830441" sldId="367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5144" creationId="{CE4EF08A-FC8D-423A-0549-1646A90384A6}"/>
          </ac:picMkLst>
        </pc:picChg>
      </pc:sldChg>
      <pc:sldChg chg="modSp add del mod">
        <pc:chgData name="Thiago Panini" userId="cc6a5c77081c362d" providerId="LiveId" clId="{87861B64-3FDA-4DDC-B031-2605D1B20A50}" dt="2024-04-18T01:54:59.899" v="25376" actId="47"/>
        <pc:sldMkLst>
          <pc:docMk/>
          <pc:sldMk cId="2716685309" sldId="367"/>
        </pc:sldMkLst>
        <pc:spChg chg="mod">
          <ac:chgData name="Thiago Panini" userId="cc6a5c77081c362d" providerId="LiveId" clId="{87861B64-3FDA-4DDC-B031-2605D1B20A50}" dt="2024-04-17T19:29:16.137" v="23384" actId="14100"/>
          <ac:spMkLst>
            <pc:docMk/>
            <pc:sldMk cId="2716685309" sldId="367"/>
            <ac:spMk id="10" creationId="{09544A13-991E-5891-03C4-7D66F5F00AF9}"/>
          </ac:spMkLst>
        </pc:spChg>
        <pc:grpChg chg="mod">
          <ac:chgData name="Thiago Panini" userId="cc6a5c77081c362d" providerId="LiveId" clId="{87861B64-3FDA-4DDC-B031-2605D1B20A50}" dt="2024-04-17T19:29:16.553" v="23385" actId="1035"/>
          <ac:grpSpMkLst>
            <pc:docMk/>
            <pc:sldMk cId="2716685309" sldId="367"/>
            <ac:grpSpMk id="94" creationId="{39E36209-992E-4384-DC32-78FDAD826A52}"/>
          </ac:grpSpMkLst>
        </pc:grpChg>
      </pc:sldChg>
      <pc:sldChg chg="modSp add mod">
        <pc:chgData name="Thiago Panini" userId="cc6a5c77081c362d" providerId="LiveId" clId="{87861B64-3FDA-4DDC-B031-2605D1B20A50}" dt="2024-04-21T14:48:38.780" v="26327" actId="20577"/>
        <pc:sldMkLst>
          <pc:docMk/>
          <pc:sldMk cId="3224407580" sldId="368"/>
        </pc:sldMkLst>
        <pc:spChg chg="mod">
          <ac:chgData name="Thiago Panini" userId="cc6a5c77081c362d" providerId="LiveId" clId="{87861B64-3FDA-4DDC-B031-2605D1B20A50}" dt="2024-04-21T14:48:38.780" v="26327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21.956" v="26239" actId="20577"/>
          <ac:spMkLst>
            <pc:docMk/>
            <pc:sldMk cId="3224407580" sldId="368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18.285" v="26217" actId="6549"/>
          <ac:spMkLst>
            <pc:docMk/>
            <pc:sldMk cId="3224407580" sldId="368"/>
            <ac:spMk id="3505" creationId="{00000000-0000-0000-0000-000000000000}"/>
          </ac:spMkLst>
        </pc:spChg>
      </pc:sldChg>
      <pc:sldChg chg="modSp add del mod">
        <pc:chgData name="Thiago Panini" userId="cc6a5c77081c362d" providerId="LiveId" clId="{87861B64-3FDA-4DDC-B031-2605D1B20A50}" dt="2024-04-24T21:06:02.926" v="30436" actId="47"/>
        <pc:sldMkLst>
          <pc:docMk/>
          <pc:sldMk cId="3636086363" sldId="369"/>
        </pc:sldMkLst>
        <pc:spChg chg="mod">
          <ac:chgData name="Thiago Panini" userId="cc6a5c77081c362d" providerId="LiveId" clId="{87861B64-3FDA-4DDC-B031-2605D1B20A50}" dt="2024-04-21T14:50:58.568" v="26412" actId="14100"/>
          <ac:spMkLst>
            <pc:docMk/>
            <pc:sldMk cId="3636086363" sldId="369"/>
            <ac:spMk id="4" creationId="{6AE0D021-5BA2-6426-658E-BD55FDF12D7B}"/>
          </ac:spMkLst>
        </pc:spChg>
      </pc:sldChg>
      <pc:sldChg chg="addSp delSp modSp add mod ord">
        <pc:chgData name="Thiago Panini" userId="cc6a5c77081c362d" providerId="LiveId" clId="{87861B64-3FDA-4DDC-B031-2605D1B20A50}" dt="2024-04-24T21:46:34.617" v="33142" actId="1038"/>
        <pc:sldMkLst>
          <pc:docMk/>
          <pc:sldMk cId="4120016026" sldId="370"/>
        </pc:sldMkLst>
        <pc:spChg chg="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5" creationId="{19B05832-A42B-5077-E906-05839A33CFC2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8" creationId="{6ABF02FF-439D-A97F-0012-4D2314AA8D91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15" creationId="{FAA2034F-68A8-1E6C-F69C-AE9EBD13016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0" creationId="{BE7C1DCF-EAC4-81B1-71B0-00FD4AB7DFCE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4T21:39:49.219" v="33032"/>
          <ac:spMkLst>
            <pc:docMk/>
            <pc:sldMk cId="4120016026" sldId="370"/>
            <ac:spMk id="28" creationId="{7AD4EF65-AAEA-5D51-4FB6-5FA9122CFA28}"/>
          </ac:spMkLst>
        </pc:spChg>
        <pc:spChg chg="add mod">
          <ac:chgData name="Thiago Panini" userId="cc6a5c77081c362d" providerId="LiveId" clId="{87861B64-3FDA-4DDC-B031-2605D1B20A50}" dt="2024-04-24T21:44:45.992" v="33114" actId="14100"/>
          <ac:spMkLst>
            <pc:docMk/>
            <pc:sldMk cId="4120016026" sldId="370"/>
            <ac:spMk id="31" creationId="{4BB7F77D-075A-4BEE-1324-6C54247943D6}"/>
          </ac:spMkLst>
        </pc:spChg>
        <pc:picChg chg="add mod ord">
          <ac:chgData name="Thiago Panini" userId="cc6a5c77081c362d" providerId="LiveId" clId="{87861B64-3FDA-4DDC-B031-2605D1B20A50}" dt="2024-04-24T21:44:32.159" v="33112" actId="167"/>
          <ac:picMkLst>
            <pc:docMk/>
            <pc:sldMk cId="4120016026" sldId="370"/>
            <ac:picMk id="30" creationId="{367E93D7-2837-7A3D-8E78-8A233A5E4274}"/>
          </ac:picMkLst>
        </pc:picChg>
        <pc:picChg chg="add mod ord">
          <ac:chgData name="Thiago Panini" userId="cc6a5c77081c362d" providerId="LiveId" clId="{87861B64-3FDA-4DDC-B031-2605D1B20A50}" dt="2024-04-24T21:45:45.069" v="33126" actId="1035"/>
          <ac:picMkLst>
            <pc:docMk/>
            <pc:sldMk cId="4120016026" sldId="370"/>
            <ac:picMk id="34" creationId="{837FFEC9-C859-A95F-8EC0-173899505A24}"/>
          </ac:picMkLst>
        </pc:picChg>
        <pc:picChg chg="add mod ord">
          <ac:chgData name="Thiago Panini" userId="cc6a5c77081c362d" providerId="LiveId" clId="{87861B64-3FDA-4DDC-B031-2605D1B20A50}" dt="2024-04-24T21:46:34.617" v="33142" actId="1038"/>
          <ac:picMkLst>
            <pc:docMk/>
            <pc:sldMk cId="4120016026" sldId="370"/>
            <ac:picMk id="36" creationId="{4C337D46-F390-E1B3-9933-6959EB1EA77A}"/>
          </ac:picMkLst>
        </pc:pic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9" creationId="{7AF6587E-11DE-BEB5-F479-0F6BB0B9ADA9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6" creationId="{6A493BB2-9237-B999-03FC-4BA09A7DAED8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7" creationId="{78E4594B-CC43-30AF-956D-EA856512350E}"/>
          </ac:cxnSpMkLst>
        </pc:cxnChg>
      </pc:sldChg>
      <pc:sldChg chg="addSp delSp modSp add mod">
        <pc:chgData name="Thiago Panini" userId="cc6a5c77081c362d" providerId="LiveId" clId="{87861B64-3FDA-4DDC-B031-2605D1B20A50}" dt="2024-04-24T21:40:23.559" v="33043" actId="478"/>
        <pc:sldMkLst>
          <pc:docMk/>
          <pc:sldMk cId="2556939098" sldId="371"/>
        </pc:sldMkLst>
        <pc:spChg chg="del">
          <ac:chgData name="Thiago Panini" userId="cc6a5c77081c362d" providerId="LiveId" clId="{87861B64-3FDA-4DDC-B031-2605D1B20A50}" dt="2024-04-24T21:40:23.559" v="33043" actId="478"/>
          <ac:spMkLst>
            <pc:docMk/>
            <pc:sldMk cId="2556939098" sldId="371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1T15:20:15.957" v="27903" actId="21"/>
          <ac:spMkLst>
            <pc:docMk/>
            <pc:sldMk cId="2556939098" sldId="371"/>
            <ac:spMk id="4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4T21:37:26.338" v="32998" actId="1038"/>
          <ac:spMkLst>
            <pc:docMk/>
            <pc:sldMk cId="2556939098" sldId="371"/>
            <ac:spMk id="4" creationId="{C860DAB9-297C-FD41-9899-6F50DA237C69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1T15:20:16.367" v="27904"/>
          <ac:spMkLst>
            <pc:docMk/>
            <pc:sldMk cId="2556939098" sldId="371"/>
            <ac:spMk id="8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9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15" creationId="{0D313B67-873F-C942-89A0-485CADED8865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24" creationId="{C09A13BC-5D5F-68D0-E814-7D9E32A0E2C3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0" creationId="{0D313B67-873F-C942-89A0-485CADED8865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7" creationId="{C09A13BC-5D5F-68D0-E814-7D9E32A0E2C3}"/>
          </ac:spMkLst>
        </pc:spChg>
        <pc:picChg chg="del mod">
          <ac:chgData name="Thiago Panini" userId="cc6a5c77081c362d" providerId="LiveId" clId="{87861B64-3FDA-4DDC-B031-2605D1B20A50}" dt="2024-04-24T21:40:20.684" v="33042" actId="478"/>
          <ac:picMkLst>
            <pc:docMk/>
            <pc:sldMk cId="2556939098" sldId="371"/>
            <ac:picMk id="7" creationId="{B595A89F-3F03-059B-4D02-E7636C84BD8B}"/>
          </ac:picMkLst>
        </pc:picChg>
        <pc:picChg chg="add del mod ord">
          <ac:chgData name="Thiago Panini" userId="cc6a5c77081c362d" providerId="LiveId" clId="{87861B64-3FDA-4DDC-B031-2605D1B20A50}" dt="2024-04-24T21:37:56.661" v="33013" actId="478"/>
          <ac:picMkLst>
            <pc:docMk/>
            <pc:sldMk cId="2556939098" sldId="371"/>
            <ac:picMk id="23" creationId="{EE670C20-F2E3-354C-20A2-5C39B7D1CC17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5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6" creationId="{E8A606A7-4ABF-E47A-F113-7A279542F4CF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7" creationId="{3E60E46B-F480-DDCC-3B06-59406BC7E742}"/>
          </ac:picMkLst>
        </pc:picChg>
        <pc:picChg chg="add mod ord">
          <ac:chgData name="Thiago Panini" userId="cc6a5c77081c362d" providerId="LiveId" clId="{87861B64-3FDA-4DDC-B031-2605D1B20A50}" dt="2024-04-24T21:37:41.732" v="33006" actId="167"/>
          <ac:picMkLst>
            <pc:docMk/>
            <pc:sldMk cId="2556939098" sldId="371"/>
            <ac:picMk id="29" creationId="{F0F30B73-798B-ADF6-0503-2053A1D19ACB}"/>
          </ac:picMkLst>
        </pc:picChg>
        <pc:picChg chg="add mod ord">
          <ac:chgData name="Thiago Panini" userId="cc6a5c77081c362d" providerId="LiveId" clId="{87861B64-3FDA-4DDC-B031-2605D1B20A50}" dt="2024-04-24T21:38:02.793" v="33017" actId="1037"/>
          <ac:picMkLst>
            <pc:docMk/>
            <pc:sldMk cId="2556939098" sldId="371"/>
            <ac:picMk id="31" creationId="{D5C1A5D7-19DD-EFA3-398A-D66DB79DF521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34" creationId="{3E60E46B-F480-DDCC-3B06-59406BC7E742}"/>
          </ac:picMkLst>
        </pc:picChg>
      </pc:sldChg>
      <pc:sldChg chg="add del">
        <pc:chgData name="Thiago Panini" userId="cc6a5c77081c362d" providerId="LiveId" clId="{87861B64-3FDA-4DDC-B031-2605D1B20A50}" dt="2024-04-24T21:01:48.840" v="29527" actId="47"/>
        <pc:sldMkLst>
          <pc:docMk/>
          <pc:sldMk cId="1119906431" sldId="372"/>
        </pc:sldMkLst>
      </pc:sldChg>
      <pc:sldChg chg="addSp delSp modSp add mod ord">
        <pc:chgData name="Thiago Panini" userId="cc6a5c77081c362d" providerId="LiveId" clId="{87861B64-3FDA-4DDC-B031-2605D1B20A50}" dt="2024-04-24T21:40:36.137" v="33046" actId="478"/>
        <pc:sldMkLst>
          <pc:docMk/>
          <pc:sldMk cId="2578930321" sldId="372"/>
        </pc:sldMkLst>
        <pc:spChg chg="del">
          <ac:chgData name="Thiago Panini" userId="cc6a5c77081c362d" providerId="LiveId" clId="{87861B64-3FDA-4DDC-B031-2605D1B20A50}" dt="2024-04-24T21:40:36.137" v="33046" actId="478"/>
          <ac:spMkLst>
            <pc:docMk/>
            <pc:sldMk cId="2578930321" sldId="372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06:14.375" v="30439"/>
          <ac:spMkLst>
            <pc:docMk/>
            <pc:sldMk cId="2578930321" sldId="372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4T21:06:14.005" v="30438" actId="21"/>
          <ac:spMkLst>
            <pc:docMk/>
            <pc:sldMk cId="2578930321" sldId="372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0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22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3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30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31:42.060" v="32959" actId="1076"/>
          <ac:spMkLst>
            <pc:docMk/>
            <pc:sldMk cId="2578930321" sldId="372"/>
            <ac:spMk id="32" creationId="{153D95E2-C48F-F1C7-BB84-BB38E55B3F0C}"/>
          </ac:spMkLst>
        </pc:spChg>
        <pc:spChg chg="add 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31:36.983" v="32957" actId="1076"/>
          <ac:spMkLst>
            <pc:docMk/>
            <pc:sldMk cId="2578930321" sldId="372"/>
            <ac:spMk id="37" creationId="{CBDE4F02-3DE2-1E75-D149-B77D26EF8FAF}"/>
          </ac:spMkLst>
        </pc:spChg>
        <pc:spChg chg="add mod">
          <ac:chgData name="Thiago Panini" userId="cc6a5c77081c362d" providerId="LiveId" clId="{87861B64-3FDA-4DDC-B031-2605D1B20A50}" dt="2024-04-24T21:30:19.704" v="32929"/>
          <ac:spMkLst>
            <pc:docMk/>
            <pc:sldMk cId="2578930321" sldId="372"/>
            <ac:spMk id="39" creationId="{E5F9B4C8-5F79-E225-4E1D-3CD350276741}"/>
          </ac:spMkLst>
        </pc:spChg>
        <pc:picChg chg="del">
          <ac:chgData name="Thiago Panini" userId="cc6a5c77081c362d" providerId="LiveId" clId="{87861B64-3FDA-4DDC-B031-2605D1B20A50}" dt="2024-04-24T21:40:34.025" v="33045" actId="478"/>
          <ac:picMkLst>
            <pc:docMk/>
            <pc:sldMk cId="2578930321" sldId="372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8" creationId="{B928C763-FDFF-6F8E-3744-D0740A26D1B0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9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31" creationId="{5726AFAE-FB39-2ACC-3B17-9A26ECC67166}"/>
          </ac:picMkLst>
        </pc:picChg>
        <pc:picChg chg="add del mod ord">
          <ac:chgData name="Thiago Panini" userId="cc6a5c77081c362d" providerId="LiveId" clId="{87861B64-3FDA-4DDC-B031-2605D1B20A50}" dt="2024-04-24T21:29:57.465" v="32925" actId="21"/>
          <ac:picMkLst>
            <pc:docMk/>
            <pc:sldMk cId="2578930321" sldId="372"/>
            <ac:picMk id="36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0:36.178" v="32942" actId="1035"/>
          <ac:picMkLst>
            <pc:docMk/>
            <pc:sldMk cId="2578930321" sldId="372"/>
            <ac:picMk id="38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1:30.031" v="32955" actId="167"/>
          <ac:picMkLst>
            <pc:docMk/>
            <pc:sldMk cId="2578930321" sldId="372"/>
            <ac:picMk id="41" creationId="{7F61C1FA-CA7A-8919-10FE-2EE2A9744F7C}"/>
          </ac:picMkLst>
        </pc:picChg>
        <pc:picChg chg="add mod">
          <ac:chgData name="Thiago Panini" userId="cc6a5c77081c362d" providerId="LiveId" clId="{87861B64-3FDA-4DDC-B031-2605D1B20A50}" dt="2024-04-24T21:32:50.832" v="32964"/>
          <ac:picMkLst>
            <pc:docMk/>
            <pc:sldMk cId="2578930321" sldId="372"/>
            <ac:picMk id="43" creationId="{D861A694-B02A-E9CA-BA49-8C12C50299ED}"/>
          </ac:picMkLst>
        </pc:picChg>
        <pc:picChg chg="add mod ord">
          <ac:chgData name="Thiago Panini" userId="cc6a5c77081c362d" providerId="LiveId" clId="{87861B64-3FDA-4DDC-B031-2605D1B20A50}" dt="2024-04-24T21:33:14.403" v="32981" actId="167"/>
          <ac:picMkLst>
            <pc:docMk/>
            <pc:sldMk cId="2578930321" sldId="372"/>
            <ac:picMk id="45" creationId="{30E4D9B1-158F-6EF6-4E50-DE84760DFA88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5128" creationId="{5726AFAE-FB39-2ACC-3B17-9A26ECC67166}"/>
          </ac:picMkLst>
        </pc:picChg>
      </pc:sldChg>
      <pc:sldChg chg="addSp delSp modSp add mod">
        <pc:chgData name="Thiago Panini" userId="cc6a5c77081c362d" providerId="LiveId" clId="{87861B64-3FDA-4DDC-B031-2605D1B20A50}" dt="2024-04-24T21:43:08.946" v="33094" actId="1038"/>
        <pc:sldMkLst>
          <pc:docMk/>
          <pc:sldMk cId="337090541" sldId="373"/>
        </pc:sldMkLst>
        <pc:spChg chg="del">
          <ac:chgData name="Thiago Panini" userId="cc6a5c77081c362d" providerId="LiveId" clId="{87861B64-3FDA-4DDC-B031-2605D1B20A50}" dt="2024-04-24T21:40:26.534" v="33044" actId="478"/>
          <ac:spMkLst>
            <pc:docMk/>
            <pc:sldMk cId="337090541" sldId="373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1:13:42.342" v="31960" actId="21"/>
          <ac:spMkLst>
            <pc:docMk/>
            <pc:sldMk cId="337090541" sldId="373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1:13:42.680" v="31961"/>
          <ac:spMkLst>
            <pc:docMk/>
            <pc:sldMk cId="337090541" sldId="373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7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8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9" creationId="{6702B96E-0036-BCD2-902A-B1E63AA0A786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2" creationId="{153D95E2-C48F-F1C7-BB84-BB38E55B3F0C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42:59.521" v="33088" actId="1076"/>
          <ac:spMkLst>
            <pc:docMk/>
            <pc:sldMk cId="337090541" sldId="373"/>
            <ac:spMk id="39" creationId="{5966A47A-A79F-64AC-8491-508D8B439989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3" creationId="{6702B96E-0036-BCD2-902A-B1E63AA0A786}"/>
          </ac:spMkLst>
        </pc:spChg>
        <pc:picChg chg="del mod">
          <ac:chgData name="Thiago Panini" userId="cc6a5c77081c362d" providerId="LiveId" clId="{87861B64-3FDA-4DDC-B031-2605D1B20A50}" dt="2024-04-24T21:40:15.475" v="33040" actId="478"/>
          <ac:picMkLst>
            <pc:docMk/>
            <pc:sldMk cId="337090541" sldId="373"/>
            <ac:picMk id="7" creationId="{B595A89F-3F03-059B-4D02-E7636C84BD8B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1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2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34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24T21:40:04.131" v="33035" actId="21"/>
          <ac:picMkLst>
            <pc:docMk/>
            <pc:sldMk cId="337090541" sldId="373"/>
            <ac:picMk id="36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4.508" v="33091" actId="1037"/>
          <ac:picMkLst>
            <pc:docMk/>
            <pc:sldMk cId="337090541" sldId="373"/>
            <ac:picMk id="38" creationId="{9B9B1406-9B64-49BE-A43B-EAF7DEC8F816}"/>
          </ac:picMkLst>
        </pc:picChg>
        <pc:picChg chg="add del mod ord">
          <ac:chgData name="Thiago Panini" userId="cc6a5c77081c362d" providerId="LiveId" clId="{87861B64-3FDA-4DDC-B031-2605D1B20A50}" dt="2024-04-24T21:41:11.414" v="33048" actId="21"/>
          <ac:picMkLst>
            <pc:docMk/>
            <pc:sldMk cId="337090541" sldId="373"/>
            <ac:picMk id="40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2:49.953" v="33085" actId="14100"/>
          <ac:picMkLst>
            <pc:docMk/>
            <pc:sldMk cId="337090541" sldId="373"/>
            <ac:picMk id="41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8.946" v="33094" actId="1038"/>
          <ac:picMkLst>
            <pc:docMk/>
            <pc:sldMk cId="337090541" sldId="373"/>
            <ac:picMk id="43" creationId="{19B74C2C-2239-C189-7AA3-05405853AED7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2" creationId="{CDC40124-9400-E4B1-7348-0FF6BAC1AD89}"/>
          </ac:picMkLst>
        </pc:picChg>
      </pc:sldChg>
      <pc:sldChg chg="addSp delSp modSp add mod ord">
        <pc:chgData name="Thiago Panini" userId="cc6a5c77081c362d" providerId="LiveId" clId="{87861B64-3FDA-4DDC-B031-2605D1B20A50}" dt="2024-04-25T21:41:24.302" v="36530"/>
        <pc:sldMkLst>
          <pc:docMk/>
          <pc:sldMk cId="4040542403" sldId="374"/>
        </pc:sldMkLst>
        <pc:spChg chg="add mod">
          <ac:chgData name="Thiago Panini" userId="cc6a5c77081c362d" providerId="LiveId" clId="{87861B64-3FDA-4DDC-B031-2605D1B20A50}" dt="2024-04-24T22:29:52.482" v="34131" actId="1076"/>
          <ac:spMkLst>
            <pc:docMk/>
            <pc:sldMk cId="4040542403" sldId="374"/>
            <ac:spMk id="2" creationId="{DD8AA67E-8B8D-B743-5AE9-385EDCDCE6DF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3" creationId="{48375796-21FD-BF17-9252-ED56E2699C5F}"/>
          </ac:spMkLst>
        </pc:spChg>
        <pc:spChg chg="add mod">
          <ac:chgData name="Thiago Panini" userId="cc6a5c77081c362d" providerId="LiveId" clId="{87861B64-3FDA-4DDC-B031-2605D1B20A50}" dt="2024-04-24T22:37:13.762" v="34258" actId="1076"/>
          <ac:spMkLst>
            <pc:docMk/>
            <pc:sldMk cId="4040542403" sldId="374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1:41:24.302" v="36530"/>
          <ac:spMkLst>
            <pc:docMk/>
            <pc:sldMk cId="4040542403" sldId="374"/>
            <ac:spMk id="5" creationId="{CC18F8A5-1C42-6F8E-AA02-723DEE6F80CB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6" creationId="{BD767C75-7A39-A7ED-AA3A-364BB66BED24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8" creationId="{E95E4D4B-999E-225D-6888-90FF9890D97A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" creationId="{09544A13-991E-5891-03C4-7D66F5F00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4T22:29:49.511" v="34130" actId="1035"/>
          <ac:spMkLst>
            <pc:docMk/>
            <pc:sldMk cId="4040542403" sldId="374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7" creationId="{B733AB48-B91B-C58F-35F2-0E3C5C908F1E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8" creationId="{5FCA926B-9FA6-DBED-D76E-995750A101D8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20" creationId="{389D910C-094C-CD12-F829-9111C0B47238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2" creationId="{24EE9592-522B-75C7-6DA5-93E432142277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3" creationId="{3EE07674-FC9F-0F0C-C5E0-9DF625AA1489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4" creationId="{A5937FDB-C47F-10C3-82D7-6FBCC2976C52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4T21:53:47.658" v="33176" actId="20577"/>
          <ac:spMkLst>
            <pc:docMk/>
            <pc:sldMk cId="4040542403" sldId="37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24T21:54:28.891" v="33297" actId="20577"/>
          <ac:spMkLst>
            <pc:docMk/>
            <pc:sldMk cId="4040542403" sldId="374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3" creationId="{B8A92451-0AB7-8092-BA9B-CF0DD5F2344D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4" creationId="{990BAE09-4B3F-E06B-BC33-93A1A502C32F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5" creationId="{0BA10413-A344-F75D-76F7-32BAA249372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4T22:35:06.805" v="34220" actId="1036"/>
          <ac:spMkLst>
            <pc:docMk/>
            <pc:sldMk cId="4040542403" sldId="374"/>
            <ac:spMk id="42" creationId="{6587687D-5C2A-E6C5-E322-035AA04031FC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3" creationId="{261D6A34-A1AC-AAA3-1FF1-295AE34ED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44" creationId="{8A915371-90B4-1F82-FDEB-65C8C121FCAF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5" creationId="{58D6FBB4-982A-5566-95CD-1F098D4DFDA0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6" creationId="{23EDE756-94F0-4EBE-173D-D55014730DF8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7" creationId="{6FF10ED4-1D02-0739-039D-5732E2B8138F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8" creationId="{2FDEABB6-8DFA-77A2-DFC2-7951A7673E2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9" creationId="{7ABB4857-7355-5D24-39EB-1A8ED93CC22D}"/>
          </ac:spMkLst>
        </pc:spChg>
        <pc:spChg chg="add mod">
          <ac:chgData name="Thiago Panini" userId="cc6a5c77081c362d" providerId="LiveId" clId="{87861B64-3FDA-4DDC-B031-2605D1B20A50}" dt="2024-04-24T22:29:02.659" v="34075"/>
          <ac:spMkLst>
            <pc:docMk/>
            <pc:sldMk cId="4040542403" sldId="374"/>
            <ac:spMk id="50" creationId="{A72C72E7-08A4-04C5-BE82-303581A50383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1" creationId="{F68BC97D-2237-B4B8-3583-EFC5F1ED7A50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2" creationId="{CAA43C8B-9C00-2157-2470-DF9FABEB38B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3" creationId="{74F746B0-A53E-611D-2B43-88C6F1D708A9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4" creationId="{DCF493B6-EB71-92EA-8DF2-C2B6D49B6C5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5" creationId="{44EBD249-50AF-862E-F5ED-8C072C405C92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6" creationId="{B4130D39-FEDC-226F-1412-E5402A63AD30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7" creationId="{F9E3F733-46FE-55FF-F5A7-3DCCD6D4E37F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8" creationId="{FE2B8DA7-F8D6-6CB5-1FCD-0927B9E233A5}"/>
          </ac:spMkLst>
        </pc:spChg>
        <pc:spChg chg="add mod">
          <ac:chgData name="Thiago Panini" userId="cc6a5c77081c362d" providerId="LiveId" clId="{87861B64-3FDA-4DDC-B031-2605D1B20A50}" dt="2024-04-24T22:32:17.498" v="34166"/>
          <ac:spMkLst>
            <pc:docMk/>
            <pc:sldMk cId="4040542403" sldId="374"/>
            <ac:spMk id="59" creationId="{1B6BE5CA-6436-12F0-5B8E-4940C4A2C53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0" creationId="{7E7C2AB1-045D-B905-FDDA-6AEB442122EB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1" creationId="{AD0172B9-318A-9DFF-BF00-8D6078B6650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2" creationId="{59D3999A-92F8-1AB6-985F-13115258851E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3" creationId="{AA48EA82-DF6A-A859-D949-A421BF17948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4" creationId="{BCAA8A2D-59F5-C16C-5EDA-AEA2197E6A82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5" creationId="{CA5C1376-CB59-51B4-EE27-92A9B5903D9D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6" creationId="{DF53D5D6-8B88-037F-1BE6-EB7552E34C6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7" creationId="{8014D468-FBD9-6510-84F6-845B553CD550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8" creationId="{90CD45F8-E06E-A46F-A310-211796BD5059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9" creationId="{3B68576C-C303-748A-3686-BAECEACF75BF}"/>
          </ac:spMkLst>
        </pc:spChg>
        <pc:spChg chg="add mod">
          <ac:chgData name="Thiago Panini" userId="cc6a5c77081c362d" providerId="LiveId" clId="{87861B64-3FDA-4DDC-B031-2605D1B20A50}" dt="2024-04-24T22:34:23.313" v="34207" actId="1076"/>
          <ac:spMkLst>
            <pc:docMk/>
            <pc:sldMk cId="4040542403" sldId="374"/>
            <ac:spMk id="70" creationId="{DFA47488-B3D7-51DE-2152-E33406593030}"/>
          </ac:spMkLst>
        </pc:spChg>
        <pc:spChg chg="add mod">
          <ac:chgData name="Thiago Panini" userId="cc6a5c77081c362d" providerId="LiveId" clId="{87861B64-3FDA-4DDC-B031-2605D1B20A50}" dt="2024-04-24T22:35:50.721" v="34233" actId="1076"/>
          <ac:spMkLst>
            <pc:docMk/>
            <pc:sldMk cId="4040542403" sldId="374"/>
            <ac:spMk id="71" creationId="{F5FA38FF-7954-809C-E0B4-E9747059559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2" creationId="{A00708CE-73D4-AA4F-BE4A-E8F02BBAB37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3" creationId="{A6264D11-A131-30F7-AAA2-73B3961C4D63}"/>
          </ac:spMkLst>
        </pc:spChg>
        <pc:spChg chg="add mod">
          <ac:chgData name="Thiago Panini" userId="cc6a5c77081c362d" providerId="LiveId" clId="{87861B64-3FDA-4DDC-B031-2605D1B20A50}" dt="2024-04-24T22:38:02.719" v="34299" actId="1076"/>
          <ac:spMkLst>
            <pc:docMk/>
            <pc:sldMk cId="4040542403" sldId="374"/>
            <ac:spMk id="88" creationId="{62C28198-63BA-0602-6067-5DD658D8828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7" creationId="{695FF42B-988C-7EC3-A1A4-744349350F9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8" creationId="{3ADDFC69-2026-9AE6-7BC9-EF67246EB29B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9" creationId="{F73BA60C-C5A5-1E0C-22FA-81CAD89A06F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3" creationId="{41F1AFAB-DD63-9852-0933-7D5129C1390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4" creationId="{8FE47456-CFC5-3B88-7BDD-B1311983C64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5" creationId="{55CA2DC5-F707-AABC-D1E8-84D4C2A2D2A6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9" creationId="{833BC165-4E77-A816-9EA1-E2979CA1D5BD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0" creationId="{FA4F7CF7-840E-C5A4-FA10-A727EAFAF51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1" creationId="{1A4805AE-B9CC-6209-E79B-37528515BB8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5" creationId="{6DEFFDB2-A5EA-E5DB-46D0-43EAB643CEF0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2" creationId="{9FD87560-EC71-8249-AED6-7A239AA0876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3" creationId="{3F31EACA-8CA8-F865-1E45-73B8B1AED0B1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7" creationId="{D58C7953-BE8D-A87C-1F72-41466BA48DA7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8" creationId="{C01B02DA-569C-D63D-B037-DE1435A094D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9" creationId="{2A594016-22C3-A6AB-02E9-FAF6F98A539E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33" creationId="{FE40FD10-E3D4-51AD-3F6C-80B693A509FC}"/>
          </ac:spMkLst>
        </pc:s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94" creationId="{39E36209-992E-4384-DC32-78FDAD826A52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0" creationId="{EFC0F69A-BD03-9A3F-D911-3A04BF4AF28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6" creationId="{7FE18EF4-5FE6-8E7D-B010-4C80013D1B55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12" creationId="{186E7C26-6BF1-F143-CB91-05E5A1E3D6B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24" creationId="{4BDF87F5-E7CA-22AC-C337-F7E95EEE68E0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30" creationId="{6A6D2AA0-ACB6-C996-85A3-197CEE84BCA8}"/>
          </ac:grpSpMkLst>
        </pc:grp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5" creationId="{1FA23E31-DA91-42B1-10A0-56E066C8F70F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7" creationId="{B9DF580F-DB08-49C1-664B-B96FCBAEDF1C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9" creationId="{49185C1F-C288-2309-D92F-42B60E01AE0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2" creationId="{6D3A5807-F18A-098A-52F1-1EC07E747BB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4" creationId="{8E81B28C-483B-BEFF-5550-6F386177701D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6" creationId="{8EEB9B7A-DAA5-6A1B-92ED-F160C2F2D8E9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21" creationId="{7B1FA8BC-EFFC-C18E-6DB3-738B9F2715EE}"/>
          </ac:picMkLst>
        </pc:picChg>
        <pc:picChg chg="add del mod">
          <ac:chgData name="Thiago Panini" userId="cc6a5c77081c362d" providerId="LiveId" clId="{87861B64-3FDA-4DDC-B031-2605D1B20A50}" dt="2024-04-24T22:12:29.174" v="33854" actId="478"/>
          <ac:picMkLst>
            <pc:docMk/>
            <pc:sldMk cId="4040542403" sldId="374"/>
            <ac:picMk id="26" creationId="{1A828A7B-7D78-FFA8-8E0F-BC41B8760698}"/>
          </ac:picMkLst>
        </pc:picChg>
        <pc:picChg chg="add del mod">
          <ac:chgData name="Thiago Panini" userId="cc6a5c77081c362d" providerId="LiveId" clId="{87861B64-3FDA-4DDC-B031-2605D1B20A50}" dt="2024-04-24T22:13:22.561" v="33860" actId="478"/>
          <ac:picMkLst>
            <pc:docMk/>
            <pc:sldMk cId="4040542403" sldId="374"/>
            <ac:picMk id="30" creationId="{5853E90F-32CA-8124-BEE5-769F42CEC7E7}"/>
          </ac:picMkLst>
        </pc:picChg>
        <pc:picChg chg="add del mod">
          <ac:chgData name="Thiago Panini" userId="cc6a5c77081c362d" providerId="LiveId" clId="{87861B64-3FDA-4DDC-B031-2605D1B20A50}" dt="2024-04-24T22:17:56.988" v="33909" actId="478"/>
          <ac:picMkLst>
            <pc:docMk/>
            <pc:sldMk cId="4040542403" sldId="374"/>
            <ac:picMk id="32" creationId="{BC966913-76E6-837C-29F2-C28EE8F1B3C5}"/>
          </ac:picMkLst>
        </pc:picChg>
        <pc:picChg chg="add del mod">
          <ac:chgData name="Thiago Panini" userId="cc6a5c77081c362d" providerId="LiveId" clId="{87861B64-3FDA-4DDC-B031-2605D1B20A50}" dt="2024-04-24T22:18:01.229" v="33911" actId="478"/>
          <ac:picMkLst>
            <pc:docMk/>
            <pc:sldMk cId="4040542403" sldId="374"/>
            <ac:picMk id="37" creationId="{4A0F9427-7698-C8D5-A5FC-0D79BD1E7183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39" creationId="{229144CE-B1FE-E5D0-06D7-26D17B75B891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41" creationId="{59ECC549-58C1-DD79-1B2C-C6CCAD8321DF}"/>
          </ac:picMkLst>
        </pc:picChg>
        <pc:picChg chg="add mod">
          <ac:chgData name="Thiago Panini" userId="cc6a5c77081c362d" providerId="LiveId" clId="{87861B64-3FDA-4DDC-B031-2605D1B20A50}" dt="2024-04-24T22:04:30.684" v="33531" actId="1076"/>
          <ac:picMkLst>
            <pc:docMk/>
            <pc:sldMk cId="4040542403" sldId="374"/>
            <ac:picMk id="1026" creationId="{C4BC0F3F-C378-84E5-926C-3DF54F4FF4C0}"/>
          </ac:picMkLst>
        </pc:picChg>
        <pc:cxnChg chg="add mod ord">
          <ac:chgData name="Thiago Panini" userId="cc6a5c77081c362d" providerId="LiveId" clId="{87861B64-3FDA-4DDC-B031-2605D1B20A50}" dt="2024-04-24T22:37:13.762" v="34258" actId="1076"/>
          <ac:cxnSpMkLst>
            <pc:docMk/>
            <pc:sldMk cId="4040542403" sldId="374"/>
            <ac:cxnSpMk id="75" creationId="{8AABB52E-D78F-53D8-B1C2-294EAA0DBDF3}"/>
          </ac:cxnSpMkLst>
        </pc:cxnChg>
        <pc:cxnChg chg="add mod ord">
          <ac:chgData name="Thiago Panini" userId="cc6a5c77081c362d" providerId="LiveId" clId="{87861B64-3FDA-4DDC-B031-2605D1B20A50}" dt="2024-04-24T22:35:52.346" v="34236" actId="1038"/>
          <ac:cxnSpMkLst>
            <pc:docMk/>
            <pc:sldMk cId="4040542403" sldId="374"/>
            <ac:cxnSpMk id="76" creationId="{D51A7A26-0551-E3C5-03F6-085E0EAE21F5}"/>
          </ac:cxnSpMkLst>
        </pc:cxnChg>
        <pc:cxnChg chg="add mod ord">
          <ac:chgData name="Thiago Panini" userId="cc6a5c77081c362d" providerId="LiveId" clId="{87861B64-3FDA-4DDC-B031-2605D1B20A50}" dt="2024-04-24T22:36:06" v="34241" actId="692"/>
          <ac:cxnSpMkLst>
            <pc:docMk/>
            <pc:sldMk cId="4040542403" sldId="374"/>
            <ac:cxnSpMk id="79" creationId="{C7CE2075-3E55-ECE9-91E9-32F7CAC0F861}"/>
          </ac:cxnSpMkLst>
        </pc:cxnChg>
        <pc:cxnChg chg="add mod ord">
          <ac:chgData name="Thiago Panini" userId="cc6a5c77081c362d" providerId="LiveId" clId="{87861B64-3FDA-4DDC-B031-2605D1B20A50}" dt="2024-04-24T22:36:18.599" v="34246" actId="167"/>
          <ac:cxnSpMkLst>
            <pc:docMk/>
            <pc:sldMk cId="4040542403" sldId="374"/>
            <ac:cxnSpMk id="82" creationId="{7665FC0B-9C4A-B3E3-4737-DE9B14EEC7FF}"/>
          </ac:cxnSpMkLst>
        </pc:cxnChg>
        <pc:cxnChg chg="add mod">
          <ac:chgData name="Thiago Panini" userId="cc6a5c77081c362d" providerId="LiveId" clId="{87861B64-3FDA-4DDC-B031-2605D1B20A50}" dt="2024-04-24T22:36:29.198" v="34249" actId="1076"/>
          <ac:cxnSpMkLst>
            <pc:docMk/>
            <pc:sldMk cId="4040542403" sldId="374"/>
            <ac:cxnSpMk id="85" creationId="{5E0794EF-8D5E-212E-72A9-BD7738E1FDB4}"/>
          </ac:cxnSpMkLst>
        </pc:cxnChg>
        <pc:cxnChg chg="add mod ord">
          <ac:chgData name="Thiago Panini" userId="cc6a5c77081c362d" providerId="LiveId" clId="{87861B64-3FDA-4DDC-B031-2605D1B20A50}" dt="2024-04-24T22:36:36.326" v="34252" actId="167"/>
          <ac:cxnSpMkLst>
            <pc:docMk/>
            <pc:sldMk cId="4040542403" sldId="374"/>
            <ac:cxnSpMk id="86" creationId="{F2DE5BB3-D1B3-D2D0-B196-5B387CCEF28B}"/>
          </ac:cxnSpMkLst>
        </pc:cxnChg>
        <pc:cxnChg chg="add mod ord">
          <ac:chgData name="Thiago Panini" userId="cc6a5c77081c362d" providerId="LiveId" clId="{87861B64-3FDA-4DDC-B031-2605D1B20A50}" dt="2024-04-24T22:38:47.133" v="34306" actId="1076"/>
          <ac:cxnSpMkLst>
            <pc:docMk/>
            <pc:sldMk cId="4040542403" sldId="374"/>
            <ac:cxnSpMk id="87" creationId="{EAD768A4-A53F-39A1-9C4C-3AB8B60F1FBE}"/>
          </ac:cxnSpMkLst>
        </pc:cxnChg>
        <pc:cxnChg chg="add mod">
          <ac:chgData name="Thiago Panini" userId="cc6a5c77081c362d" providerId="LiveId" clId="{87861B64-3FDA-4DDC-B031-2605D1B20A50}" dt="2024-04-24T22:37:51.939" v="34295" actId="14100"/>
          <ac:cxnSpMkLst>
            <pc:docMk/>
            <pc:sldMk cId="4040542403" sldId="374"/>
            <ac:cxnSpMk id="89" creationId="{3083689B-80C1-00AB-DDBB-664BDE578EE6}"/>
          </ac:cxnSpMkLst>
        </pc:cxnChg>
        <pc:cxnChg chg="add mod">
          <ac:chgData name="Thiago Panini" userId="cc6a5c77081c362d" providerId="LiveId" clId="{87861B64-3FDA-4DDC-B031-2605D1B20A50}" dt="2024-04-24T22:38:08.968" v="34300" actId="208"/>
          <ac:cxnSpMkLst>
            <pc:docMk/>
            <pc:sldMk cId="4040542403" sldId="374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17:10:29.978" v="39689" actId="14861"/>
        <pc:sldMkLst>
          <pc:docMk/>
          <pc:sldMk cId="3902287827" sldId="375"/>
        </pc:sldMkLst>
        <pc:spChg chg="del">
          <ac:chgData name="Thiago Panini" userId="cc6a5c77081c362d" providerId="LiveId" clId="{87861B64-3FDA-4DDC-B031-2605D1B20A50}" dt="2024-04-24T23:12:48.861" v="35141" actId="478"/>
          <ac:spMkLst>
            <pc:docMk/>
            <pc:sldMk cId="3902287827" sldId="375"/>
            <ac:spMk id="2" creationId="{156DD9D4-A00D-D63D-A986-FF9A513F1A6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4" creationId="{6AE0D021-5BA2-6426-658E-BD55FDF12D7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" creationId="{19B05832-A42B-5077-E906-05839A33CFC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8" creationId="{2D2AD69D-D68B-4001-1168-4DBFF432DEBF}"/>
          </ac:spMkLst>
        </pc:spChg>
        <pc:spChg chg="add del mod">
          <ac:chgData name="Thiago Panini" userId="cc6a5c77081c362d" providerId="LiveId" clId="{87861B64-3FDA-4DDC-B031-2605D1B20A50}" dt="2024-04-24T22:46:37.163" v="34403" actId="478"/>
          <ac:spMkLst>
            <pc:docMk/>
            <pc:sldMk cId="3902287827" sldId="375"/>
            <ac:spMk id="9" creationId="{4FBF8ACB-1D99-F9F2-AD7E-9EA3B78874BF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" creationId="{A41CEF4F-E307-2556-EC94-1A6AA19BCE16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1" creationId="{A80B2B53-3C70-E0E6-FAB1-BCC9C125954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2" creationId="{9954739E-2A97-B2D1-B038-B15063ECBD41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8" creationId="{34B57137-D393-3AAC-EA9A-624F18EB4939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3" creationId="{182509F8-036B-4616-0ED1-C13914A157F8}"/>
          </ac:spMkLst>
        </pc:spChg>
        <pc:spChg chg="add del mod">
          <ac:chgData name="Thiago Panini" userId="cc6a5c77081c362d" providerId="LiveId" clId="{87861B64-3FDA-4DDC-B031-2605D1B20A50}" dt="2024-04-24T22:46:35.887" v="34402" actId="478"/>
          <ac:spMkLst>
            <pc:docMk/>
            <pc:sldMk cId="3902287827" sldId="375"/>
            <ac:spMk id="24" creationId="{865CD560-0532-4449-12AB-568513793CB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6" creationId="{D9F640BF-ED63-3117-9660-256E79FC17BC}"/>
          </ac:spMkLst>
        </pc:spChg>
        <pc:spChg chg="add del mod">
          <ac:chgData name="Thiago Panini" userId="cc6a5c77081c362d" providerId="LiveId" clId="{87861B64-3FDA-4DDC-B031-2605D1B20A50}" dt="2024-04-24T23:01:13.220" v="34866" actId="21"/>
          <ac:spMkLst>
            <pc:docMk/>
            <pc:sldMk cId="3902287827" sldId="375"/>
            <ac:spMk id="27" creationId="{1EEB533D-D233-E083-7A1E-FAEFCE440D45}"/>
          </ac:spMkLst>
        </pc:spChg>
        <pc:spChg chg="add del mod">
          <ac:chgData name="Thiago Panini" userId="cc6a5c77081c362d" providerId="LiveId" clId="{87861B64-3FDA-4DDC-B031-2605D1B20A50}" dt="2024-04-24T23:00:50.196" v="34857" actId="21"/>
          <ac:spMkLst>
            <pc:docMk/>
            <pc:sldMk cId="3902287827" sldId="375"/>
            <ac:spMk id="28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1" creationId="{4BB7F77D-075A-4BEE-1324-6C54247943D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3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5" creationId="{EF3AD3C2-D08B-1B42-C30F-EE57AE13B2EB}"/>
          </ac:spMkLst>
        </pc:spChg>
        <pc:spChg chg="add del mod">
          <ac:chgData name="Thiago Panini" userId="cc6a5c77081c362d" providerId="LiveId" clId="{87861B64-3FDA-4DDC-B031-2605D1B20A50}" dt="2024-04-24T22:47:53.186" v="34430" actId="478"/>
          <ac:spMkLst>
            <pc:docMk/>
            <pc:sldMk cId="3902287827" sldId="375"/>
            <ac:spMk id="37" creationId="{18D97298-A7C4-DBC9-41E1-8E6BA20591E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8" creationId="{6C2DA6CC-2362-B91E-F91E-161BFDBC4F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9" creationId="{AA8BE669-2145-CA4E-B731-A9F00C99DE05}"/>
          </ac:spMkLst>
        </pc:spChg>
        <pc:spChg chg="add del mod">
          <ac:chgData name="Thiago Panini" userId="cc6a5c77081c362d" providerId="LiveId" clId="{87861B64-3FDA-4DDC-B031-2605D1B20A50}" dt="2024-04-24T23:04:44.935" v="34935" actId="21"/>
          <ac:spMkLst>
            <pc:docMk/>
            <pc:sldMk cId="3902287827" sldId="375"/>
            <ac:spMk id="40" creationId="{ABD32F0E-D850-C0DE-7E54-018D224E96B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1" creationId="{CD019A80-4422-2D1A-C5E6-FC087EE8597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2" creationId="{FB2DC297-5896-6B7E-DFD0-C0ADA338832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3" creationId="{0EF8DCD0-A254-9E7C-5B0B-3347C3D6103D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4" creationId="{6653A408-CD07-8606-0DC7-01ABA87BCD37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5" creationId="{7DA1E604-E813-B501-6D94-67D342ECAF3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6" creationId="{56A2C0C0-FBC7-E761-6605-A75E964D63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7" creationId="{9B6AA5C3-3177-C69D-7D75-D3B0486D10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8" creationId="{2ACF111D-DCEC-9D1C-39ED-C1F6E5CAB6D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9" creationId="{59910BCB-E832-3BD4-E980-1FEF765B4CF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0" creationId="{FAAC2FCE-5C60-C02C-EDF1-44235C7E2343}"/>
          </ac:spMkLst>
        </pc:spChg>
        <pc:spChg chg="add del mod">
          <ac:chgData name="Thiago Panini" userId="cc6a5c77081c362d" providerId="LiveId" clId="{87861B64-3FDA-4DDC-B031-2605D1B20A50}" dt="2024-04-24T23:09:10.294" v="35045" actId="21"/>
          <ac:spMkLst>
            <pc:docMk/>
            <pc:sldMk cId="3902287827" sldId="375"/>
            <ac:spMk id="51" creationId="{20FA145F-C60C-2D7B-EB40-A087B5AEDC85}"/>
          </ac:spMkLst>
        </pc:spChg>
        <pc:spChg chg="add del mod">
          <ac:chgData name="Thiago Panini" userId="cc6a5c77081c362d" providerId="LiveId" clId="{87861B64-3FDA-4DDC-B031-2605D1B20A50}" dt="2024-04-24T23:11:31.169" v="35118" actId="21"/>
          <ac:spMkLst>
            <pc:docMk/>
            <pc:sldMk cId="3902287827" sldId="375"/>
            <ac:spMk id="52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3" creationId="{1BB67671-4584-C95C-88AA-0B7C1DA5C70A}"/>
          </ac:spMkLst>
        </pc:spChg>
        <pc:spChg chg="add del mod">
          <ac:chgData name="Thiago Panini" userId="cc6a5c77081c362d" providerId="LiveId" clId="{87861B64-3FDA-4DDC-B031-2605D1B20A50}" dt="2024-04-24T23:11:16.158" v="35109" actId="21"/>
          <ac:spMkLst>
            <pc:docMk/>
            <pc:sldMk cId="3902287827" sldId="375"/>
            <ac:spMk id="54" creationId="{941DBF9A-9274-34D7-F455-14D459BD1B53}"/>
          </ac:spMkLst>
        </pc:spChg>
        <pc:spChg chg="add del mod">
          <ac:chgData name="Thiago Panini" userId="cc6a5c77081c362d" providerId="LiveId" clId="{87861B64-3FDA-4DDC-B031-2605D1B20A50}" dt="2024-04-24T22:57:27.666" v="34770" actId="21"/>
          <ac:spMkLst>
            <pc:docMk/>
            <pc:sldMk cId="3902287827" sldId="375"/>
            <ac:spMk id="55" creationId="{DA360212-C507-AFB9-3861-3B3F4A75F5BB}"/>
          </ac:spMkLst>
        </pc:spChg>
        <pc:spChg chg="add del mod">
          <ac:chgData name="Thiago Panini" userId="cc6a5c77081c362d" providerId="LiveId" clId="{87861B64-3FDA-4DDC-B031-2605D1B20A50}" dt="2024-04-24T22:57:07.412" v="34758" actId="21"/>
          <ac:spMkLst>
            <pc:docMk/>
            <pc:sldMk cId="3902287827" sldId="375"/>
            <ac:spMk id="56" creationId="{C6880A13-1295-2CC4-0E50-F7EF82176788}"/>
          </ac:spMkLst>
        </pc:spChg>
        <pc:spChg chg="add del mod">
          <ac:chgData name="Thiago Panini" userId="cc6a5c77081c362d" providerId="LiveId" clId="{87861B64-3FDA-4DDC-B031-2605D1B20A50}" dt="2024-04-24T22:57:12.811" v="34760" actId="478"/>
          <ac:spMkLst>
            <pc:docMk/>
            <pc:sldMk cId="3902287827" sldId="375"/>
            <ac:spMk id="57" creationId="{C6880A13-1295-2CC4-0E50-F7EF82176788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8" creationId="{8C404336-673B-6C1B-BB2A-E601ED054B9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9" creationId="{0DD79967-3272-6926-82B4-7627140E151C}"/>
          </ac:spMkLst>
        </pc:spChg>
        <pc:spChg chg="add mod">
          <ac:chgData name="Thiago Panini" userId="cc6a5c77081c362d" providerId="LiveId" clId="{87861B64-3FDA-4DDC-B031-2605D1B20A50}" dt="2024-04-26T17:10:23.095" v="39688" actId="14861"/>
          <ac:spMkLst>
            <pc:docMk/>
            <pc:sldMk cId="3902287827" sldId="375"/>
            <ac:spMk id="60" creationId="{DA360212-C507-AFB9-3861-3B3F4A75F5BB}"/>
          </ac:spMkLst>
        </pc:spChg>
        <pc:spChg chg="add mod">
          <ac:chgData name="Thiago Panini" userId="cc6a5c77081c362d" providerId="LiveId" clId="{87861B64-3FDA-4DDC-B031-2605D1B20A50}" dt="2024-04-26T17:10:16.599" v="39687" actId="14861"/>
          <ac:spMkLst>
            <pc:docMk/>
            <pc:sldMk cId="3902287827" sldId="375"/>
            <ac:spMk id="61" creationId="{401DF8F2-8B1F-01C0-6BC6-7CF10C1500E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62" creationId="{5991F0EF-4386-75B0-DAA1-81D288E45F31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63" creationId="{34A85635-7ECA-738B-B403-2C719DEDA9D8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1024" creationId="{C44192EC-081E-2645-CF69-4174FFD5C680}"/>
          </ac:spMkLst>
        </pc:spChg>
        <pc:spChg chg="add del mod">
          <ac:chgData name="Thiago Panini" userId="cc6a5c77081c362d" providerId="LiveId" clId="{87861B64-3FDA-4DDC-B031-2605D1B20A50}" dt="2024-04-24T23:01:10.285" v="34864" actId="21"/>
          <ac:spMkLst>
            <pc:docMk/>
            <pc:sldMk cId="3902287827" sldId="375"/>
            <ac:spMk id="1033" creationId="{8057AC62-B252-459D-A307-D34756F8DEFD}"/>
          </ac:spMkLst>
        </pc:spChg>
        <pc:spChg chg="add del mod">
          <ac:chgData name="Thiago Panini" userId="cc6a5c77081c362d" providerId="LiveId" clId="{87861B64-3FDA-4DDC-B031-2605D1B20A50}" dt="2024-04-24T23:02:45.277" v="34892" actId="21"/>
          <ac:spMkLst>
            <pc:docMk/>
            <pc:sldMk cId="3902287827" sldId="375"/>
            <ac:spMk id="1039" creationId="{8057AC62-B252-459D-A307-D34756F8DEFD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0" creationId="{0D313B67-873F-C942-89A0-485CADED88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7" creationId="{C09A13BC-5D5F-68D0-E814-7D9E32A0E2C3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3" creationId="{6702B96E-0036-BCD2-902A-B1E63AA0A78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55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69" creationId="{ABD32F0E-D850-C0DE-7E54-018D224E96B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76" creationId="{54E30DE5-D288-839C-E7B7-01D11B008B4E}"/>
          </ac:spMkLst>
        </pc:spChg>
        <pc:spChg chg="mod">
          <ac:chgData name="Thiago Panini" userId="cc6a5c77081c362d" providerId="LiveId" clId="{87861B64-3FDA-4DDC-B031-2605D1B20A50}" dt="2024-04-24T22:05:09.365" v="33571" actId="207"/>
          <ac:spMkLst>
            <pc:docMk/>
            <pc:sldMk cId="3902287827" sldId="375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4T22:05:18.803" v="33573" actId="14100"/>
          <ac:spMkLst>
            <pc:docMk/>
            <pc:sldMk cId="3902287827" sldId="375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120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24" creationId="{20FA145F-C60C-2D7B-EB40-A087B5AEDC8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5" creationId="{941DBF9A-9274-34D7-F455-14D459BD1B5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9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52" creationId="{ED125C72-12B0-7792-62CF-F2F5C6B99EE9}"/>
          </ac:spMkLst>
        </pc:spChg>
        <pc:spChg chg="add del mod">
          <ac:chgData name="Thiago Panini" userId="cc6a5c77081c362d" providerId="LiveId" clId="{87861B64-3FDA-4DDC-B031-2605D1B20A50}" dt="2024-04-24T23:12:46.801" v="35140" actId="478"/>
          <ac:spMkLst>
            <pc:docMk/>
            <pc:sldMk cId="3902287827" sldId="375"/>
            <ac:spMk id="5153" creationId="{8637D5E3-82EC-4CCD-DFB8-9CD12B26B526}"/>
          </ac:spMkLst>
        </pc:spChg>
        <pc:picChg chg="del">
          <ac:chgData name="Thiago Panini" userId="cc6a5c77081c362d" providerId="LiveId" clId="{87861B64-3FDA-4DDC-B031-2605D1B20A50}" dt="2024-04-24T22:05:20.617" v="33574" actId="478"/>
          <ac:picMkLst>
            <pc:docMk/>
            <pc:sldMk cId="3902287827" sldId="375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3" creationId="{CE4EF08A-FC8D-423A-0549-1646A90384A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21" creationId="{8B199284-B804-E3DF-1903-DEC5CBBEFF93}"/>
          </ac:picMkLst>
        </pc:picChg>
        <pc:picChg chg="add del mod">
          <ac:chgData name="Thiago Panini" userId="cc6a5c77081c362d" providerId="LiveId" clId="{87861B64-3FDA-4DDC-B031-2605D1B20A50}" dt="2024-04-24T22:43:53.594" v="34312" actId="478"/>
          <ac:picMkLst>
            <pc:docMk/>
            <pc:sldMk cId="3902287827" sldId="375"/>
            <ac:picMk id="25" creationId="{369B5413-F7D8-238A-3863-B05B68017025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0" creationId="{367E93D7-2837-7A3D-8E78-8A233A5E427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4" creationId="{837FFEC9-C859-A95F-8EC0-173899505A2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6" creationId="{4C337D46-F390-E1B3-9933-6959EB1EA77A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8" creationId="{5726AFAE-FB39-2ACC-3B17-9A26ECC6716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4" creationId="{3E60E46B-F480-DDCC-3B06-59406BC7E742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2" creationId="{CDC40124-9400-E4B1-7348-0FF6BAC1AD89}"/>
          </ac:picMkLst>
        </pc:pic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5" creationId="{AB26F49B-575B-9283-8086-E32F518BF9AB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7" creationId="{E783D52C-9036-D4C9-1DA8-0F7E3F9C3AF6}"/>
          </ac:cxnSpMkLst>
        </pc:cxnChg>
        <pc:cxnChg chg="add del mod">
          <ac:chgData name="Thiago Panini" userId="cc6a5c77081c362d" providerId="LiveId" clId="{87861B64-3FDA-4DDC-B031-2605D1B20A50}" dt="2024-04-24T23:00:31.591" v="34850" actId="478"/>
          <ac:cxnSpMkLst>
            <pc:docMk/>
            <pc:sldMk cId="3902287827" sldId="375"/>
            <ac:cxnSpMk id="1028" creationId="{5909DCF8-F481-0858-819B-05B435F8F61C}"/>
          </ac:cxnSpMkLst>
        </pc:cxnChg>
        <pc:cxnChg chg="add del mod or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2" creationId="{E6C59380-641C-5D66-7BFC-A46BCE71142A}"/>
          </ac:cxnSpMkLst>
        </pc:cxnChg>
        <pc:cxnChg chg="add del mo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4" creationId="{DDDEF0C8-7DB4-927A-0D51-D9F709B708F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2" creationId="{BA0F753E-C67F-8FF0-E238-C0E36992C278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6" creationId="{6A221BE6-E8C1-7CC3-C9C7-5BE105B4073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6" creationId="{3F25FA8B-62AA-4981-0D90-3CE225B8629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9" creationId="{AF8F493D-D88E-0995-549F-6C6ED6C7224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62" creationId="{EFA8CF3D-C957-9FEA-F364-401AC0E8218F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2" creationId="{475DECEC-36CE-B34C-F3E0-DA3B50C3680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5" creationId="{F779D16E-B72E-2D16-C7E4-2A174F103015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3" creationId="{BED74642-3EF7-C98C-DD23-97A6EFDC41DD}"/>
          </ac:cxnSpMkLst>
        </pc:cxnChg>
        <pc:cxnChg chg="add mod">
          <ac:chgData name="Thiago Panini" userId="cc6a5c77081c362d" providerId="LiveId" clId="{87861B64-3FDA-4DDC-B031-2605D1B20A50}" dt="2024-04-24T23:13:53.133" v="35160" actId="14100"/>
          <ac:cxnSpMkLst>
            <pc:docMk/>
            <pc:sldMk cId="3902287827" sldId="375"/>
            <ac:cxnSpMk id="1085" creationId="{B9A2ADBE-B911-4283-F833-26DEFDF6C7F0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7" creationId="{57053DDC-276C-3A1B-B77F-80874CA1DFD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3" creationId="{2377207A-597A-23FB-909A-D417E012DC1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5" creationId="{9C62F331-E02F-A2A6-7E46-A6198C7C99E1}"/>
          </ac:cxnSpMkLst>
        </pc:cxnChg>
        <pc:cxnChg chg="add mod">
          <ac:chgData name="Thiago Panini" userId="cc6a5c77081c362d" providerId="LiveId" clId="{87861B64-3FDA-4DDC-B031-2605D1B20A50}" dt="2024-04-24T23:09:51.654" v="35056"/>
          <ac:cxnSpMkLst>
            <pc:docMk/>
            <pc:sldMk cId="3902287827" sldId="375"/>
            <ac:cxnSpMk id="5127" creationId="{EA32E343-DF76-2190-8E30-C4D24A762162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9" creationId="{8ED68F4E-AF79-3BEB-210E-E2B5E278CA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1" creationId="{AE4E898C-25FA-CBD1-EC35-30845FF0F8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6" creationId="{260F4C06-38F6-AAC1-5844-F52178B2DF89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51" creationId="{EA258B54-06CB-E297-EF3E-8A21A2FFE9D3}"/>
          </ac:cxnSpMkLst>
        </pc:cxnChg>
        <pc:cxnChg chg="add mod">
          <ac:chgData name="Thiago Panini" userId="cc6a5c77081c362d" providerId="LiveId" clId="{87861B64-3FDA-4DDC-B031-2605D1B20A50}" dt="2024-04-24T23:13:33.350" v="35158" actId="14100"/>
          <ac:cxnSpMkLst>
            <pc:docMk/>
            <pc:sldMk cId="3902287827" sldId="375"/>
            <ac:cxnSpMk id="5154" creationId="{7EC5FF07-1608-07EA-263F-52F45960D567}"/>
          </ac:cxnSpMkLst>
        </pc:cxnChg>
        <pc:cxnChg chg="add mod">
          <ac:chgData name="Thiago Panini" userId="cc6a5c77081c362d" providerId="LiveId" clId="{87861B64-3FDA-4DDC-B031-2605D1B20A50}" dt="2024-04-24T23:13:30.312" v="35157" actId="1038"/>
          <ac:cxnSpMkLst>
            <pc:docMk/>
            <pc:sldMk cId="3902287827" sldId="375"/>
            <ac:cxnSpMk id="5157" creationId="{C275689A-8F6E-7FA8-C0E2-107A0D678BBE}"/>
          </ac:cxnSpMkLst>
        </pc:cxnChg>
      </pc:sldChg>
      <pc:sldChg chg="addSp delSp modSp add del mod">
        <pc:chgData name="Thiago Panini" userId="cc6a5c77081c362d" providerId="LiveId" clId="{87861B64-3FDA-4DDC-B031-2605D1B20A50}" dt="2024-04-25T22:21:55.512" v="37187" actId="47"/>
        <pc:sldMkLst>
          <pc:docMk/>
          <pc:sldMk cId="4260846603" sldId="376"/>
        </pc:sldMkLst>
        <pc:spChg chg="add del mod">
          <ac:chgData name="Thiago Panini" userId="cc6a5c77081c362d" providerId="LiveId" clId="{87861B64-3FDA-4DDC-B031-2605D1B20A50}" dt="2024-04-24T23:16:21.926" v="35163" actId="478"/>
          <ac:spMkLst>
            <pc:docMk/>
            <pc:sldMk cId="4260846603" sldId="376"/>
            <ac:spMk id="2" creationId="{D33FC868-8E2A-7BB6-D7B5-A06F3C4958F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3" creationId="{4D497BC7-13F4-6916-29D6-CBB63DE3596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4" creationId="{1200FFE6-3E0A-6211-C5E3-607B76154186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5" creationId="{0AA61451-479C-39CB-5F14-4521505048B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6" creationId="{811E4BF8-05B2-A1FC-3BC9-B7D44E1EDDE1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8" creationId="{CA76ADB7-BB28-4FAB-ED11-B622E8E76485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6" creationId="{04FD2493-4356-5592-D440-F45C54884944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7" creationId="{3A4564EB-0D0D-5623-617D-047337406019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8" creationId="{B3774F95-5A9A-1024-1832-DFB34E0D2C33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9" creationId="{FD7A4DDD-4948-D1BF-A02F-9FDFA3343D2F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1" creationId="{3A2906BE-6E6B-598D-DC01-1E05F1B41142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2" creationId="{8DBD5008-9C74-9CCC-C7CE-48C6A4438D1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3" creationId="{921EE639-7087-5CD7-055A-7E3E66D50E6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8" creationId="{580D6E53-9175-E1ED-9745-AE2F15023E38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9" creationId="{13E207B2-DA1B-488D-939D-822F29E97BF7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85" creationId="{BD74AD73-47A6-62CE-7078-55084ED8CEAE}"/>
          </ac:spMkLst>
        </pc:spChg>
        <pc:grpChg chg="del">
          <ac:chgData name="Thiago Panini" userId="cc6a5c77081c362d" providerId="LiveId" clId="{87861B64-3FDA-4DDC-B031-2605D1B20A50}" dt="2024-04-24T23:16:15.980" v="35162" actId="478"/>
          <ac:grpSpMkLst>
            <pc:docMk/>
            <pc:sldMk cId="4260846603" sldId="376"/>
            <ac:grpSpMk id="62" creationId="{1400BBFF-8B1D-E2CF-E5D2-021216DE4299}"/>
          </ac:grpSpMkLst>
        </pc:grp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7" creationId="{E043713B-5F25-1937-52AE-C945F112D3F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9" creationId="{184A35DD-028A-A7DC-1797-622F5AE834EF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0" creationId="{4F309873-9119-B944-B386-2B6288200FD8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1" creationId="{688DDB94-3458-4985-98B0-9CFF6DB93956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5" creationId="{F7CAA1ED-FDC1-2CD9-85EA-2AF723727B8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0" creationId="{02DAFB11-49CE-7B65-FFB0-24EF6A1F5C20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5" creationId="{AFD64D1E-8C2F-284A-5BB7-4A855AB4A25B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7" creationId="{FAF2FA75-0538-9DCF-33C8-E44932DC4456}"/>
          </ac:picMkLst>
        </pc:picChg>
        <pc:picChg chg="add mod">
          <ac:chgData name="Thiago Panini" userId="cc6a5c77081c362d" providerId="LiveId" clId="{87861B64-3FDA-4DDC-B031-2605D1B20A50}" dt="2024-04-24T23:16:37.983" v="35169" actId="1076"/>
          <ac:picMkLst>
            <pc:docMk/>
            <pc:sldMk cId="4260846603" sldId="376"/>
            <ac:picMk id="2050" creationId="{6EE764D9-269B-79E1-A4F1-387133980BF2}"/>
          </ac:picMkLst>
        </pc:picChg>
      </pc:sldChg>
      <pc:sldChg chg="modSp add mod modShow">
        <pc:chgData name="Thiago Panini" userId="cc6a5c77081c362d" providerId="LiveId" clId="{87861B64-3FDA-4DDC-B031-2605D1B20A50}" dt="2024-04-25T22:26:34.776" v="37581" actId="14100"/>
        <pc:sldMkLst>
          <pc:docMk/>
          <pc:sldMk cId="1331189734" sldId="377"/>
        </pc:sldMkLst>
        <pc:spChg chg="mod">
          <ac:chgData name="Thiago Panini" userId="cc6a5c77081c362d" providerId="LiveId" clId="{87861B64-3FDA-4DDC-B031-2605D1B20A50}" dt="2024-04-25T01:22:33.976" v="35189" actId="20577"/>
          <ac:spMkLst>
            <pc:docMk/>
            <pc:sldMk cId="1331189734" sldId="377"/>
            <ac:spMk id="392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52.296" v="37195" actId="20577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48.131" v="37191" actId="20577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05.453" v="37239" actId="20577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40.652" v="37317" actId="20577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4.746" v="37312" actId="20577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19.909" v="37405" actId="20577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8.237" v="37446" actId="20577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2.424" v="37430" actId="20577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34.776" v="37581" actId="14100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8.251" v="37254" actId="20577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2.841" v="37243" actId="20577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1.481" v="37308" actId="14100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05.250" v="37455" actId="20577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23.891" v="37409" actId="20577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22.662" v="37527" actId="14100"/>
          <ac:spMkLst>
            <pc:docMk/>
            <pc:sldMk cId="1331189734" sldId="377"/>
            <ac:spMk id="3937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25T22:03:29.520" v="37118" actId="47"/>
        <pc:sldMkLst>
          <pc:docMk/>
          <pc:sldMk cId="2718383179" sldId="378"/>
        </pc:sldMkLst>
        <pc:spChg chg="add del mod">
          <ac:chgData name="Thiago Panini" userId="cc6a5c77081c362d" providerId="LiveId" clId="{87861B64-3FDA-4DDC-B031-2605D1B20A50}" dt="2024-04-25T01:36:41.591" v="35485" actId="478"/>
          <ac:spMkLst>
            <pc:docMk/>
            <pc:sldMk cId="2718383179" sldId="378"/>
            <ac:spMk id="2" creationId="{F3B4E22B-359D-1D96-D9C4-B9C08464EC5C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2" creationId="{FA875EFF-7945-1BA0-920D-4AA5FF3E7E42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3" creationId="{DC155D64-EE7F-534B-91D4-399828D6F4CA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" creationId="{0FADED41-0F2D-E321-AE0E-69CD646634D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5" creationId="{8A32EB36-164E-405C-038E-E332CB5E1C2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6" creationId="{F443DBD5-6F12-2BC6-D85B-95B78C11BB4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7" creationId="{12136BFE-6B02-FB03-2394-58914DD7312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8" creationId="{2DDE4067-A295-1900-EE05-D3D9FE2173DD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9" creationId="{6A4501CE-DC34-CF5B-80D5-5A2A5B265C8E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10" creationId="{E939830A-22F4-943D-4EAA-F8D1FF514F12}"/>
          </ac:spMkLst>
        </pc:spChg>
        <pc:spChg chg="add mod">
          <ac:chgData name="Thiago Panini" userId="cc6a5c77081c362d" providerId="LiveId" clId="{87861B64-3FDA-4DDC-B031-2605D1B20A50}" dt="2024-04-25T21:48:16.582" v="36694" actId="1076"/>
          <ac:spMkLst>
            <pc:docMk/>
            <pc:sldMk cId="2718383179" sldId="378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1:49:05.017" v="36759" actId="1076"/>
          <ac:spMkLst>
            <pc:docMk/>
            <pc:sldMk cId="2718383179" sldId="378"/>
            <ac:spMk id="14" creationId="{173171B2-83A3-57F7-8500-3333717D99F8}"/>
          </ac:spMkLst>
        </pc:spChg>
        <pc:spChg chg="add mod">
          <ac:chgData name="Thiago Panini" userId="cc6a5c77081c362d" providerId="LiveId" clId="{87861B64-3FDA-4DDC-B031-2605D1B20A50}" dt="2024-04-25T21:49:07.638" v="36760" actId="1036"/>
          <ac:spMkLst>
            <pc:docMk/>
            <pc:sldMk cId="2718383179" sldId="378"/>
            <ac:spMk id="15" creationId="{D7F05071-D28D-50FD-286A-86A30DFAC75D}"/>
          </ac:spMkLst>
        </pc:spChg>
        <pc:spChg chg="add del mod">
          <ac:chgData name="Thiago Panini" userId="cc6a5c77081c362d" providerId="LiveId" clId="{87861B64-3FDA-4DDC-B031-2605D1B20A50}" dt="2024-04-25T21:49:19.114" v="36762" actId="478"/>
          <ac:spMkLst>
            <pc:docMk/>
            <pc:sldMk cId="2718383179" sldId="378"/>
            <ac:spMk id="17" creationId="{8BF1BAF5-504B-E23D-2C20-56918468C029}"/>
          </ac:spMkLst>
        </pc:spChg>
        <pc:spChg chg="add mod">
          <ac:chgData name="Thiago Panini" userId="cc6a5c77081c362d" providerId="LiveId" clId="{87861B64-3FDA-4DDC-B031-2605D1B20A50}" dt="2024-04-25T22:01:47.685" v="37099" actId="1076"/>
          <ac:spMkLst>
            <pc:docMk/>
            <pc:sldMk cId="2718383179" sldId="378"/>
            <ac:spMk id="18" creationId="{5BA11601-F49E-D40A-16A7-1B93A9B5B0A6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8" creationId="{00000000-0000-0000-0000-000000000000}"/>
          </ac:spMkLst>
        </pc:spChg>
        <pc:spChg chg="del mod">
          <ac:chgData name="Thiago Panini" userId="cc6a5c77081c362d" providerId="LiveId" clId="{87861B64-3FDA-4DDC-B031-2605D1B20A50}" dt="2024-04-25T21:49:16.446" v="36761" actId="478"/>
          <ac:spMkLst>
            <pc:docMk/>
            <pc:sldMk cId="2718383179" sldId="378"/>
            <ac:spMk id="413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6:16.613" v="36007" actId="478"/>
          <ac:spMkLst>
            <pc:docMk/>
            <pc:sldMk cId="2718383179" sldId="378"/>
            <ac:spMk id="418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8" creationId="{00000000-0000-0000-0000-000000000000}"/>
          </ac:spMkLst>
        </pc:spChg>
        <pc:spChg chg="add 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5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9:05.017" v="36759" actId="1076"/>
          <ac:grpSpMkLst>
            <pc:docMk/>
            <pc:sldMk cId="2718383179" sldId="378"/>
            <ac:grpSpMk id="12" creationId="{19AD8B40-EA8F-4B0E-EE8D-EC171F6BAED7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095" creationId="{00000000-0000-0000-0000-000000000000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142" creationId="{00000000-0000-0000-0000-000000000000}"/>
          </ac:grpSpMkLst>
        </pc:grpChg>
        <pc:grpChg chg="add del mod">
          <ac:chgData name="Thiago Panini" userId="cc6a5c77081c362d" providerId="LiveId" clId="{87861B64-3FDA-4DDC-B031-2605D1B20A50}" dt="2024-04-25T20:55:38.460" v="35999" actId="165"/>
          <ac:grpSpMkLst>
            <pc:docMk/>
            <pc:sldMk cId="2718383179" sldId="378"/>
            <ac:grpSpMk id="4183" creationId="{00000000-0000-0000-0000-000000000000}"/>
          </ac:grpSpMkLst>
        </pc:grpChg>
        <pc:grpChg chg="add del mod topLvl">
          <ac:chgData name="Thiago Panini" userId="cc6a5c77081c362d" providerId="LiveId" clId="{87861B64-3FDA-4DDC-B031-2605D1B20A50}" dt="2024-04-25T20:55:52.927" v="36001" actId="165"/>
          <ac:grpSpMkLst>
            <pc:docMk/>
            <pc:sldMk cId="2718383179" sldId="378"/>
            <ac:grpSpMk id="4184" creationId="{00000000-0000-0000-0000-000000000000}"/>
          </ac:grpSpMkLst>
        </pc:grpChg>
        <pc:picChg chg="mod">
          <ac:chgData name="Thiago Panini" userId="cc6a5c77081c362d" providerId="LiveId" clId="{87861B64-3FDA-4DDC-B031-2605D1B20A50}" dt="2024-04-25T21:49:05.017" v="36759" actId="1076"/>
          <ac:picMkLst>
            <pc:docMk/>
            <pc:sldMk cId="2718383179" sldId="378"/>
            <ac:picMk id="13" creationId="{9627BEDD-793D-DF37-7661-5F2731232388}"/>
          </ac:picMkLst>
        </pc:picChg>
        <pc:picChg chg="add mod">
          <ac:chgData name="Thiago Panini" userId="cc6a5c77081c362d" providerId="LiveId" clId="{87861B64-3FDA-4DDC-B031-2605D1B20A50}" dt="2024-04-25T22:01:47.685" v="37099" actId="1076"/>
          <ac:picMkLst>
            <pc:docMk/>
            <pc:sldMk cId="2718383179" sldId="378"/>
            <ac:picMk id="19" creationId="{36F30C6B-0545-C1C8-43A2-77CF633672B5}"/>
          </ac:picMkLst>
        </pc:picChg>
        <pc:picChg chg="add del mod topLvl">
          <ac:chgData name="Thiago Panini" userId="cc6a5c77081c362d" providerId="LiveId" clId="{87861B64-3FDA-4DDC-B031-2605D1B20A50}" dt="2024-04-25T20:56:16.613" v="36007" actId="478"/>
          <ac:picMkLst>
            <pc:docMk/>
            <pc:sldMk cId="2718383179" sldId="378"/>
            <ac:picMk id="4216" creationId="{00000000-0000-0000-0000-000000000000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245914581" sldId="379"/>
        </pc:sldMkLst>
        <pc:spChg chg="add del mod">
          <ac:chgData name="Thiago Panini" userId="cc6a5c77081c362d" providerId="LiveId" clId="{87861B64-3FDA-4DDC-B031-2605D1B20A50}" dt="2024-04-25T21:38:42.565" v="36496" actId="478"/>
          <ac:spMkLst>
            <pc:docMk/>
            <pc:sldMk cId="2245914581" sldId="379"/>
            <ac:spMk id="3" creationId="{AFC3C8D4-36E9-1128-FDFA-E3B140CC4806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4" creationId="{97CFB62C-8DA1-1CA3-019E-D3B49BF7A5D7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5" creationId="{1BB8F4C4-6F5F-BE93-18F3-88D2ED9CAE49}"/>
          </ac:spMkLst>
        </pc:spChg>
        <pc:spChg chg="add mod">
          <ac:chgData name="Thiago Panini" userId="cc6a5c77081c362d" providerId="LiveId" clId="{87861B64-3FDA-4DDC-B031-2605D1B20A50}" dt="2024-04-25T21:40:47.101" v="36526" actId="1076"/>
          <ac:spMkLst>
            <pc:docMk/>
            <pc:sldMk cId="2245914581" sldId="379"/>
            <ac:spMk id="6" creationId="{9B72C821-0D42-F88B-1C94-0B275E93E17C}"/>
          </ac:spMkLst>
        </pc:spChg>
        <pc:spChg chg="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9" creationId="{DFAB0307-C881-1EB7-4D17-053F390E83FA}"/>
          </ac:spMkLst>
        </pc:spChg>
        <pc:spChg chg="add mod">
          <ac:chgData name="Thiago Panini" userId="cc6a5c77081c362d" providerId="LiveId" clId="{87861B64-3FDA-4DDC-B031-2605D1B20A50}" dt="2024-04-25T21:40:51.281" v="36528" actId="1076"/>
          <ac:spMkLst>
            <pc:docMk/>
            <pc:sldMk cId="2245914581" sldId="379"/>
            <ac:spMk id="10" creationId="{9ADD5671-8A1E-A2AB-F250-F64C33E9F800}"/>
          </ac:spMkLst>
        </pc:spChg>
        <pc:spChg chg="del mod">
          <ac:chgData name="Thiago Panini" userId="cc6a5c77081c362d" providerId="LiveId" clId="{87861B64-3FDA-4DDC-B031-2605D1B20A50}" dt="2024-04-25T21:38:40.463" v="36495" actId="478"/>
          <ac:spMkLst>
            <pc:docMk/>
            <pc:sldMk cId="2245914581" sldId="379"/>
            <ac:spMk id="3907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0:45.257" v="36525" actId="1076"/>
          <ac:grpSpMkLst>
            <pc:docMk/>
            <pc:sldMk cId="2245914581" sldId="379"/>
            <ac:grpSpMk id="7" creationId="{9C4EE947-53F9-ED17-CA1B-C76D2E351F1E}"/>
          </ac:grpSpMkLst>
        </pc:grpChg>
        <pc:picChg chg="mod">
          <ac:chgData name="Thiago Panini" userId="cc6a5c77081c362d" providerId="LiveId" clId="{87861B64-3FDA-4DDC-B031-2605D1B20A50}" dt="2024-04-25T21:40:45.257" v="36525" actId="1076"/>
          <ac:picMkLst>
            <pc:docMk/>
            <pc:sldMk cId="2245914581" sldId="379"/>
            <ac:picMk id="8" creationId="{2053C8DD-3978-99BE-6660-51D927397825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595708567" sldId="380"/>
        </pc:sldMkLst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3" creationId="{53B34CE3-58AB-078B-421F-989F5195FEB8}"/>
          </ac:spMkLst>
        </pc:spChg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5" creationId="{78A00EB9-D758-EC6C-AA6F-171AEFC8500E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6" creationId="{E1FFBEEE-A94A-A057-CCC8-17C8B8ECBC32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7" creationId="{A9831C3E-1399-A530-0FE3-10F363FF539B}"/>
          </ac:spMkLst>
        </pc:spChg>
        <pc:spChg chg="add mod">
          <ac:chgData name="Thiago Panini" userId="cc6a5c77081c362d" providerId="LiveId" clId="{87861B64-3FDA-4DDC-B031-2605D1B20A50}" dt="2024-04-25T21:32:35.389" v="36139"/>
          <ac:spMkLst>
            <pc:docMk/>
            <pc:sldMk cId="2595708567" sldId="380"/>
            <ac:spMk id="8" creationId="{433A0F96-7163-53D6-8DB1-FF9D38AF3B9D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9" creationId="{DC54D335-DB40-102B-2453-847A9B5DA332}"/>
          </ac:spMkLst>
        </pc:spChg>
        <pc:spChg chg="add mod">
          <ac:chgData name="Thiago Panini" userId="cc6a5c77081c362d" providerId="LiveId" clId="{87861B64-3FDA-4DDC-B031-2605D1B20A50}" dt="2024-04-25T21:37:57.780" v="36494" actId="1038"/>
          <ac:spMkLst>
            <pc:docMk/>
            <pc:sldMk cId="2595708567" sldId="380"/>
            <ac:spMk id="10" creationId="{F2F9E3BD-C439-F30C-2F8C-ECAB4C979BEF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11" creationId="{1FFFA993-D3AA-BF4B-C48E-2AD0891AC82A}"/>
          </ac:spMkLst>
        </pc:spChg>
        <pc:spChg chg="add mod">
          <ac:chgData name="Thiago Panini" userId="cc6a5c77081c362d" providerId="LiveId" clId="{87861B64-3FDA-4DDC-B031-2605D1B20A50}" dt="2024-04-25T21:41:14.179" v="36529"/>
          <ac:spMkLst>
            <pc:docMk/>
            <pc:sldMk cId="2595708567" sldId="380"/>
            <ac:spMk id="13" creationId="{F318C13D-7792-1888-B145-06095DCDA236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4" creationId="{30DCBD79-6224-BD31-9B7A-A592DAAD15C7}"/>
          </ac:spMkLst>
        </pc:spChg>
        <pc:spChg chg="add del mod">
          <ac:chgData name="Thiago Panini" userId="cc6a5c77081c362d" providerId="LiveId" clId="{87861B64-3FDA-4DDC-B031-2605D1B20A50}" dt="2024-04-25T21:42:14.434" v="36575" actId="478"/>
          <ac:spMkLst>
            <pc:docMk/>
            <pc:sldMk cId="2595708567" sldId="380"/>
            <ac:spMk id="15" creationId="{4AFA2498-FC53-7C16-F871-66D86A4C8C24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6" creationId="{AFE8DBE6-F25F-0F66-3FAF-736112317B68}"/>
          </ac:spMkLst>
        </pc:spChg>
        <pc:spChg chg="add mod">
          <ac:chgData name="Thiago Panini" userId="cc6a5c77081c362d" providerId="LiveId" clId="{87861B64-3FDA-4DDC-B031-2605D1B20A50}" dt="2024-04-25T21:42:45.472" v="36608" actId="1076"/>
          <ac:spMkLst>
            <pc:docMk/>
            <pc:sldMk cId="2595708567" sldId="380"/>
            <ac:spMk id="17" creationId="{357D296A-902D-A919-46AA-7D5E0AAB5A44}"/>
          </ac:spMkLst>
        </pc:spChg>
        <pc:spChg chg="add mod">
          <ac:chgData name="Thiago Panini" userId="cc6a5c77081c362d" providerId="LiveId" clId="{87861B64-3FDA-4DDC-B031-2605D1B20A50}" dt="2024-04-25T21:42:39.432" v="36606" actId="14100"/>
          <ac:spMkLst>
            <pc:docMk/>
            <pc:sldMk cId="2595708567" sldId="380"/>
            <ac:spMk id="18" creationId="{9ECC39BC-355D-3D96-6E08-006DA37BAB8C}"/>
          </ac:spMkLst>
        </pc:spChg>
        <pc:spChg chg="add mod">
          <ac:chgData name="Thiago Panini" userId="cc6a5c77081c362d" providerId="LiveId" clId="{87861B64-3FDA-4DDC-B031-2605D1B20A50}" dt="2024-04-25T21:42:49.754" v="36610" actId="1076"/>
          <ac:spMkLst>
            <pc:docMk/>
            <pc:sldMk cId="2595708567" sldId="380"/>
            <ac:spMk id="19" creationId="{A3422016-2010-9812-BB62-B450638FAC69}"/>
          </ac:spMkLst>
        </pc:spChg>
        <pc:spChg chg="add mod">
          <ac:chgData name="Thiago Panini" userId="cc6a5c77081c362d" providerId="LiveId" clId="{87861B64-3FDA-4DDC-B031-2605D1B20A50}" dt="2024-04-25T21:42:51.662" v="36619" actId="20577"/>
          <ac:spMkLst>
            <pc:docMk/>
            <pc:sldMk cId="2595708567" sldId="380"/>
            <ac:spMk id="20" creationId="{63D527D8-0EAA-CBB7-9637-0D95F6E67FB4}"/>
          </ac:spMkLst>
        </pc:spChg>
        <pc:spChg chg="del mod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2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37:57.780" v="36494" actId="1038"/>
          <ac:grpSpMkLst>
            <pc:docMk/>
            <pc:sldMk cId="2595708567" sldId="380"/>
            <ac:grpSpMk id="12" creationId="{6FA0F862-811D-BA5C-6833-C46C0CB2B361}"/>
          </ac:grpSpMkLst>
        </pc:grpChg>
        <pc:picChg chg="add del mod">
          <ac:chgData name="Thiago Panini" userId="cc6a5c77081c362d" providerId="LiveId" clId="{87861B64-3FDA-4DDC-B031-2605D1B20A50}" dt="2024-04-25T21:35:27.633" v="36211" actId="478"/>
          <ac:picMkLst>
            <pc:docMk/>
            <pc:sldMk cId="2595708567" sldId="380"/>
            <ac:picMk id="1026" creationId="{557F602B-19F9-CE48-97BE-C2A2100558A8}"/>
          </ac:picMkLst>
        </pc:picChg>
        <pc:picChg chg="add">
          <ac:chgData name="Thiago Panini" userId="cc6a5c77081c362d" providerId="LiveId" clId="{87861B64-3FDA-4DDC-B031-2605D1B20A50}" dt="2024-04-25T21:33:55.092" v="36158"/>
          <ac:picMkLst>
            <pc:docMk/>
            <pc:sldMk cId="2595708567" sldId="380"/>
            <ac:picMk id="1028" creationId="{23AF51CD-B353-D3D8-8F28-809ACB6F6693}"/>
          </ac:picMkLst>
        </pc:picChg>
        <pc:picChg chg="add mod">
          <ac:chgData name="Thiago Panini" userId="cc6a5c77081c362d" providerId="LiveId" clId="{87861B64-3FDA-4DDC-B031-2605D1B20A50}" dt="2024-04-25T21:37:57.780" v="36494" actId="1038"/>
          <ac:picMkLst>
            <pc:docMk/>
            <pc:sldMk cId="2595708567" sldId="380"/>
            <ac:picMk id="1030" creationId="{C308802E-FCD9-04FA-DCD8-290BB2E2EBCB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142111685" sldId="381"/>
        </pc:sldMkLst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3" creationId="{17169D20-1CBA-69E8-6540-6C0793F92CBF}"/>
          </ac:spMkLst>
        </pc:spChg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5" creationId="{8E661AE2-4FC9-E42C-C1D0-344C7EC0A42E}"/>
          </ac:spMkLst>
        </pc:spChg>
        <pc:spChg chg="add mod">
          <ac:chgData name="Thiago Panini" userId="cc6a5c77081c362d" providerId="LiveId" clId="{87861B64-3FDA-4DDC-B031-2605D1B20A50}" dt="2024-04-25T21:46:35.591" v="36676" actId="1076"/>
          <ac:spMkLst>
            <pc:docMk/>
            <pc:sldMk cId="142111685" sldId="381"/>
            <ac:spMk id="6" creationId="{26ABD5C5-432B-F153-8095-68B83E559C8C}"/>
          </ac:spMkLst>
        </pc:spChg>
        <pc:spChg chg="add mod">
          <ac:chgData name="Thiago Panini" userId="cc6a5c77081c362d" providerId="LiveId" clId="{87861B64-3FDA-4DDC-B031-2605D1B20A50}" dt="2024-04-25T21:46:41.959" v="36678" actId="1076"/>
          <ac:spMkLst>
            <pc:docMk/>
            <pc:sldMk cId="142111685" sldId="381"/>
            <ac:spMk id="7" creationId="{3FC8BD06-4AFD-FEE2-4B7F-CA6DE9624E73}"/>
          </ac:spMkLst>
        </pc:spChg>
        <pc:spChg chg="add mod">
          <ac:chgData name="Thiago Panini" userId="cc6a5c77081c362d" providerId="LiveId" clId="{87861B64-3FDA-4DDC-B031-2605D1B20A50}" dt="2024-04-25T21:46:44.100" v="36679" actId="1076"/>
          <ac:spMkLst>
            <pc:docMk/>
            <pc:sldMk cId="142111685" sldId="381"/>
            <ac:spMk id="8" creationId="{855F4C0F-42C8-0BD1-DFC7-6ECE47208F37}"/>
          </ac:spMkLst>
        </pc:spChg>
        <pc:spChg chg="mod">
          <ac:chgData name="Thiago Panini" userId="cc6a5c77081c362d" providerId="LiveId" clId="{87861B64-3FDA-4DDC-B031-2605D1B20A50}" dt="2024-04-25T21:46:38.977" v="36677" actId="1076"/>
          <ac:spMkLst>
            <pc:docMk/>
            <pc:sldMk cId="142111685" sldId="381"/>
            <ac:spMk id="11" creationId="{C7B8579B-80CE-4245-E8EE-E42DABB90DDC}"/>
          </ac:spMkLst>
        </pc:spChg>
        <pc:spChg chg="add mod">
          <ac:chgData name="Thiago Panini" userId="cc6a5c77081c362d" providerId="LiveId" clId="{87861B64-3FDA-4DDC-B031-2605D1B20A50}" dt="2024-04-25T21:46:47.518" v="36680" actId="1076"/>
          <ac:spMkLst>
            <pc:docMk/>
            <pc:sldMk cId="142111685" sldId="381"/>
            <ac:spMk id="12" creationId="{29332642-367D-7B6B-D999-C1F94B40B1B9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9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6:38.977" v="36677" actId="1076"/>
          <ac:grpSpMkLst>
            <pc:docMk/>
            <pc:sldMk cId="142111685" sldId="381"/>
            <ac:grpSpMk id="9" creationId="{152FB48C-DE13-118C-8261-90F107D1A70D}"/>
          </ac:grpSpMkLst>
        </pc:grpChg>
        <pc:picChg chg="mod">
          <ac:chgData name="Thiago Panini" userId="cc6a5c77081c362d" providerId="LiveId" clId="{87861B64-3FDA-4DDC-B031-2605D1B20A50}" dt="2024-04-25T21:46:38.977" v="36677" actId="1076"/>
          <ac:picMkLst>
            <pc:docMk/>
            <pc:sldMk cId="142111685" sldId="381"/>
            <ac:picMk id="10" creationId="{FCF3F09D-3A2B-5E09-FCBD-EBDF8D9DE0FB}"/>
          </ac:picMkLst>
        </pc:picChg>
      </pc:sldChg>
      <pc:sldChg chg="addSp delSp modSp add mod">
        <pc:chgData name="Thiago Panini" userId="cc6a5c77081c362d" providerId="LiveId" clId="{87861B64-3FDA-4DDC-B031-2605D1B20A50}" dt="2024-04-25T22:41:14.289" v="37854" actId="1035"/>
        <pc:sldMkLst>
          <pc:docMk/>
          <pc:sldMk cId="1474720504" sldId="382"/>
        </pc:sldMkLst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" creationId="{0FADED41-0F2D-E321-AE0E-69CD646634D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7" creationId="{12136BFE-6B02-FB03-2394-58914DD7312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10" creationId="{E939830A-22F4-943D-4EAA-F8D1FF514F12}"/>
          </ac:spMkLst>
        </pc:spChg>
        <pc:spChg chg="del mod">
          <ac:chgData name="Thiago Panini" userId="cc6a5c77081c362d" providerId="LiveId" clId="{87861B64-3FDA-4DDC-B031-2605D1B20A50}" dt="2024-04-25T21:52:34.318" v="36985" actId="478"/>
          <ac:spMkLst>
            <pc:docMk/>
            <pc:sldMk cId="1474720504" sldId="382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4" creationId="{173171B2-83A3-57F7-8500-3333717D99F8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5" creationId="{D7F05071-D28D-50FD-286A-86A30DFAC75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6" creationId="{654E3026-6D19-9A5B-C582-6273D1A09CC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7" creationId="{60AD7E36-D1E4-B4D8-7A2B-631A4E37BFF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9" creationId="{67C69AB8-55FC-1388-179E-A3C331B1A99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4" creationId="{FB37A118-52CA-33FD-F37D-DF42D43CA35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6" creationId="{19B6EA3D-03F0-2695-3EB3-8FC971472DBE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8" creationId="{E6A2526B-3C4A-0EBF-A926-F842E74792E6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1" creationId="{00000000-0000-0000-0000-000000000000}"/>
          </ac:spMkLst>
        </pc:spChg>
        <pc:grpChg chg="mod">
          <ac:chgData name="Thiago Panini" userId="cc6a5c77081c362d" providerId="LiveId" clId="{87861B64-3FDA-4DDC-B031-2605D1B20A50}" dt="2024-04-25T22:41:14.289" v="37854" actId="1035"/>
          <ac:grpSpMkLst>
            <pc:docMk/>
            <pc:sldMk cId="1474720504" sldId="382"/>
            <ac:grpSpMk id="12" creationId="{19AD8B40-EA8F-4B0E-EE8D-EC171F6BAED7}"/>
          </ac:grpSpMkLst>
        </pc:grpChg>
        <pc:picChg chg="mod">
          <ac:chgData name="Thiago Panini" userId="cc6a5c77081c362d" providerId="LiveId" clId="{87861B64-3FDA-4DDC-B031-2605D1B20A50}" dt="2024-04-25T22:41:14.289" v="37854" actId="1035"/>
          <ac:picMkLst>
            <pc:docMk/>
            <pc:sldMk cId="1474720504" sldId="382"/>
            <ac:picMk id="13" creationId="{9627BEDD-793D-DF37-7661-5F2731232388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6" creationId="{FAEE412C-B8CD-D0B4-2761-8AC8B5B342A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8" creationId="{0E708703-C6BB-BA98-5085-22FD12FA20E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0" creationId="{C0AA56DF-19B8-3C3C-5FDF-8628CFE505FE}"/>
          </ac:picMkLst>
        </pc:picChg>
        <pc:picChg chg="add del mod ord">
          <ac:chgData name="Thiago Panini" userId="cc6a5c77081c362d" providerId="LiveId" clId="{87861B64-3FDA-4DDC-B031-2605D1B20A50}" dt="2024-04-25T22:00:38.833" v="37075" actId="21"/>
          <ac:picMkLst>
            <pc:docMk/>
            <pc:sldMk cId="1474720504" sldId="382"/>
            <ac:picMk id="42" creationId="{EBD67C4D-7ED7-D8A1-7E9B-4ED8C0C911A4}"/>
          </ac:picMkLst>
        </pc:picChg>
        <pc:picChg chg="add del mod">
          <ac:chgData name="Thiago Panini" userId="cc6a5c77081c362d" providerId="LiveId" clId="{87861B64-3FDA-4DDC-B031-2605D1B20A50}" dt="2024-04-25T22:01:24.340" v="37095" actId="478"/>
          <ac:picMkLst>
            <pc:docMk/>
            <pc:sldMk cId="1474720504" sldId="382"/>
            <ac:picMk id="43" creationId="{EBD67C4D-7ED7-D8A1-7E9B-4ED8C0C911A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5" creationId="{D711E2A2-AF51-B15F-B681-86D2F989576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7" creationId="{4EC584DC-A009-475A-EE55-540C827D024A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9" creationId="{70475CFA-DC23-8435-0D9C-9C1394EEA769}"/>
          </ac:picMkLst>
        </pc:pic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1" creationId="{FE58C8E5-8AEE-C1F4-61A6-F9EABB6844C9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3" creationId="{FE350621-1C70-6E62-7D57-CDFFA33752D3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31" creationId="{A38FF9A4-CB52-BB1F-5E1D-A58299C7D5DE}"/>
          </ac:cxnSpMkLst>
        </pc:cxnChg>
      </pc:sldChg>
      <pc:sldChg chg="addSp delSp modSp add del mod">
        <pc:chgData name="Thiago Panini" userId="cc6a5c77081c362d" providerId="LiveId" clId="{87861B64-3FDA-4DDC-B031-2605D1B20A50}" dt="2024-04-26T17:33:38.557" v="39829" actId="47"/>
        <pc:sldMkLst>
          <pc:docMk/>
          <pc:sldMk cId="2257240689" sldId="383"/>
        </pc:sldMkLst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" creationId="{DD8AA67E-8B8D-B743-5AE9-385EDCDCE6D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" creationId="{48375796-21FD-BF17-9252-ED56E2699C5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2:48:06.699" v="38165" actId="1076"/>
          <ac:spMkLst>
            <pc:docMk/>
            <pc:sldMk cId="2257240689" sldId="383"/>
            <ac:spMk id="5" creationId="{51A5459D-8C76-1088-6C86-A77D9EE59A63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6" creationId="{E2C8CAD0-F238-00CD-3ED2-289F5A16DE35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7" creationId="{D5DD37DC-6650-A82D-098D-EE5BFB506D54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8" creationId="{8B2D67A4-3F7E-4AD8-D95A-251CCDBA74F2}"/>
          </ac:spMkLst>
        </pc:spChg>
        <pc:spChg chg="add mod">
          <ac:chgData name="Thiago Panini" userId="cc6a5c77081c362d" providerId="LiveId" clId="{87861B64-3FDA-4DDC-B031-2605D1B20A50}" dt="2024-04-25T22:36:49.358" v="37816" actId="12788"/>
          <ac:spMkLst>
            <pc:docMk/>
            <pc:sldMk cId="2257240689" sldId="383"/>
            <ac:spMk id="9" creationId="{EF24354B-A43F-C9C0-5DA9-108F000907DD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10" creationId="{9482A3C8-0A5B-AC7B-8846-C498AC0519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12" creationId="{08ED2531-1202-AB23-4DDA-E5558B6E0D3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14" creationId="{1F90696B-4D6E-1324-6F53-D07E8D77E50A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6" creationId="{B7A90BE5-D30B-77F6-2737-608212FDFB7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7" creationId="{B733AB48-B91B-C58F-35F2-0E3C5C908F1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8" creationId="{5FCA926B-9FA6-DBED-D76E-995750A101D8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9" creationId="{1F9DC371-CECD-233A-0DFF-C88B8F6684ED}"/>
          </ac:spMkLst>
        </pc:spChg>
        <pc:spChg chg="add mod">
          <ac:chgData name="Thiago Panini" userId="cc6a5c77081c362d" providerId="LiveId" clId="{87861B64-3FDA-4DDC-B031-2605D1B20A50}" dt="2024-04-25T22:47:30.671" v="38157" actId="1076"/>
          <ac:spMkLst>
            <pc:docMk/>
            <pc:sldMk cId="2257240689" sldId="383"/>
            <ac:spMk id="20" creationId="{F0F6EF52-0BE2-3EA6-DC6B-8679E5AE291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2" creationId="{24EE9592-522B-75C7-6DA5-93E432142277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3" creationId="{3EE07674-FC9F-0F0C-C5E0-9DF625AA148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4" creationId="{A5937FDB-C47F-10C3-82D7-6FBCC2976C5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5T22:28:25.191" v="37615" actId="20577"/>
          <ac:spMkLst>
            <pc:docMk/>
            <pc:sldMk cId="2257240689" sldId="38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25T22:47:37.810" v="38159" actId="1076"/>
          <ac:spMkLst>
            <pc:docMk/>
            <pc:sldMk cId="2257240689" sldId="383"/>
            <ac:spMk id="28" creationId="{91D6F59C-A620-E216-1FA8-C83460776304}"/>
          </ac:spMkLst>
        </pc:spChg>
        <pc:spChg chg="mod">
          <ac:chgData name="Thiago Panini" userId="cc6a5c77081c362d" providerId="LiveId" clId="{87861B64-3FDA-4DDC-B031-2605D1B20A50}" dt="2024-04-25T22:28:43.358" v="37661" actId="20577"/>
          <ac:spMkLst>
            <pc:docMk/>
            <pc:sldMk cId="2257240689" sldId="383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5T22:47:44.683" v="38161" actId="1076"/>
          <ac:spMkLst>
            <pc:docMk/>
            <pc:sldMk cId="2257240689" sldId="383"/>
            <ac:spMk id="31" creationId="{56A8E3D5-558C-49A6-CBC8-BE663F3EEB24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3" creationId="{B8A92451-0AB7-8092-BA9B-CF0DD5F2344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4" creationId="{990BAE09-4B3F-E06B-BC33-93A1A502C32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5" creationId="{0BA10413-A344-F75D-76F7-32BAA249372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5T22:47:49.811" v="38163" actId="1076"/>
          <ac:spMkLst>
            <pc:docMk/>
            <pc:sldMk cId="2257240689" sldId="383"/>
            <ac:spMk id="37" creationId="{77FFF6E4-8735-CE91-D248-CA117320A854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0" creationId="{25EE7576-99F8-5990-EB8B-FD6BBF5424A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2" creationId="{6587687D-5C2A-E6C5-E322-035AA04031FC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3" creationId="{B8BD2C65-BC65-A992-8273-F5BE406BD1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4" creationId="{8A915371-90B4-1F82-FDEB-65C8C121FCA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8" creationId="{2FDEABB6-8DFA-77A2-DFC2-7951A7673E2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9" creationId="{7ABB4857-7355-5D24-39EB-1A8ED93CC22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1" creationId="{F68BC97D-2237-B4B8-3583-EFC5F1ED7A5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2" creationId="{CAA43C8B-9C00-2157-2470-DF9FABEB38B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3" creationId="{74F746B0-A53E-611D-2B43-88C6F1D708A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4" creationId="{DCF493B6-EB71-92EA-8DF2-C2B6D49B6C5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5" creationId="{44EBD249-50AF-862E-F5ED-8C072C405C9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6" creationId="{B4130D39-FEDC-226F-1412-E5402A63AD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7" creationId="{F9E3F733-46FE-55FF-F5A7-3DCCD6D4E37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8" creationId="{FE2B8DA7-F8D6-6CB5-1FCD-0927B9E233A5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0" creationId="{DFA47488-B3D7-51DE-2152-E334065930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1" creationId="{F5FA38FF-7954-809C-E0B4-E9747059559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2" creationId="{A00708CE-73D4-AA4F-BE4A-E8F02BBAB37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3" creationId="{A6264D11-A131-30F7-AAA2-73B3961C4D63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88" creationId="{62C28198-63BA-0602-6067-5DD658D88282}"/>
          </ac:spMkLst>
        </pc:sp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21" creationId="{7B1FA8BC-EFFC-C18E-6DB3-738B9F2715EE}"/>
          </ac:picMkLst>
        </pc:picChg>
        <pc:picChg chg="add mod">
          <ac:chgData name="Thiago Panini" userId="cc6a5c77081c362d" providerId="LiveId" clId="{87861B64-3FDA-4DDC-B031-2605D1B20A50}" dt="2024-04-25T22:47:30.671" v="38157" actId="1076"/>
          <ac:picMkLst>
            <pc:docMk/>
            <pc:sldMk cId="2257240689" sldId="383"/>
            <ac:picMk id="26" creationId="{CFBCE01B-6348-57AC-B2CB-3495674FC030}"/>
          </ac:picMkLst>
        </pc:picChg>
        <pc:picChg chg="add mod">
          <ac:chgData name="Thiago Panini" userId="cc6a5c77081c362d" providerId="LiveId" clId="{87861B64-3FDA-4DDC-B031-2605D1B20A50}" dt="2024-04-25T22:47:37.810" v="38159" actId="1076"/>
          <ac:picMkLst>
            <pc:docMk/>
            <pc:sldMk cId="2257240689" sldId="383"/>
            <ac:picMk id="30" creationId="{E4E5A35E-5E93-29EF-595A-F41C2A41FABF}"/>
          </ac:picMkLst>
        </pc:picChg>
        <pc:picChg chg="add mod">
          <ac:chgData name="Thiago Panini" userId="cc6a5c77081c362d" providerId="LiveId" clId="{87861B64-3FDA-4DDC-B031-2605D1B20A50}" dt="2024-04-25T22:47:44.683" v="38161" actId="1076"/>
          <ac:picMkLst>
            <pc:docMk/>
            <pc:sldMk cId="2257240689" sldId="383"/>
            <ac:picMk id="32" creationId="{213B16A1-3025-15F8-A653-F266D6DAD00E}"/>
          </ac:picMkLst>
        </pc:picChg>
        <pc:picChg chg="add mod">
          <ac:chgData name="Thiago Panini" userId="cc6a5c77081c362d" providerId="LiveId" clId="{87861B64-3FDA-4DDC-B031-2605D1B20A50}" dt="2024-04-25T22:47:49.811" v="38163" actId="1076"/>
          <ac:picMkLst>
            <pc:docMk/>
            <pc:sldMk cId="2257240689" sldId="383"/>
            <ac:picMk id="38" creationId="{B916D154-D398-95C8-E313-F7A0AD304C4B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39" creationId="{229144CE-B1FE-E5D0-06D7-26D17B75B891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41" creationId="{59ECC549-58C1-DD79-1B2C-C6CCAD8321DF}"/>
          </ac:picMkLst>
        </pc:picChg>
        <pc:picChg chg="del">
          <ac:chgData name="Thiago Panini" userId="cc6a5c77081c362d" providerId="LiveId" clId="{87861B64-3FDA-4DDC-B031-2605D1B20A50}" dt="2024-04-25T22:28:48.922" v="37663" actId="478"/>
          <ac:picMkLst>
            <pc:docMk/>
            <pc:sldMk cId="2257240689" sldId="383"/>
            <ac:picMk id="1026" creationId="{C4BC0F3F-C378-84E5-926C-3DF54F4FF4C0}"/>
          </ac:picMkLst>
        </pc:picChg>
        <pc:picChg chg="add del mod">
          <ac:chgData name="Thiago Panini" userId="cc6a5c77081c362d" providerId="LiveId" clId="{87861B64-3FDA-4DDC-B031-2605D1B20A50}" dt="2024-04-25T22:35:05.181" v="37759" actId="478"/>
          <ac:picMkLst>
            <pc:docMk/>
            <pc:sldMk cId="2257240689" sldId="383"/>
            <ac:picMk id="2050" creationId="{90CDAB7D-01AA-0567-0A7C-24447901A370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2" creationId="{1B5FDC43-2261-4A43-0C28-51E2BB38C16D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4" creationId="{D38F119E-6C47-52AA-9247-CAD511162C27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6" creationId="{210FD1E3-1EE7-B605-6829-4418B1AF29A5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8" creationId="{9E28D983-924E-00E7-9B1C-5BC29D7FB6F0}"/>
          </ac:picMkLst>
        </pc:pic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5" creationId="{8AABB52E-D78F-53D8-B1C2-294EAA0DBDF3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6" creationId="{D51A7A26-0551-E3C5-03F6-085E0EAE21F5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9" creationId="{C7CE2075-3E55-ECE9-91E9-32F7CAC0F861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2" creationId="{7665FC0B-9C4A-B3E3-4737-DE9B14EEC7FF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6" creationId="{F2DE5BB3-D1B3-D2D0-B196-5B387CCEF28B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7" creationId="{EAD768A4-A53F-39A1-9C4C-3AB8B60F1FBE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9" creationId="{3083689B-80C1-00AB-DDBB-664BDE578EE6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02:20:19.360" v="39686" actId="20577"/>
        <pc:sldMkLst>
          <pc:docMk/>
          <pc:sldMk cId="2862195838" sldId="384"/>
        </pc:sldMkLst>
        <pc:spChg chg="add">
          <ac:chgData name="Thiago Panini" userId="cc6a5c77081c362d" providerId="LiveId" clId="{87861B64-3FDA-4DDC-B031-2605D1B20A50}" dt="2024-04-26T02:10:25.086" v="39147"/>
          <ac:spMkLst>
            <pc:docMk/>
            <pc:sldMk cId="2862195838" sldId="384"/>
            <ac:spMk id="2" creationId="{D2190E7B-96C7-B5A1-98B5-FC596A0089E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8" creationId="{2D2AD69D-D68B-4001-1168-4DBFF432DEBF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6" creationId="{D9F640BF-ED63-3117-9660-256E79FC17B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5" creationId="{EF3AD3C2-D08B-1B42-C30F-EE57AE13B2E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8" creationId="{6C2DA6CC-2362-B91E-F91E-161BFDBC4F6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9" creationId="{AA8BE669-2145-CA4E-B731-A9F00C99DE0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1" creationId="{CD019A80-4422-2D1A-C5E6-FC087EE8597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2" creationId="{FB2DC297-5896-6B7E-DFD0-C0ADA338832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3" creationId="{0EF8DCD0-A254-9E7C-5B0B-3347C3D6103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6" creationId="{56A2C0C0-FBC7-E761-6605-A75E964D63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7" creationId="{9B6AA5C3-3177-C69D-7D75-D3B0486D10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8" creationId="{2ACF111D-DCEC-9D1C-39ED-C1F6E5CAB6D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9" creationId="{59910BCB-E832-3BD4-E980-1FEF765B4CF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0" creationId="{FAAC2FCE-5C60-C02C-EDF1-44235C7E234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3" creationId="{1BB67671-4584-C95C-88AA-0B7C1DA5C70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8" creationId="{8C404336-673B-6C1B-BB2A-E601ED054B9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9" creationId="{0DD79967-3272-6926-82B4-7627140E151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0" creationId="{DA360212-C507-AFB9-3861-3B3F4A75F5B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1" creationId="{401DF8F2-8B1F-01C0-6BC6-7CF10C1500E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2" creationId="{5991F0EF-4386-75B0-DAA1-81D288E45F31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3" creationId="{34A85635-7ECA-738B-B403-2C719DEDA9D8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24" creationId="{C44192EC-081E-2645-CF69-4174FFD5C68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55" creationId="{8057AC62-B252-459D-A307-D34756F8DEF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69" creationId="{ABD32F0E-D850-C0DE-7E54-018D224E96B5}"/>
          </ac:spMkLst>
        </pc:spChg>
        <pc:spChg chg="mod">
          <ac:chgData name="Thiago Panini" userId="cc6a5c77081c362d" providerId="LiveId" clId="{87861B64-3FDA-4DDC-B031-2605D1B20A50}" dt="2024-04-26T02:11:46.096" v="39234" actId="14100"/>
          <ac:spMkLst>
            <pc:docMk/>
            <pc:sldMk cId="2862195838" sldId="384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5T22:30:27.774" v="37737" actId="20577"/>
          <ac:spMkLst>
            <pc:docMk/>
            <pc:sldMk cId="2862195838" sldId="384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24" creationId="{20FA145F-C60C-2D7B-EB40-A087B5AEDC8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5" creationId="{941DBF9A-9274-34D7-F455-14D459BD1B5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9" creationId="{DAB07BF4-D842-392B-0EFA-B303990139F4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52" creationId="{ED125C72-12B0-7792-62CF-F2F5C6B99EE9}"/>
          </ac:spMkLst>
        </pc:spChg>
        <pc:graphicFrameChg chg="add mod modGraphic">
          <ac:chgData name="Thiago Panini" userId="cc6a5c77081c362d" providerId="LiveId" clId="{87861B64-3FDA-4DDC-B031-2605D1B20A50}" dt="2024-04-26T02:20:19.360" v="39686" actId="20577"/>
          <ac:graphicFrameMkLst>
            <pc:docMk/>
            <pc:sldMk cId="2862195838" sldId="384"/>
            <ac:graphicFrameMk id="5" creationId="{BFFEA2EA-145B-B89A-6E92-4A9F774524B6}"/>
          </ac:graphicFrameMkLst>
        </pc:graphicFrameChg>
        <pc:picChg chg="add del mod">
          <ac:chgData name="Thiago Panini" userId="cc6a5c77081c362d" providerId="LiveId" clId="{87861B64-3FDA-4DDC-B031-2605D1B20A50}" dt="2024-04-26T02:11:11.273" v="39153" actId="478"/>
          <ac:picMkLst>
            <pc:docMk/>
            <pc:sldMk cId="2862195838" sldId="384"/>
            <ac:picMk id="4" creationId="{FA35F79D-5D4A-6D1D-1B2A-73B11E34D006}"/>
          </ac:picMkLst>
        </pc:pic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5" creationId="{AB26F49B-575B-9283-8086-E32F518BF9AB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7" creationId="{E783D52C-9036-D4C9-1DA8-0F7E3F9C3AF6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2" creationId="{BA0F753E-C67F-8FF0-E238-C0E36992C278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6" creationId="{6A221BE6-E8C1-7CC3-C9C7-5BE105B4073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6" creationId="{3F25FA8B-62AA-4981-0D90-3CE225B8629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9" creationId="{AF8F493D-D88E-0995-549F-6C6ED6C7224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62" creationId="{EFA8CF3D-C957-9FEA-F364-401AC0E8218F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2" creationId="{475DECEC-36CE-B34C-F3E0-DA3B50C3680D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5" creationId="{F779D16E-B72E-2D16-C7E4-2A174F103015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3" creationId="{BED74642-3EF7-C98C-DD23-97A6EFDC41D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5" creationId="{B9A2ADBE-B911-4283-F833-26DEFDF6C7F0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7" creationId="{57053DDC-276C-3A1B-B77F-80874CA1DFD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3" creationId="{2377207A-597A-23FB-909A-D417E012DC1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5" creationId="{9C62F331-E02F-A2A6-7E46-A6198C7C99E1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9" creationId="{8ED68F4E-AF79-3BEB-210E-E2B5E278CA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1" creationId="{AE4E898C-25FA-CBD1-EC35-30845FF0F8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6" creationId="{260F4C06-38F6-AAC1-5844-F52178B2DF89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1" creationId="{EA258B54-06CB-E297-EF3E-8A21A2FFE9D3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4" creationId="{7EC5FF07-1608-07EA-263F-52F45960D567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7" creationId="{C275689A-8F6E-7FA8-C0E2-107A0D678BBE}"/>
          </ac:cxnSpMkLst>
        </pc:cxnChg>
      </pc:sldChg>
      <pc:sldChg chg="addSp delSp modSp add mod">
        <pc:chgData name="Thiago Panini" userId="cc6a5c77081c362d" providerId="LiveId" clId="{87861B64-3FDA-4DDC-B031-2605D1B20A50}" dt="2024-04-26T02:15:07.541" v="39403"/>
        <pc:sldMkLst>
          <pc:docMk/>
          <pc:sldMk cId="2653558451" sldId="385"/>
        </pc:sldMkLst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6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1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5" creationId="{00000000-0000-0000-0000-000000000000}"/>
          </ac:grpSpMkLst>
        </pc:grpChg>
        <pc:graphicFrameChg chg="add mod">
          <ac:chgData name="Thiago Panini" userId="cc6a5c77081c362d" providerId="LiveId" clId="{87861B64-3FDA-4DDC-B031-2605D1B20A50}" dt="2024-04-26T02:15:07.541" v="39403"/>
          <ac:graphicFrameMkLst>
            <pc:docMk/>
            <pc:sldMk cId="2653558451" sldId="385"/>
            <ac:graphicFrameMk id="2" creationId="{4DA9B0FD-982C-7D20-DF8A-823B16470BAA}"/>
          </ac:graphicFrameMkLst>
        </pc:graphicFrameChg>
        <pc:graphicFrameChg chg="del">
          <ac:chgData name="Thiago Panini" userId="cc6a5c77081c362d" providerId="LiveId" clId="{87861B64-3FDA-4DDC-B031-2605D1B20A50}" dt="2024-04-26T02:15:05.431" v="39401" actId="478"/>
          <ac:graphicFrameMkLst>
            <pc:docMk/>
            <pc:sldMk cId="2653558451" sldId="385"/>
            <ac:graphicFrameMk id="4222" creationId="{00000000-0000-0000-0000-000000000000}"/>
          </ac:graphicFrameMkLst>
        </pc:graphicFrameChg>
      </pc:sldChg>
      <pc:sldChg chg="modSp add">
        <pc:chgData name="Thiago Panini" userId="cc6a5c77081c362d" providerId="LiveId" clId="{87861B64-3FDA-4DDC-B031-2605D1B20A50}" dt="2024-04-26T17:33:45.474" v="39831" actId="1038"/>
        <pc:sldMkLst>
          <pc:docMk/>
          <pc:sldMk cId="1719374234" sldId="386"/>
        </pc:sldMkLst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8" creationId="{91D6F59C-A620-E216-1FA8-C83460776304}"/>
          </ac:spMkLst>
        </pc:sp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4" creationId="{D38F119E-6C47-52AA-9247-CAD511162C27}"/>
          </ac:picMkLst>
        </pc:picChg>
      </pc:sldChg>
      <pc:sldMasterChg chg="addSldLayout modSldLayout">
        <pc:chgData name="Thiago Panini" userId="cc6a5c77081c362d" providerId="LiveId" clId="{87861B64-3FDA-4DDC-B031-2605D1B20A50}" dt="2024-04-25T21:31:35.691" v="36067" actId="1076"/>
        <pc:sldMasterMkLst>
          <pc:docMk/>
          <pc:sldMasterMk cId="0" sldId="2147483678"/>
        </pc:sldMasterMkLst>
        <pc:sldLayoutChg chg="modSp mod">
          <pc:chgData name="Thiago Panini" userId="cc6a5c77081c362d" providerId="LiveId" clId="{87861B64-3FDA-4DDC-B031-2605D1B20A50}" dt="2024-03-12T01:50:55.484" v="352" actId="1076"/>
          <pc:sldLayoutMkLst>
            <pc:docMk/>
            <pc:sldMasterMk cId="0" sldId="2147483678"/>
            <pc:sldLayoutMk cId="0" sldId="2147483649"/>
          </pc:sldLayoutMkLst>
          <pc:spChg chg="mod">
            <ac:chgData name="Thiago Panini" userId="cc6a5c77081c362d" providerId="LiveId" clId="{87861B64-3FDA-4DDC-B031-2605D1B20A50}" dt="2024-03-12T01:50:49.918" v="348" actId="1076"/>
            <ac:spMkLst>
              <pc:docMk/>
              <pc:sldMasterMk cId="0" sldId="2147483678"/>
              <pc:sldLayoutMk cId="0" sldId="2147483649"/>
              <ac:spMk id="2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2T01:50:54.789" v="350" actId="1076"/>
            <ac:spMkLst>
              <pc:docMk/>
              <pc:sldMasterMk cId="0" sldId="2147483678"/>
              <pc:sldLayoutMk cId="0" sldId="2147483649"/>
              <ac:spMk id="278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3-12T01:50:55.125" v="351" actId="1076"/>
            <ac:grpSpMkLst>
              <pc:docMk/>
              <pc:sldMasterMk cId="0" sldId="2147483678"/>
              <pc:sldLayoutMk cId="0" sldId="2147483649"/>
              <ac:grpSpMk id="275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2T01:50:55.484" v="352" actId="1076"/>
            <ac:picMkLst>
              <pc:docMk/>
              <pc:sldMasterMk cId="0" sldId="2147483678"/>
              <pc:sldLayoutMk cId="0" sldId="2147483649"/>
              <ac:picMk id="787" creationId="{00000000-0000-0000-0000-000000000000}"/>
            </ac:picMkLst>
          </pc:picChg>
        </pc:sldLayoutChg>
        <pc:sldLayoutChg chg="addSp delSp modSp mod">
          <pc:chgData name="Thiago Panini" userId="cc6a5c77081c362d" providerId="LiveId" clId="{87861B64-3FDA-4DDC-B031-2605D1B20A50}" dt="2024-03-16T22:09:48.234" v="6755" actId="1076"/>
          <pc:sldLayoutMkLst>
            <pc:docMk/>
            <pc:sldMasterMk cId="0" sldId="2147483678"/>
            <pc:sldLayoutMk cId="0" sldId="2147483653"/>
          </pc:sldLayoutMkLst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9" creationId="{00000000-0000-0000-0000-000000000000}"/>
            </ac:spMkLst>
          </pc:spChg>
          <pc:grpChg chg="add mod">
            <ac:chgData name="Thiago Panini" userId="cc6a5c77081c362d" providerId="LiveId" clId="{87861B64-3FDA-4DDC-B031-2605D1B20A50}" dt="2024-03-16T22:09:44.381" v="6754" actId="1076"/>
            <ac:grpSpMkLst>
              <pc:docMk/>
              <pc:sldMasterMk cId="0" sldId="2147483678"/>
              <pc:sldLayoutMk cId="0" sldId="2147483653"/>
              <ac:grpSpMk id="2" creationId="{00000000-0000-0000-0000-000000000000}"/>
            </ac:grpSpMkLst>
          </pc:grpChg>
          <pc:grpChg chg="del mod">
            <ac:chgData name="Thiago Panini" userId="cc6a5c77081c362d" providerId="LiveId" clId="{87861B64-3FDA-4DDC-B031-2605D1B20A50}" dt="2024-03-16T22:09:42.146" v="6752" actId="21"/>
            <ac:grpSpMkLst>
              <pc:docMk/>
              <pc:sldMasterMk cId="0" sldId="2147483678"/>
              <pc:sldLayoutMk cId="0" sldId="2147483653"/>
              <ac:grpSpMk id="862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6T22:09:48.234" v="6755" actId="1076"/>
            <ac:picMkLst>
              <pc:docMk/>
              <pc:sldMasterMk cId="0" sldId="2147483678"/>
              <pc:sldLayoutMk cId="0" sldId="2147483653"/>
              <ac:picMk id="958" creationId="{00000000-0000-0000-0000-000000000000}"/>
            </ac:picMkLst>
          </pc:picChg>
        </pc:sldLayoutChg>
        <pc:sldLayoutChg chg="addSp delSp modSp add mod replId modTransition">
          <pc:chgData name="Thiago Panini" userId="cc6a5c77081c362d" providerId="LiveId" clId="{87861B64-3FDA-4DDC-B031-2605D1B20A50}" dt="2024-04-25T21:31:11.844" v="36062" actId="478"/>
          <pc:sldLayoutMkLst>
            <pc:docMk/>
            <pc:sldMasterMk cId="0" sldId="2147483678"/>
            <pc:sldLayoutMk cId="664344555" sldId="2147483681"/>
          </pc:sldLayoutMkLst>
          <pc:spChg chg="add del">
            <ac:chgData name="Thiago Panini" userId="cc6a5c77081c362d" providerId="LiveId" clId="{87861B64-3FDA-4DDC-B031-2605D1B20A50}" dt="2024-04-25T21:31:11.411" v="36061" actId="478"/>
            <ac:spMkLst>
              <pc:docMk/>
              <pc:sldMasterMk cId="0" sldId="2147483678"/>
              <pc:sldLayoutMk cId="664344555" sldId="2147483681"/>
              <ac:spMk id="1041" creationId="{00000000-0000-0000-0000-000000000000}"/>
            </ac:spMkLst>
          </pc:spChg>
          <pc:grpChg chg="add del mod">
            <ac:chgData name="Thiago Panini" userId="cc6a5c77081c362d" providerId="LiveId" clId="{87861B64-3FDA-4DDC-B031-2605D1B20A50}" dt="2024-04-25T21:31:11.844" v="36062" actId="478"/>
            <ac:grpSpMkLst>
              <pc:docMk/>
              <pc:sldMasterMk cId="0" sldId="2147483678"/>
              <pc:sldLayoutMk cId="664344555" sldId="2147483681"/>
              <ac:grpSpMk id="1052" creationId="{00000000-0000-0000-0000-000000000000}"/>
            </ac:grpSpMkLst>
          </pc:grpChg>
          <pc:picChg chg="add del mod">
            <ac:chgData name="Thiago Panini" userId="cc6a5c77081c362d" providerId="LiveId" clId="{87861B64-3FDA-4DDC-B031-2605D1B20A50}" dt="2024-04-25T21:31:05.372" v="36057" actId="1076"/>
            <ac:picMkLst>
              <pc:docMk/>
              <pc:sldMasterMk cId="0" sldId="2147483678"/>
              <pc:sldLayoutMk cId="664344555" sldId="2147483681"/>
              <ac:picMk id="1324" creationId="{00000000-0000-0000-0000-000000000000}"/>
            </ac:picMkLst>
          </pc:picChg>
        </pc:sldLayoutChg>
        <pc:sldLayoutChg chg="modSp add mod modTransition">
          <pc:chgData name="Thiago Panini" userId="cc6a5c77081c362d" providerId="LiveId" clId="{87861B64-3FDA-4DDC-B031-2605D1B20A50}" dt="2024-04-25T21:31:35.691" v="36067" actId="1076"/>
          <pc:sldLayoutMkLst>
            <pc:docMk/>
            <pc:sldMasterMk cId="0" sldId="2147483678"/>
            <pc:sldLayoutMk cId="2204804373" sldId="2147483682"/>
          </pc:sldLayoutMkLst>
          <pc:spChg chg="mod">
            <ac:chgData name="Thiago Panini" userId="cc6a5c77081c362d" providerId="LiveId" clId="{87861B64-3FDA-4DDC-B031-2605D1B20A50}" dt="2024-04-25T21:31:35.691" v="36067" actId="1076"/>
            <ac:spMkLst>
              <pc:docMk/>
              <pc:sldMasterMk cId="0" sldId="2147483678"/>
              <pc:sldLayoutMk cId="2204804373" sldId="2147483682"/>
              <ac:spMk id="959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4-25T21:31:34.205" v="36065" actId="1076"/>
            <ac:grpSpMkLst>
              <pc:docMk/>
              <pc:sldMasterMk cId="0" sldId="2147483678"/>
              <pc:sldLayoutMk cId="2204804373" sldId="2147483682"/>
              <ac:grpSpMk id="962" creationId="{00000000-0000-0000-0000-000000000000}"/>
            </ac:grpSpMkLst>
          </pc:grpChg>
        </pc:sldLayoutChg>
      </pc:sldMasterChg>
    </pc:docChg>
  </pc:docChgLst>
  <pc:docChgLst>
    <pc:chgData name="Thiago Panini" userId="cc6a5c77081c362d" providerId="LiveId" clId="{74699C38-696C-C94D-A421-3A5ADA199AC1}"/>
    <pc:docChg chg="custSel modSld">
      <pc:chgData name="Thiago Panini" userId="cc6a5c77081c362d" providerId="LiveId" clId="{74699C38-696C-C94D-A421-3A5ADA199AC1}" dt="2024-04-29T12:10:13.836" v="679" actId="20577"/>
      <pc:docMkLst>
        <pc:docMk/>
      </pc:docMkLst>
      <pc:sldChg chg="modNotesTx">
        <pc:chgData name="Thiago Panini" userId="cc6a5c77081c362d" providerId="LiveId" clId="{74699C38-696C-C94D-A421-3A5ADA199AC1}" dt="2024-04-29T12:10:13.836" v="679" actId="20577"/>
        <pc:sldMkLst>
          <pc:docMk/>
          <pc:sldMk cId="1430676085" sldId="317"/>
        </pc:sldMkLst>
      </pc:sldChg>
      <pc:sldChg chg="modNotesTx">
        <pc:chgData name="Thiago Panini" userId="cc6a5c77081c362d" providerId="LiveId" clId="{74699C38-696C-C94D-A421-3A5ADA199AC1}" dt="2024-04-29T12:09:42.129" v="629" actId="20577"/>
        <pc:sldMkLst>
          <pc:docMk/>
          <pc:sldMk cId="4040542403" sldId="374"/>
        </pc:sldMkLst>
      </pc:sldChg>
      <pc:sldChg chg="modNotesTx">
        <pc:chgData name="Thiago Panini" userId="cc6a5c77081c362d" providerId="LiveId" clId="{74699C38-696C-C94D-A421-3A5ADA199AC1}" dt="2024-04-29T12:06:40.847" v="166" actId="20577"/>
        <pc:sldMkLst>
          <pc:docMk/>
          <pc:sldMk cId="2012945173" sldId="387"/>
        </pc:sldMkLst>
      </pc:sldChg>
      <pc:sldChg chg="modNotesTx">
        <pc:chgData name="Thiago Panini" userId="cc6a5c77081c362d" providerId="LiveId" clId="{74699C38-696C-C94D-A421-3A5ADA199AC1}" dt="2024-04-29T12:07:06.536" v="278" actId="20577"/>
        <pc:sldMkLst>
          <pc:docMk/>
          <pc:sldMk cId="941871644" sldId="388"/>
        </pc:sldMkLst>
      </pc:sldChg>
    </pc:docChg>
  </pc:docChgLst>
  <pc:docChgLst>
    <pc:chgData name="Thiago Panini" userId="cc6a5c77081c362d" providerId="LiveId" clId="{1E56A7F8-8C41-4C48-8B9E-FDD3FD38C49C}"/>
    <pc:docChg chg="undo redo custSel addSld delSld modSld sldOrd modMainMaster addSection delSection modSection">
      <pc:chgData name="Thiago Panini" userId="cc6a5c77081c362d" providerId="LiveId" clId="{1E56A7F8-8C41-4C48-8B9E-FDD3FD38C49C}" dt="2024-07-04T18:32:48.162" v="52104" actId="14100"/>
      <pc:docMkLst>
        <pc:docMk/>
      </pc:docMkLst>
      <pc:sldChg chg="addSp delSp modSp add del mod ord setBg modNotes">
        <pc:chgData name="Thiago Panini" userId="cc6a5c77081c362d" providerId="LiveId" clId="{1E56A7F8-8C41-4C48-8B9E-FDD3FD38C49C}" dt="2024-07-02T02:14:41.408" v="38953" actId="1036"/>
        <pc:sldMkLst>
          <pc:docMk/>
          <pc:sldMk cId="0" sldId="258"/>
        </pc:sldMkLst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3" creationId="{EA337FF6-C14E-BBCA-0060-1C2C73757603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5" creationId="{481AD3BB-C319-57D9-7928-6D711886AC29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7" creationId="{EC8551EA-2BFE-0394-18D6-DDFE1C06E5B4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9" creationId="{12100AC7-502E-185C-4D73-4282DD4A5135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11" creationId="{79257738-DD28-9F53-9250-A8634655ED03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13" creationId="{92615096-D1D8-6327-6C73-ABEA59853025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15" creationId="{E6889A72-6E4B-477C-B717-B7C6EF1E506F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17" creationId="{778FFFA9-43E3-5718-9F1B-170BDF4043FA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19" creationId="{3E9A8D7D-2951-FA31-D460-8371441490C3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21" creationId="{783745E2-2F34-AA08-CC7D-EB35A1024660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23" creationId="{B26D0027-9316-70BF-86B8-632604EF83B4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25" creationId="{B590CA8E-8860-E529-4970-A7042DC35949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27" creationId="{BC72D1E5-C4C7-DE8E-5AAA-D98F1DFF73E1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29" creationId="{9B0EAD80-2482-61BF-7759-0E544438E5ED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31" creationId="{0ABD10BE-E336-AFCB-199D-318334963A15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33" creationId="{F99F3E73-8F9E-516C-3BB7-E332B43F0854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35" creationId="{25C1C21D-5FA6-1793-9DB5-556DAFAE6312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37" creationId="{DAA888BB-1F09-DE02-80E5-5D39F285AB09}"/>
          </ac:spMkLst>
        </pc:spChg>
        <pc:spChg chg="add del mod">
          <ac:chgData name="Thiago Panini" userId="cc6a5c77081c362d" providerId="LiveId" clId="{1E56A7F8-8C41-4C48-8B9E-FDD3FD38C49C}" dt="2024-07-02T02:08:53.051" v="38725" actId="478"/>
          <ac:spMkLst>
            <pc:docMk/>
            <pc:sldMk cId="0" sldId="258"/>
            <ac:spMk id="39" creationId="{AB5BFEB5-0B0D-BF91-98C0-0965A4F3991C}"/>
          </ac:spMkLst>
        </pc:spChg>
        <pc:spChg chg="add del mod">
          <ac:chgData name="Thiago Panini" userId="cc6a5c77081c362d" providerId="LiveId" clId="{1E56A7F8-8C41-4C48-8B9E-FDD3FD38C49C}" dt="2024-07-02T02:08:59.732" v="38728" actId="478"/>
          <ac:spMkLst>
            <pc:docMk/>
            <pc:sldMk cId="0" sldId="258"/>
            <ac:spMk id="40" creationId="{C6D18A1A-53CF-0E0D-6341-35398731ABA0}"/>
          </ac:spMkLst>
        </pc:spChg>
        <pc:spChg chg="add del mod">
          <ac:chgData name="Thiago Panini" userId="cc6a5c77081c362d" providerId="LiveId" clId="{1E56A7F8-8C41-4C48-8B9E-FDD3FD38C49C}" dt="2024-07-02T02:08:59.732" v="38728" actId="478"/>
          <ac:spMkLst>
            <pc:docMk/>
            <pc:sldMk cId="0" sldId="258"/>
            <ac:spMk id="41" creationId="{121E8099-76B5-4835-18B9-ADE070E486A4}"/>
          </ac:spMkLst>
        </pc:spChg>
        <pc:spChg chg="add mod">
          <ac:chgData name="Thiago Panini" userId="cc6a5c77081c362d" providerId="LiveId" clId="{1E56A7F8-8C41-4C48-8B9E-FDD3FD38C49C}" dt="2024-07-02T02:10:21.646" v="38737" actId="14100"/>
          <ac:spMkLst>
            <pc:docMk/>
            <pc:sldMk cId="0" sldId="258"/>
            <ac:spMk id="42" creationId="{A0ADAEE8-49F6-F837-F4E4-016D1F2E4A65}"/>
          </ac:spMkLst>
        </pc:spChg>
        <pc:spChg chg="add mod">
          <ac:chgData name="Thiago Panini" userId="cc6a5c77081c362d" providerId="LiveId" clId="{1E56A7F8-8C41-4C48-8B9E-FDD3FD38C49C}" dt="2024-07-02T02:14:41.408" v="38953" actId="1036"/>
          <ac:spMkLst>
            <pc:docMk/>
            <pc:sldMk cId="0" sldId="258"/>
            <ac:spMk id="43" creationId="{03891571-EDB0-CCE3-2E98-27402E6E43DF}"/>
          </ac:spMkLst>
        </pc:spChg>
        <pc:spChg chg="add del mod">
          <ac:chgData name="Thiago Panini" userId="cc6a5c77081c362d" providerId="LiveId" clId="{1E56A7F8-8C41-4C48-8B9E-FDD3FD38C49C}" dt="2024-07-02T02:12:36.554" v="38885" actId="478"/>
          <ac:spMkLst>
            <pc:docMk/>
            <pc:sldMk cId="0" sldId="258"/>
            <ac:spMk id="44" creationId="{94444D00-534A-47C8-6693-8C3C08579A73}"/>
          </ac:spMkLst>
        </pc:spChg>
        <pc:spChg chg="add mod ord">
          <ac:chgData name="Thiago Panini" userId="cc6a5c77081c362d" providerId="LiveId" clId="{1E56A7F8-8C41-4C48-8B9E-FDD3FD38C49C}" dt="2024-07-02T02:12:54.863" v="38892" actId="1076"/>
          <ac:spMkLst>
            <pc:docMk/>
            <pc:sldMk cId="0" sldId="258"/>
            <ac:spMk id="45" creationId="{A4CCB93A-B325-12B8-7943-275B27711FB8}"/>
          </ac:spMkLst>
        </pc:spChg>
        <pc:spChg chg="add mod">
          <ac:chgData name="Thiago Panini" userId="cc6a5c77081c362d" providerId="LiveId" clId="{1E56A7F8-8C41-4C48-8B9E-FDD3FD38C49C}" dt="2024-07-02T02:13:39.972" v="38950" actId="1076"/>
          <ac:spMkLst>
            <pc:docMk/>
            <pc:sldMk cId="0" sldId="258"/>
            <ac:spMk id="46" creationId="{A176E233-9101-5078-E080-356E7E6A8CDB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23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24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25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26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27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28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29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30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31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32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33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34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35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36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37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38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39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40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41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42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43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44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45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46" creationId="{00000000-0000-0000-0000-000000000000}"/>
          </ac:spMkLst>
        </pc:spChg>
        <pc:spChg chg="del">
          <ac:chgData name="Thiago Panini" userId="cc6a5c77081c362d" providerId="LiveId" clId="{1E56A7F8-8C41-4C48-8B9E-FDD3FD38C49C}" dt="2024-07-02T02:08:51.151" v="38724" actId="478"/>
          <ac:spMkLst>
            <pc:docMk/>
            <pc:sldMk cId="0" sldId="258"/>
            <ac:spMk id="3447" creationId="{00000000-0000-0000-0000-000000000000}"/>
          </ac:spMkLst>
        </pc:spChg>
      </pc:sldChg>
      <pc:sldChg chg="addSp delSp modSp add del mod setBg modNotes">
        <pc:chgData name="Thiago Panini" userId="cc6a5c77081c362d" providerId="LiveId" clId="{1E56A7F8-8C41-4C48-8B9E-FDD3FD38C49C}" dt="2024-07-04T14:03:30.364" v="46566" actId="47"/>
        <pc:sldMkLst>
          <pc:docMk/>
          <pc:sldMk cId="0" sldId="259"/>
        </pc:sldMkLst>
        <pc:spChg chg="add del mod">
          <ac:chgData name="Thiago Panini" userId="cc6a5c77081c362d" providerId="LiveId" clId="{1E56A7F8-8C41-4C48-8B9E-FDD3FD38C49C}" dt="2024-07-03T23:18:16.410" v="43337" actId="478"/>
          <ac:spMkLst>
            <pc:docMk/>
            <pc:sldMk cId="0" sldId="259"/>
            <ac:spMk id="3" creationId="{98D1B1D8-A833-3EE8-8D18-58E88D5D87EC}"/>
          </ac:spMkLst>
        </pc:spChg>
        <pc:spChg chg="add del mod">
          <ac:chgData name="Thiago Panini" userId="cc6a5c77081c362d" providerId="LiveId" clId="{1E56A7F8-8C41-4C48-8B9E-FDD3FD38C49C}" dt="2024-07-03T23:22:13.031" v="43458" actId="478"/>
          <ac:spMkLst>
            <pc:docMk/>
            <pc:sldMk cId="0" sldId="259"/>
            <ac:spMk id="4" creationId="{59C66697-2D69-6717-F733-24211BC8307A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5" creationId="{3A5F3C17-4AF6-E68C-6F1E-893585A97DFE}"/>
          </ac:spMkLst>
        </pc:spChg>
        <pc:spChg chg="add del mod">
          <ac:chgData name="Thiago Panini" userId="cc6a5c77081c362d" providerId="LiveId" clId="{1E56A7F8-8C41-4C48-8B9E-FDD3FD38C49C}" dt="2024-07-03T23:22:10.879" v="43457" actId="478"/>
          <ac:spMkLst>
            <pc:docMk/>
            <pc:sldMk cId="0" sldId="259"/>
            <ac:spMk id="6" creationId="{BD010F5C-FEFC-6470-E6D3-F46A2091A44D}"/>
          </ac:spMkLst>
        </pc:spChg>
        <pc:spChg chg="add del mod">
          <ac:chgData name="Thiago Panini" userId="cc6a5c77081c362d" providerId="LiveId" clId="{1E56A7F8-8C41-4C48-8B9E-FDD3FD38C49C}" dt="2024-07-03T23:19:31.803" v="43356" actId="478"/>
          <ac:spMkLst>
            <pc:docMk/>
            <pc:sldMk cId="0" sldId="259"/>
            <ac:spMk id="7" creationId="{4DAE57FD-EA3F-C021-C4DD-9CF87D805C74}"/>
          </ac:spMkLst>
        </pc:spChg>
        <pc:spChg chg="add del mod">
          <ac:chgData name="Thiago Panini" userId="cc6a5c77081c362d" providerId="LiveId" clId="{1E56A7F8-8C41-4C48-8B9E-FDD3FD38C49C}" dt="2024-07-03T23:25:38.621" v="43883" actId="478"/>
          <ac:spMkLst>
            <pc:docMk/>
            <pc:sldMk cId="0" sldId="259"/>
            <ac:spMk id="8" creationId="{BA4FD77D-28BE-4EB1-09D2-23B1580091C5}"/>
          </ac:spMkLst>
        </pc:spChg>
        <pc:spChg chg="add del mod">
          <ac:chgData name="Thiago Panini" userId="cc6a5c77081c362d" providerId="LiveId" clId="{1E56A7F8-8C41-4C48-8B9E-FDD3FD38C49C}" dt="2024-07-03T23:19:33.514" v="43357" actId="478"/>
          <ac:spMkLst>
            <pc:docMk/>
            <pc:sldMk cId="0" sldId="259"/>
            <ac:spMk id="9" creationId="{B9FE969B-EEDA-54DF-AC9F-5FF8230F8A94}"/>
          </ac:spMkLst>
        </pc:spChg>
        <pc:spChg chg="add del mod">
          <ac:chgData name="Thiago Panini" userId="cc6a5c77081c362d" providerId="LiveId" clId="{1E56A7F8-8C41-4C48-8B9E-FDD3FD38C49C}" dt="2024-07-03T23:23:08.098" v="43529" actId="478"/>
          <ac:spMkLst>
            <pc:docMk/>
            <pc:sldMk cId="0" sldId="259"/>
            <ac:spMk id="10" creationId="{448ACA22-A8D0-9BBE-B8A4-E8AA77A28E4A}"/>
          </ac:spMkLst>
        </pc:spChg>
        <pc:spChg chg="add del mod">
          <ac:chgData name="Thiago Panini" userId="cc6a5c77081c362d" providerId="LiveId" clId="{1E56A7F8-8C41-4C48-8B9E-FDD3FD38C49C}" dt="2024-07-03T23:19:35.219" v="43358" actId="478"/>
          <ac:spMkLst>
            <pc:docMk/>
            <pc:sldMk cId="0" sldId="259"/>
            <ac:spMk id="11" creationId="{6CCF3F90-8343-304F-6402-E4EB24A61990}"/>
          </ac:spMkLst>
        </pc:spChg>
        <pc:spChg chg="add del mod">
          <ac:chgData name="Thiago Panini" userId="cc6a5c77081c362d" providerId="LiveId" clId="{1E56A7F8-8C41-4C48-8B9E-FDD3FD38C49C}" dt="2024-07-03T23:23:06.299" v="43528" actId="478"/>
          <ac:spMkLst>
            <pc:docMk/>
            <pc:sldMk cId="0" sldId="259"/>
            <ac:spMk id="12" creationId="{C17BF742-F4ED-B780-A85F-F8577277B0AC}"/>
          </ac:spMkLst>
        </pc:spChg>
        <pc:spChg chg="add del mod">
          <ac:chgData name="Thiago Panini" userId="cc6a5c77081c362d" providerId="LiveId" clId="{1E56A7F8-8C41-4C48-8B9E-FDD3FD38C49C}" dt="2024-07-03T23:19:37.034" v="43359" actId="478"/>
          <ac:spMkLst>
            <pc:docMk/>
            <pc:sldMk cId="0" sldId="259"/>
            <ac:spMk id="13" creationId="{523A7018-6B34-7E11-F125-F85AD85C2B63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14" creationId="{D62EDA6F-2056-5953-14E9-79E52244B96F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15" creationId="{4DAFE9D7-0A64-2AAE-3D26-E9077191834A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16" creationId="{83047DF1-6023-F7E7-9528-E521CB49DD8C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17" creationId="{2ABAA3B1-A73D-7804-7864-FB63B4946C2F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18" creationId="{AFA258BB-B65A-B50F-6D89-0B3DDBE2ED27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19" creationId="{6979B133-7F03-135C-D6FD-3E46BE7E1BB2}"/>
          </ac:spMkLst>
        </pc:spChg>
        <pc:spChg chg="add del mod">
          <ac:chgData name="Thiago Panini" userId="cc6a5c77081c362d" providerId="LiveId" clId="{1E56A7F8-8C41-4C48-8B9E-FDD3FD38C49C}" dt="2024-07-03T23:22:15.288" v="43459" actId="478"/>
          <ac:spMkLst>
            <pc:docMk/>
            <pc:sldMk cId="0" sldId="259"/>
            <ac:spMk id="21" creationId="{3347DCE2-64AD-947A-91CB-25C636CC6508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22" creationId="{6A2F2D68-676A-173C-A441-09325ECBC795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23" creationId="{A3328004-B6E9-8C9B-A543-2AB8BCF0A2D1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24" creationId="{BA7D51A0-7892-CF7D-4999-23D94B961C09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25" creationId="{F575495E-5BB4-8F66-CED9-560023B266C4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26" creationId="{00B8FCA6-5E5C-BBC3-A584-AF47E7AF32B0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27" creationId="{FF94CAD2-7ECF-E597-3264-2A7C99C75363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28" creationId="{558CF007-56FF-56A3-22CA-28F69BE388CF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29" creationId="{FE787294-4947-3946-90B9-A184D119B2A9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30" creationId="{B438BFC0-5C5A-CB63-491F-89A1F594DAB5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31" creationId="{AA8DB390-6FD8-C494-73C7-9A281DC7C647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32" creationId="{BABA47A6-5D4F-F2AF-3DD6-72908BFD8698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33" creationId="{2D1E2ED5-FE7D-79B2-AC62-B1891A9B2A5D}"/>
          </ac:spMkLst>
        </pc:spChg>
        <pc:spChg chg="add mod">
          <ac:chgData name="Thiago Panini" userId="cc6a5c77081c362d" providerId="LiveId" clId="{1E56A7F8-8C41-4C48-8B9E-FDD3FD38C49C}" dt="2024-07-03T23:29:10.850" v="44365" actId="1076"/>
          <ac:spMkLst>
            <pc:docMk/>
            <pc:sldMk cId="0" sldId="259"/>
            <ac:spMk id="34" creationId="{3E00B2E5-9097-2FAA-7FFA-49259D52CADC}"/>
          </ac:spMkLst>
        </pc:spChg>
        <pc:spChg chg="add mod">
          <ac:chgData name="Thiago Panini" userId="cc6a5c77081c362d" providerId="LiveId" clId="{1E56A7F8-8C41-4C48-8B9E-FDD3FD38C49C}" dt="2024-07-03T23:29:23.306" v="44402" actId="20577"/>
          <ac:spMkLst>
            <pc:docMk/>
            <pc:sldMk cId="0" sldId="259"/>
            <ac:spMk id="35" creationId="{3986E8C1-35DD-0C8D-4499-88EDA31E7BB6}"/>
          </ac:spMkLst>
        </pc:spChg>
        <pc:spChg chg="add mod">
          <ac:chgData name="Thiago Panini" userId="cc6a5c77081c362d" providerId="LiveId" clId="{1E56A7F8-8C41-4C48-8B9E-FDD3FD38C49C}" dt="2024-07-03T23:29:21.204" v="44400" actId="20577"/>
          <ac:spMkLst>
            <pc:docMk/>
            <pc:sldMk cId="0" sldId="259"/>
            <ac:spMk id="36" creationId="{01B24D5E-2D56-BAF9-0A6F-E6BCEEE3F7BF}"/>
          </ac:spMkLst>
        </pc:spChg>
        <pc:spChg chg="add del mod">
          <ac:chgData name="Thiago Panini" userId="cc6a5c77081c362d" providerId="LiveId" clId="{1E56A7F8-8C41-4C48-8B9E-FDD3FD38C49C}" dt="2024-07-03T23:29:28.547" v="44404" actId="478"/>
          <ac:spMkLst>
            <pc:docMk/>
            <pc:sldMk cId="0" sldId="259"/>
            <ac:spMk id="38" creationId="{25A26C1E-C65B-0F62-DF88-A5A0B4199534}"/>
          </ac:spMkLst>
        </pc:spChg>
        <pc:spChg chg="del mod">
          <ac:chgData name="Thiago Panini" userId="cc6a5c77081c362d" providerId="LiveId" clId="{1E56A7F8-8C41-4C48-8B9E-FDD3FD38C49C}" dt="2024-07-03T23:29:25.821" v="44403" actId="478"/>
          <ac:spMkLst>
            <pc:docMk/>
            <pc:sldMk cId="0" sldId="259"/>
            <ac:spMk id="3452" creationId="{00000000-0000-0000-0000-000000000000}"/>
          </ac:spMkLst>
        </pc:spChg>
        <pc:spChg chg="del">
          <ac:chgData name="Thiago Panini" userId="cc6a5c77081c362d" providerId="LiveId" clId="{1E56A7F8-8C41-4C48-8B9E-FDD3FD38C49C}" dt="2024-07-03T23:18:13.721" v="43336" actId="478"/>
          <ac:spMkLst>
            <pc:docMk/>
            <pc:sldMk cId="0" sldId="259"/>
            <ac:spMk id="3453" creationId="{00000000-0000-0000-0000-000000000000}"/>
          </ac:spMkLst>
        </pc:spChg>
        <pc:spChg chg="del">
          <ac:chgData name="Thiago Panini" userId="cc6a5c77081c362d" providerId="LiveId" clId="{1E56A7F8-8C41-4C48-8B9E-FDD3FD38C49C}" dt="2024-07-03T23:19:18.413" v="43351" actId="478"/>
          <ac:spMkLst>
            <pc:docMk/>
            <pc:sldMk cId="0" sldId="259"/>
            <ac:spMk id="3454" creationId="{00000000-0000-0000-0000-000000000000}"/>
          </ac:spMkLst>
        </pc:spChg>
        <pc:grpChg chg="mod">
          <ac:chgData name="Thiago Panini" userId="cc6a5c77081c362d" providerId="LiveId" clId="{1E56A7F8-8C41-4C48-8B9E-FDD3FD38C49C}" dt="2024-07-03T23:29:03.980" v="44364" actId="1076"/>
          <ac:grpSpMkLst>
            <pc:docMk/>
            <pc:sldMk cId="0" sldId="259"/>
            <ac:grpSpMk id="3455" creationId="{00000000-0000-0000-0000-000000000000}"/>
          </ac:grpSpMkLst>
        </pc:grpChg>
      </pc:sldChg>
      <pc:sldChg chg="add del setBg modNotes">
        <pc:chgData name="Thiago Panini" userId="cc6a5c77081c362d" providerId="LiveId" clId="{1E56A7F8-8C41-4C48-8B9E-FDD3FD38C49C}" dt="2024-07-02T02:09:58.997" v="38733"/>
        <pc:sldMkLst>
          <pc:docMk/>
          <pc:sldMk cId="0" sldId="261"/>
        </pc:sldMkLst>
      </pc:sldChg>
      <pc:sldChg chg="addSp delSp modSp add del mod setBg modShow modNotes">
        <pc:chgData name="Thiago Panini" userId="cc6a5c77081c362d" providerId="LiveId" clId="{1E56A7F8-8C41-4C48-8B9E-FDD3FD38C49C}" dt="2024-07-04T14:03:39.509" v="46567" actId="47"/>
        <pc:sldMkLst>
          <pc:docMk/>
          <pc:sldMk cId="0" sldId="265"/>
        </pc:sldMkLst>
        <pc:spChg chg="add mod">
          <ac:chgData name="Thiago Panini" userId="cc6a5c77081c362d" providerId="LiveId" clId="{1E56A7F8-8C41-4C48-8B9E-FDD3FD38C49C}" dt="2024-05-22T13:44:10.159" v="2056" actId="465"/>
          <ac:spMkLst>
            <pc:docMk/>
            <pc:sldMk cId="0" sldId="265"/>
            <ac:spMk id="2" creationId="{AE014640-C4D2-509B-461C-9B7DF5CA686F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3" creationId="{44B7428A-63F8-EFDC-7C50-5594DE475DA0}"/>
          </ac:spMkLst>
        </pc:spChg>
        <pc:spChg chg="add mod">
          <ac:chgData name="Thiago Panini" userId="cc6a5c77081c362d" providerId="LiveId" clId="{1E56A7F8-8C41-4C48-8B9E-FDD3FD38C49C}" dt="2024-05-22T15:11:40.009" v="4400" actId="20577"/>
          <ac:spMkLst>
            <pc:docMk/>
            <pc:sldMk cId="0" sldId="265"/>
            <ac:spMk id="4" creationId="{54B72435-4AB0-4299-E5D2-007CA78D28D6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5" creationId="{B313320E-FD09-5C44-CE55-A4903C40B1D5}"/>
          </ac:spMkLst>
        </pc:spChg>
        <pc:spChg chg="add mod">
          <ac:chgData name="Thiago Panini" userId="cc6a5c77081c362d" providerId="LiveId" clId="{1E56A7F8-8C41-4C48-8B9E-FDD3FD38C49C}" dt="2024-05-22T13:44:10.159" v="2056" actId="465"/>
          <ac:spMkLst>
            <pc:docMk/>
            <pc:sldMk cId="0" sldId="265"/>
            <ac:spMk id="6" creationId="{AA3A908D-4434-A9CC-180E-0027A7FB4E8E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7" creationId="{7E0441A3-B1F1-5A50-E78C-24199701404D}"/>
          </ac:spMkLst>
        </pc:spChg>
        <pc:spChg chg="add mod">
          <ac:chgData name="Thiago Panini" userId="cc6a5c77081c362d" providerId="LiveId" clId="{1E56A7F8-8C41-4C48-8B9E-FDD3FD38C49C}" dt="2024-05-22T13:44:07.799" v="2055" actId="553"/>
          <ac:spMkLst>
            <pc:docMk/>
            <pc:sldMk cId="0" sldId="265"/>
            <ac:spMk id="8" creationId="{AB62EE9B-6737-4AD7-9C95-C6E2B33EEDB1}"/>
          </ac:spMkLst>
        </pc:spChg>
        <pc:spChg chg="add mod">
          <ac:chgData name="Thiago Panini" userId="cc6a5c77081c362d" providerId="LiveId" clId="{1E56A7F8-8C41-4C48-8B9E-FDD3FD38C49C}" dt="2024-05-22T13:44:21.989" v="2059" actId="12788"/>
          <ac:spMkLst>
            <pc:docMk/>
            <pc:sldMk cId="0" sldId="265"/>
            <ac:spMk id="9" creationId="{A46A6CE2-6AAE-50F8-9580-AA8C0CAFCF82}"/>
          </ac:spMkLst>
        </pc:spChg>
        <pc:spChg chg="add del mod">
          <ac:chgData name="Thiago Panini" userId="cc6a5c77081c362d" providerId="LiveId" clId="{1E56A7F8-8C41-4C48-8B9E-FDD3FD38C49C}" dt="2024-07-03T23:18:52.127" v="43347" actId="21"/>
          <ac:spMkLst>
            <pc:docMk/>
            <pc:sldMk cId="0" sldId="265"/>
            <ac:spMk id="11" creationId="{9254C759-ED79-E45C-EBAB-5B121CADD238}"/>
          </ac:spMkLst>
        </pc:spChg>
        <pc:spChg chg="mod">
          <ac:chgData name="Thiago Panini" userId="cc6a5c77081c362d" providerId="LiveId" clId="{1E56A7F8-8C41-4C48-8B9E-FDD3FD38C49C}" dt="2024-07-03T23:18:48.478" v="43345" actId="404"/>
          <ac:spMkLst>
            <pc:docMk/>
            <pc:sldMk cId="0" sldId="265"/>
            <ac:spMk id="3561" creationId="{00000000-0000-0000-0000-000000000000}"/>
          </ac:spMkLst>
        </pc:spChg>
        <pc:spChg chg="add del mod">
          <ac:chgData name="Thiago Panini" userId="cc6a5c77081c362d" providerId="LiveId" clId="{1E56A7F8-8C41-4C48-8B9E-FDD3FD38C49C}" dt="2024-07-03T23:18:52.127" v="43347" actId="21"/>
          <ac:spMkLst>
            <pc:docMk/>
            <pc:sldMk cId="0" sldId="265"/>
            <ac:spMk id="3562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4:21.989" v="2059" actId="12788"/>
          <ac:spMkLst>
            <pc:docMk/>
            <pc:sldMk cId="0" sldId="265"/>
            <ac:spMk id="3563" creationId="{00000000-0000-0000-0000-000000000000}"/>
          </ac:spMkLst>
        </pc:spChg>
      </pc:sldChg>
      <pc:sldChg chg="addSp delSp modSp add del mod">
        <pc:chgData name="Thiago Panini" userId="cc6a5c77081c362d" providerId="LiveId" clId="{1E56A7F8-8C41-4C48-8B9E-FDD3FD38C49C}" dt="2024-05-23T13:08:05.865" v="8107" actId="47"/>
        <pc:sldMkLst>
          <pc:docMk/>
          <pc:sldMk cId="0" sldId="269"/>
        </pc:sldMkLst>
        <pc:spChg chg="del">
          <ac:chgData name="Thiago Panini" userId="cc6a5c77081c362d" providerId="LiveId" clId="{1E56A7F8-8C41-4C48-8B9E-FDD3FD38C49C}" dt="2024-05-23T12:08:25.113" v="6665" actId="478"/>
          <ac:spMkLst>
            <pc:docMk/>
            <pc:sldMk cId="0" sldId="269"/>
            <ac:spMk id="3650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2:08:21.866" v="6663" actId="478"/>
          <ac:spMkLst>
            <pc:docMk/>
            <pc:sldMk cId="0" sldId="269"/>
            <ac:spMk id="3651" creationId="{00000000-0000-0000-0000-000000000000}"/>
          </ac:spMkLst>
        </pc:spChg>
        <pc:spChg chg="mod">
          <ac:chgData name="Thiago Panini" userId="cc6a5c77081c362d" providerId="LiveId" clId="{1E56A7F8-8C41-4C48-8B9E-FDD3FD38C49C}" dt="2024-05-23T12:08:23.149" v="6664" actId="1076"/>
          <ac:spMkLst>
            <pc:docMk/>
            <pc:sldMk cId="0" sldId="269"/>
            <ac:spMk id="3652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2:08:20.133" v="6662" actId="478"/>
          <ac:spMkLst>
            <pc:docMk/>
            <pc:sldMk cId="0" sldId="269"/>
            <ac:spMk id="3653" creationId="{00000000-0000-0000-0000-000000000000}"/>
          </ac:spMkLst>
        </pc:spChg>
        <pc:picChg chg="add del mod">
          <ac:chgData name="Thiago Panini" userId="cc6a5c77081c362d" providerId="LiveId" clId="{1E56A7F8-8C41-4C48-8B9E-FDD3FD38C49C}" dt="2024-05-23T12:17:53.569" v="6672" actId="478"/>
          <ac:picMkLst>
            <pc:docMk/>
            <pc:sldMk cId="0" sldId="269"/>
            <ac:picMk id="2050" creationId="{B8ED8FCE-36D8-0D2E-FCA0-A82501A91EE6}"/>
          </ac:picMkLst>
        </pc:picChg>
        <pc:picChg chg="add del mod">
          <ac:chgData name="Thiago Panini" userId="cc6a5c77081c362d" providerId="LiveId" clId="{1E56A7F8-8C41-4C48-8B9E-FDD3FD38C49C}" dt="2024-05-23T12:18:05.017" v="6675" actId="478"/>
          <ac:picMkLst>
            <pc:docMk/>
            <pc:sldMk cId="0" sldId="269"/>
            <ac:picMk id="2052" creationId="{83D0783C-D98A-6972-BF94-CE7F8DD82F8F}"/>
          </ac:picMkLst>
        </pc:picChg>
        <pc:picChg chg="mod">
          <ac:chgData name="Thiago Panini" userId="cc6a5c77081c362d" providerId="LiveId" clId="{1E56A7F8-8C41-4C48-8B9E-FDD3FD38C49C}" dt="2024-05-23T12:08:38.526" v="6667" actId="1076"/>
          <ac:picMkLst>
            <pc:docMk/>
            <pc:sldMk cId="0" sldId="269"/>
            <ac:picMk id="3635" creationId="{00000000-0000-0000-0000-000000000000}"/>
          </ac:picMkLst>
        </pc:picChg>
      </pc:sldChg>
      <pc:sldChg chg="addSp delSp modSp add del mod ord">
        <pc:chgData name="Thiago Panini" userId="cc6a5c77081c362d" providerId="LiveId" clId="{1E56A7F8-8C41-4C48-8B9E-FDD3FD38C49C}" dt="2024-06-08T02:30:02.443" v="17207" actId="47"/>
        <pc:sldMkLst>
          <pc:docMk/>
          <pc:sldMk cId="0" sldId="273"/>
        </pc:sldMkLst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3" creationId="{5B9D42A0-81C1-46F5-CE33-F9C19AFEA7A9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5" creationId="{058ACC1D-A729-06F6-DEEA-6C29D4B005D2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7" creationId="{2A90B06A-7CDF-0563-6CDE-6F138599BE36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9" creationId="{1DDE2BF8-BF26-8C64-3488-F25899C25894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11" creationId="{9F36EC79-2DC2-7D3E-EB78-9655BEB8D064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13" creationId="{F6894F3E-378F-C89B-38DE-B1D96C51CCB1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15" creationId="{2AEEBF72-3AE2-8AAA-AB21-1382E8BF175B}"/>
          </ac:spMkLst>
        </pc:spChg>
        <pc:spChg chg="add del mod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17" creationId="{95DBD854-8DE7-60A6-C22A-DBB8D8915827}"/>
          </ac:spMkLst>
        </pc:spChg>
        <pc:spChg chg="add del mod">
          <ac:chgData name="Thiago Panini" userId="cc6a5c77081c362d" providerId="LiveId" clId="{1E56A7F8-8C41-4C48-8B9E-FDD3FD38C49C}" dt="2024-06-07T22:40:48.178" v="13775" actId="478"/>
          <ac:spMkLst>
            <pc:docMk/>
            <pc:sldMk cId="0" sldId="273"/>
            <ac:spMk id="19" creationId="{8FAA89F0-2181-921F-E307-A09985B2ACB0}"/>
          </ac:spMkLst>
        </pc:spChg>
        <pc:spChg chg="add mod">
          <ac:chgData name="Thiago Panini" userId="cc6a5c77081c362d" providerId="LiveId" clId="{1E56A7F8-8C41-4C48-8B9E-FDD3FD38C49C}" dt="2024-06-07T22:40:55.341" v="13777"/>
          <ac:spMkLst>
            <pc:docMk/>
            <pc:sldMk cId="0" sldId="273"/>
            <ac:spMk id="20" creationId="{98DCDAFB-8203-6F9B-3F6D-4ADBE31DDD9F}"/>
          </ac:spMkLst>
        </pc:spChg>
        <pc:spChg chg="add mod">
          <ac:chgData name="Thiago Panini" userId="cc6a5c77081c362d" providerId="LiveId" clId="{1E56A7F8-8C41-4C48-8B9E-FDD3FD38C49C}" dt="2024-06-07T22:40:55.341" v="13777"/>
          <ac:spMkLst>
            <pc:docMk/>
            <pc:sldMk cId="0" sldId="273"/>
            <ac:spMk id="21" creationId="{BB536D4A-B0D6-0629-9EFE-E89B110526E9}"/>
          </ac:spMkLst>
        </pc:spChg>
        <pc:spChg chg="add mod">
          <ac:chgData name="Thiago Panini" userId="cc6a5c77081c362d" providerId="LiveId" clId="{1E56A7F8-8C41-4C48-8B9E-FDD3FD38C49C}" dt="2024-06-07T22:41:10.366" v="13781" actId="552"/>
          <ac:spMkLst>
            <pc:docMk/>
            <pc:sldMk cId="0" sldId="273"/>
            <ac:spMk id="22" creationId="{D175F1DB-6A8A-4CFB-BA4A-818FA4446D72}"/>
          </ac:spMkLst>
        </pc:spChg>
        <pc:spChg chg="add mod">
          <ac:chgData name="Thiago Panini" userId="cc6a5c77081c362d" providerId="LiveId" clId="{1E56A7F8-8C41-4C48-8B9E-FDD3FD38C49C}" dt="2024-06-07T22:41:12.636" v="13782" actId="465"/>
          <ac:spMkLst>
            <pc:docMk/>
            <pc:sldMk cId="0" sldId="273"/>
            <ac:spMk id="23" creationId="{5AFA8278-8493-4569-B60D-0871CAAADEFA}"/>
          </ac:spMkLst>
        </pc:spChg>
        <pc:spChg chg="add mod">
          <ac:chgData name="Thiago Panini" userId="cc6a5c77081c362d" providerId="LiveId" clId="{1E56A7F8-8C41-4C48-8B9E-FDD3FD38C49C}" dt="2024-06-07T22:41:12.636" v="13782" actId="465"/>
          <ac:spMkLst>
            <pc:docMk/>
            <pc:sldMk cId="0" sldId="273"/>
            <ac:spMk id="24" creationId="{CC4E1B44-1D5C-F36B-D575-38F7489EF879}"/>
          </ac:spMkLst>
        </pc:spChg>
        <pc:spChg chg="add mod">
          <ac:chgData name="Thiago Panini" userId="cc6a5c77081c362d" providerId="LiveId" clId="{1E56A7F8-8C41-4C48-8B9E-FDD3FD38C49C}" dt="2024-06-07T22:41:10.366" v="13781" actId="552"/>
          <ac:spMkLst>
            <pc:docMk/>
            <pc:sldMk cId="0" sldId="273"/>
            <ac:spMk id="25" creationId="{D2A433CE-AECD-69F1-9803-809D0565E96F}"/>
          </ac:spMkLst>
        </pc:spChg>
        <pc:spChg chg="add mod">
          <ac:chgData name="Thiago Panini" userId="cc6a5c77081c362d" providerId="LiveId" clId="{1E56A7F8-8C41-4C48-8B9E-FDD3FD38C49C}" dt="2024-06-07T22:44:04.185" v="13867" actId="14100"/>
          <ac:spMkLst>
            <pc:docMk/>
            <pc:sldMk cId="0" sldId="273"/>
            <ac:spMk id="27" creationId="{6D3F5894-C310-DBA5-4013-0925AA734A0A}"/>
          </ac:spMkLst>
        </pc:spChg>
        <pc:spChg chg="add mod">
          <ac:chgData name="Thiago Panini" userId="cc6a5c77081c362d" providerId="LiveId" clId="{1E56A7F8-8C41-4C48-8B9E-FDD3FD38C49C}" dt="2024-06-07T22:44:04.185" v="13867" actId="14100"/>
          <ac:spMkLst>
            <pc:docMk/>
            <pc:sldMk cId="0" sldId="273"/>
            <ac:spMk id="29" creationId="{B03740F4-E8D1-19B7-BAA1-9B63BCA740C2}"/>
          </ac:spMkLst>
        </pc:spChg>
        <pc:spChg chg="add mod">
          <ac:chgData name="Thiago Panini" userId="cc6a5c77081c362d" providerId="LiveId" clId="{1E56A7F8-8C41-4C48-8B9E-FDD3FD38C49C}" dt="2024-06-07T22:44:04.185" v="13867" actId="14100"/>
          <ac:spMkLst>
            <pc:docMk/>
            <pc:sldMk cId="0" sldId="273"/>
            <ac:spMk id="31" creationId="{0E48A18A-4CEE-1A1C-B5EE-C5798ED2D693}"/>
          </ac:spMkLst>
        </pc:spChg>
        <pc:spChg chg="add mod">
          <ac:chgData name="Thiago Panini" userId="cc6a5c77081c362d" providerId="LiveId" clId="{1E56A7F8-8C41-4C48-8B9E-FDD3FD38C49C}" dt="2024-06-07T22:44:04.185" v="13867" actId="14100"/>
          <ac:spMkLst>
            <pc:docMk/>
            <pc:sldMk cId="0" sldId="273"/>
            <ac:spMk id="32" creationId="{5EAA1B53-A2F8-23FD-7566-8C58EC49EC3B}"/>
          </ac:spMkLst>
        </pc:spChg>
        <pc:spChg chg="add del mod">
          <ac:chgData name="Thiago Panini" userId="cc6a5c77081c362d" providerId="LiveId" clId="{1E56A7F8-8C41-4C48-8B9E-FDD3FD38C49C}" dt="2024-06-07T22:51:49.021" v="14287" actId="1076"/>
          <ac:spMkLst>
            <pc:docMk/>
            <pc:sldMk cId="0" sldId="273"/>
            <ac:spMk id="35" creationId="{D7DF9D64-E97E-A4E5-A445-3D0B01D70697}"/>
          </ac:spMkLst>
        </pc:spChg>
        <pc:spChg chg="add mod">
          <ac:chgData name="Thiago Panini" userId="cc6a5c77081c362d" providerId="LiveId" clId="{1E56A7F8-8C41-4C48-8B9E-FDD3FD38C49C}" dt="2024-06-07T22:50:07.562" v="14042" actId="20577"/>
          <ac:spMkLst>
            <pc:docMk/>
            <pc:sldMk cId="0" sldId="273"/>
            <ac:spMk id="41" creationId="{E85E87B0-38A0-A618-1D73-9D54D0C3F924}"/>
          </ac:spMkLst>
        </pc:spChg>
        <pc:spChg chg="add mod">
          <ac:chgData name="Thiago Panini" userId="cc6a5c77081c362d" providerId="LiveId" clId="{1E56A7F8-8C41-4C48-8B9E-FDD3FD38C49C}" dt="2024-06-07T22:49:15.258" v="13984" actId="14100"/>
          <ac:spMkLst>
            <pc:docMk/>
            <pc:sldMk cId="0" sldId="273"/>
            <ac:spMk id="42" creationId="{356DEB11-5060-D1E2-41F1-992025E132C8}"/>
          </ac:spMkLst>
        </pc:spChg>
        <pc:spChg chg="add mod">
          <ac:chgData name="Thiago Panini" userId="cc6a5c77081c362d" providerId="LiveId" clId="{1E56A7F8-8C41-4C48-8B9E-FDD3FD38C49C}" dt="2024-06-07T22:49:27.212" v="14022" actId="313"/>
          <ac:spMkLst>
            <pc:docMk/>
            <pc:sldMk cId="0" sldId="273"/>
            <ac:spMk id="43" creationId="{1AEA6580-759F-164E-0835-5287010ADA99}"/>
          </ac:spMkLst>
        </pc:spChg>
        <pc:spChg chg="add mod">
          <ac:chgData name="Thiago Panini" userId="cc6a5c77081c362d" providerId="LiveId" clId="{1E56A7F8-8C41-4C48-8B9E-FDD3FD38C49C}" dt="2024-06-07T22:49:34.202" v="14028" actId="20577"/>
          <ac:spMkLst>
            <pc:docMk/>
            <pc:sldMk cId="0" sldId="273"/>
            <ac:spMk id="44" creationId="{1DA4537B-5EE5-81EB-6D15-BB0315D20CEA}"/>
          </ac:spMkLst>
        </pc:spChg>
        <pc:spChg chg="add mod">
          <ac:chgData name="Thiago Panini" userId="cc6a5c77081c362d" providerId="LiveId" clId="{1E56A7F8-8C41-4C48-8B9E-FDD3FD38C49C}" dt="2024-06-07T22:52:42.102" v="14358" actId="20577"/>
          <ac:spMkLst>
            <pc:docMk/>
            <pc:sldMk cId="0" sldId="273"/>
            <ac:spMk id="45" creationId="{3570083E-F009-ED60-2DDC-59C5DE2903C3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48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4.886" v="13774" actId="478"/>
          <ac:spMkLst>
            <pc:docMk/>
            <pc:sldMk cId="0" sldId="273"/>
            <ac:spMk id="3749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0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1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2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3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4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5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756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855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856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857" creationId="{00000000-0000-0000-0000-000000000000}"/>
          </ac:spMkLst>
        </pc:spChg>
        <pc:spChg chg="del">
          <ac:chgData name="Thiago Panini" userId="cc6a5c77081c362d" providerId="LiveId" clId="{1E56A7F8-8C41-4C48-8B9E-FDD3FD38C49C}" dt="2024-06-07T22:40:42.535" v="13773" actId="478"/>
          <ac:spMkLst>
            <pc:docMk/>
            <pc:sldMk cId="0" sldId="273"/>
            <ac:spMk id="3858" creationId="{00000000-0000-0000-0000-000000000000}"/>
          </ac:spMkLst>
        </pc:spChg>
        <pc:grpChg chg="del">
          <ac:chgData name="Thiago Panini" userId="cc6a5c77081c362d" providerId="LiveId" clId="{1E56A7F8-8C41-4C48-8B9E-FDD3FD38C49C}" dt="2024-06-07T22:40:42.535" v="13773" actId="478"/>
          <ac:grpSpMkLst>
            <pc:docMk/>
            <pc:sldMk cId="0" sldId="273"/>
            <ac:grpSpMk id="3757" creationId="{00000000-0000-0000-0000-000000000000}"/>
          </ac:grpSpMkLst>
        </pc:grpChg>
        <pc:grpChg chg="del">
          <ac:chgData name="Thiago Panini" userId="cc6a5c77081c362d" providerId="LiveId" clId="{1E56A7F8-8C41-4C48-8B9E-FDD3FD38C49C}" dt="2024-06-07T22:40:44.886" v="13774" actId="478"/>
          <ac:grpSpMkLst>
            <pc:docMk/>
            <pc:sldMk cId="0" sldId="273"/>
            <ac:grpSpMk id="3786" creationId="{00000000-0000-0000-0000-000000000000}"/>
          </ac:grpSpMkLst>
        </pc:grpChg>
        <pc:grpChg chg="del">
          <ac:chgData name="Thiago Panini" userId="cc6a5c77081c362d" providerId="LiveId" clId="{1E56A7F8-8C41-4C48-8B9E-FDD3FD38C49C}" dt="2024-06-07T22:40:42.535" v="13773" actId="478"/>
          <ac:grpSpMkLst>
            <pc:docMk/>
            <pc:sldMk cId="0" sldId="273"/>
            <ac:grpSpMk id="3809" creationId="{00000000-0000-0000-0000-000000000000}"/>
          </ac:grpSpMkLst>
        </pc:grpChg>
        <pc:grpChg chg="del">
          <ac:chgData name="Thiago Panini" userId="cc6a5c77081c362d" providerId="LiveId" clId="{1E56A7F8-8C41-4C48-8B9E-FDD3FD38C49C}" dt="2024-06-07T22:40:42.535" v="13773" actId="478"/>
          <ac:grpSpMkLst>
            <pc:docMk/>
            <pc:sldMk cId="0" sldId="273"/>
            <ac:grpSpMk id="3838" creationId="{00000000-0000-0000-0000-000000000000}"/>
          </ac:grpSpMkLst>
        </pc:grpChg>
        <pc:picChg chg="add del mod">
          <ac:chgData name="Thiago Panini" userId="cc6a5c77081c362d" providerId="LiveId" clId="{1E56A7F8-8C41-4C48-8B9E-FDD3FD38C49C}" dt="2024-06-07T22:48:31.228" v="13905" actId="478"/>
          <ac:picMkLst>
            <pc:docMk/>
            <pc:sldMk cId="0" sldId="273"/>
            <ac:picMk id="26" creationId="{16900FCE-7CFD-04B0-0D61-DAD1D4418185}"/>
          </ac:picMkLst>
        </pc:picChg>
        <pc:picChg chg="add del mod">
          <ac:chgData name="Thiago Panini" userId="cc6a5c77081c362d" providerId="LiveId" clId="{1E56A7F8-8C41-4C48-8B9E-FDD3FD38C49C}" dt="2024-06-07T22:48:11.178" v="13896" actId="478"/>
          <ac:picMkLst>
            <pc:docMk/>
            <pc:sldMk cId="0" sldId="273"/>
            <ac:picMk id="28" creationId="{E6EFB912-3023-23AB-9D6F-70F214DED1BA}"/>
          </ac:picMkLst>
        </pc:picChg>
        <pc:picChg chg="add del mod">
          <ac:chgData name="Thiago Panini" userId="cc6a5c77081c362d" providerId="LiveId" clId="{1E56A7F8-8C41-4C48-8B9E-FDD3FD38C49C}" dt="2024-06-07T22:48:11.178" v="13896" actId="478"/>
          <ac:picMkLst>
            <pc:docMk/>
            <pc:sldMk cId="0" sldId="273"/>
            <ac:picMk id="30" creationId="{09EADE19-4605-6336-0C7B-E257483FBFC1}"/>
          </ac:picMkLst>
        </pc:picChg>
        <pc:picChg chg="add mod">
          <ac:chgData name="Thiago Panini" userId="cc6a5c77081c362d" providerId="LiveId" clId="{1E56A7F8-8C41-4C48-8B9E-FDD3FD38C49C}" dt="2024-06-07T22:48:30.013" v="13904" actId="1076"/>
          <ac:picMkLst>
            <pc:docMk/>
            <pc:sldMk cId="0" sldId="273"/>
            <ac:picMk id="33" creationId="{BD810696-1B60-69EF-748B-1579C1BC332E}"/>
          </ac:picMkLst>
        </pc:picChg>
        <pc:picChg chg="add mod">
          <ac:chgData name="Thiago Panini" userId="cc6a5c77081c362d" providerId="LiveId" clId="{1E56A7F8-8C41-4C48-8B9E-FDD3FD38C49C}" dt="2024-06-07T22:48:27.730" v="13903" actId="1076"/>
          <ac:picMkLst>
            <pc:docMk/>
            <pc:sldMk cId="0" sldId="273"/>
            <ac:picMk id="34" creationId="{A0E4B07F-B7B5-E985-2879-35AD40A96363}"/>
          </ac:picMkLst>
        </pc:picChg>
        <pc:picChg chg="add mod">
          <ac:chgData name="Thiago Panini" userId="cc6a5c77081c362d" providerId="LiveId" clId="{1E56A7F8-8C41-4C48-8B9E-FDD3FD38C49C}" dt="2024-06-07T22:48:16.273" v="13898" actId="1076"/>
          <ac:picMkLst>
            <pc:docMk/>
            <pc:sldMk cId="0" sldId="273"/>
            <ac:picMk id="38" creationId="{CA2BD401-25C0-AB0A-2955-4D385B9EE964}"/>
          </ac:picMkLst>
        </pc:picChg>
        <pc:picChg chg="add mod">
          <ac:chgData name="Thiago Panini" userId="cc6a5c77081c362d" providerId="LiveId" clId="{1E56A7F8-8C41-4C48-8B9E-FDD3FD38C49C}" dt="2024-06-07T22:49:46.718" v="14035" actId="1038"/>
          <ac:picMkLst>
            <pc:docMk/>
            <pc:sldMk cId="0" sldId="273"/>
            <ac:picMk id="39" creationId="{8ED84E0F-3021-18CC-23F6-3FB38A85DF80}"/>
          </ac:picMkLst>
        </pc:picChg>
        <pc:picChg chg="add mod">
          <ac:chgData name="Thiago Panini" userId="cc6a5c77081c362d" providerId="LiveId" clId="{1E56A7F8-8C41-4C48-8B9E-FDD3FD38C49C}" dt="2024-06-07T22:49:46.718" v="14035" actId="1038"/>
          <ac:picMkLst>
            <pc:docMk/>
            <pc:sldMk cId="0" sldId="273"/>
            <ac:picMk id="40" creationId="{3739FC0E-D508-00ED-0C51-6CBFD3BF8027}"/>
          </ac:picMkLst>
        </pc:picChg>
        <pc:picChg chg="add del mod">
          <ac:chgData name="Thiago Panini" userId="cc6a5c77081c362d" providerId="LiveId" clId="{1E56A7F8-8C41-4C48-8B9E-FDD3FD38C49C}" dt="2024-06-07T22:48:12.866" v="13897" actId="478"/>
          <ac:picMkLst>
            <pc:docMk/>
            <pc:sldMk cId="0" sldId="273"/>
            <ac:picMk id="2050" creationId="{AF1DBC70-F9E8-4C9D-4215-05DB55EEAC30}"/>
          </ac:picMkLst>
        </pc:picChg>
        <pc:picChg chg="add del mod">
          <ac:chgData name="Thiago Panini" userId="cc6a5c77081c362d" providerId="LiveId" clId="{1E56A7F8-8C41-4C48-8B9E-FDD3FD38C49C}" dt="2024-06-07T22:48:12.866" v="13897" actId="478"/>
          <ac:picMkLst>
            <pc:docMk/>
            <pc:sldMk cId="0" sldId="273"/>
            <ac:picMk id="2052" creationId="{3B9C5692-159E-D44A-290D-0993E5AFAC55}"/>
          </ac:picMkLst>
        </pc:picChg>
      </pc:sldChg>
      <pc:sldChg chg="addSp delSp modSp add mod modAnim">
        <pc:chgData name="Thiago Panini" userId="cc6a5c77081c362d" providerId="LiveId" clId="{1E56A7F8-8C41-4C48-8B9E-FDD3FD38C49C}" dt="2024-05-24T21:28:21.237" v="9456" actId="1038"/>
        <pc:sldMkLst>
          <pc:docMk/>
          <pc:sldMk cId="0" sldId="278"/>
        </pc:sldMkLst>
        <pc:spChg chg="add del mod">
          <ac:chgData name="Thiago Panini" userId="cc6a5c77081c362d" providerId="LiveId" clId="{1E56A7F8-8C41-4C48-8B9E-FDD3FD38C49C}" dt="2024-05-24T21:24:27.414" v="9282" actId="478"/>
          <ac:spMkLst>
            <pc:docMk/>
            <pc:sldMk cId="0" sldId="278"/>
            <ac:spMk id="3" creationId="{B2EF473B-2095-D207-5F73-54518333D355}"/>
          </ac:spMkLst>
        </pc:spChg>
        <pc:spChg chg="add mod">
          <ac:chgData name="Thiago Panini" userId="cc6a5c77081c362d" providerId="LiveId" clId="{1E56A7F8-8C41-4C48-8B9E-FDD3FD38C49C}" dt="2024-05-24T21:28:21.237" v="9456" actId="1038"/>
          <ac:spMkLst>
            <pc:docMk/>
            <pc:sldMk cId="0" sldId="278"/>
            <ac:spMk id="7" creationId="{B5A7C5DF-5346-FD95-F4FD-C218B693A175}"/>
          </ac:spMkLst>
        </pc:spChg>
        <pc:spChg chg="add mod">
          <ac:chgData name="Thiago Panini" userId="cc6a5c77081c362d" providerId="LiveId" clId="{1E56A7F8-8C41-4C48-8B9E-FDD3FD38C49C}" dt="2024-05-24T21:28:21.237" v="9456" actId="1038"/>
          <ac:spMkLst>
            <pc:docMk/>
            <pc:sldMk cId="0" sldId="278"/>
            <ac:spMk id="8" creationId="{FEAC1281-6EA2-5B87-BCB7-4FF2BB5C87E7}"/>
          </ac:spMkLst>
        </pc:spChg>
        <pc:spChg chg="add mod">
          <ac:chgData name="Thiago Panini" userId="cc6a5c77081c362d" providerId="LiveId" clId="{1E56A7F8-8C41-4C48-8B9E-FDD3FD38C49C}" dt="2024-05-24T21:28:21.237" v="9456" actId="1038"/>
          <ac:spMkLst>
            <pc:docMk/>
            <pc:sldMk cId="0" sldId="278"/>
            <ac:spMk id="9" creationId="{E449568A-E38E-0B08-F34D-5AFEF523FC2D}"/>
          </ac:spMkLst>
        </pc:spChg>
        <pc:spChg chg="add mod">
          <ac:chgData name="Thiago Panini" userId="cc6a5c77081c362d" providerId="LiveId" clId="{1E56A7F8-8C41-4C48-8B9E-FDD3FD38C49C}" dt="2024-05-24T21:27:44.076" v="9435" actId="1076"/>
          <ac:spMkLst>
            <pc:docMk/>
            <pc:sldMk cId="0" sldId="278"/>
            <ac:spMk id="10" creationId="{59650202-D3C0-DBA1-9ADD-C7AA5744666B}"/>
          </ac:spMkLst>
        </pc:spChg>
        <pc:spChg chg="add mod">
          <ac:chgData name="Thiago Panini" userId="cc6a5c77081c362d" providerId="LiveId" clId="{1E56A7F8-8C41-4C48-8B9E-FDD3FD38C49C}" dt="2024-05-24T21:28:08.014" v="9444" actId="1076"/>
          <ac:spMkLst>
            <pc:docMk/>
            <pc:sldMk cId="0" sldId="278"/>
            <ac:spMk id="12" creationId="{00000000-0000-0000-0000-000000000000}"/>
          </ac:spMkLst>
        </pc:spChg>
        <pc:spChg chg="add mod">
          <ac:chgData name="Thiago Panini" userId="cc6a5c77081c362d" providerId="LiveId" clId="{1E56A7F8-8C41-4C48-8B9E-FDD3FD38C49C}" dt="2024-05-24T21:28:11.862" v="9446" actId="1076"/>
          <ac:spMkLst>
            <pc:docMk/>
            <pc:sldMk cId="0" sldId="278"/>
            <ac:spMk id="13" creationId="{E263F8C7-FF2B-29FA-A172-E9118180ECA6}"/>
          </ac:spMkLst>
        </pc:spChg>
        <pc:spChg chg="del">
          <ac:chgData name="Thiago Panini" userId="cc6a5c77081c362d" providerId="LiveId" clId="{1E56A7F8-8C41-4C48-8B9E-FDD3FD38C49C}" dt="2024-05-24T21:24:25.094" v="9281" actId="478"/>
          <ac:spMkLst>
            <pc:docMk/>
            <pc:sldMk cId="0" sldId="278"/>
            <ac:spMk id="396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21:28:21.237" v="9456" actId="1038"/>
          <ac:spMkLst>
            <pc:docMk/>
            <pc:sldMk cId="0" sldId="278"/>
            <ac:spMk id="3963" creationId="{00000000-0000-0000-0000-000000000000}"/>
          </ac:spMkLst>
        </pc:spChg>
        <pc:spChg chg="del mod">
          <ac:chgData name="Thiago Panini" userId="cc6a5c77081c362d" providerId="LiveId" clId="{1E56A7F8-8C41-4C48-8B9E-FDD3FD38C49C}" dt="2024-05-24T21:28:05.368" v="9442" actId="21"/>
          <ac:spMkLst>
            <pc:docMk/>
            <pc:sldMk cId="0" sldId="278"/>
            <ac:spMk id="3971" creationId="{00000000-0000-0000-0000-000000000000}"/>
          </ac:spMkLst>
        </pc:spChg>
        <pc:grpChg chg="mod">
          <ac:chgData name="Thiago Panini" userId="cc6a5c77081c362d" providerId="LiveId" clId="{1E56A7F8-8C41-4C48-8B9E-FDD3FD38C49C}" dt="2024-05-24T21:24:52.423" v="9291" actId="1037"/>
          <ac:grpSpMkLst>
            <pc:docMk/>
            <pc:sldMk cId="0" sldId="278"/>
            <ac:grpSpMk id="3964" creationId="{00000000-0000-0000-0000-000000000000}"/>
          </ac:grpSpMkLst>
        </pc:grpChg>
        <pc:picChg chg="add mod">
          <ac:chgData name="Thiago Panini" userId="cc6a5c77081c362d" providerId="LiveId" clId="{1E56A7F8-8C41-4C48-8B9E-FDD3FD38C49C}" dt="2024-05-24T21:28:21.237" v="9456" actId="1038"/>
          <ac:picMkLst>
            <pc:docMk/>
            <pc:sldMk cId="0" sldId="278"/>
            <ac:picMk id="4" creationId="{C589A524-6489-43F7-927B-EF768A574EB9}"/>
          </ac:picMkLst>
        </pc:picChg>
        <pc:picChg chg="add mod">
          <ac:chgData name="Thiago Panini" userId="cc6a5c77081c362d" providerId="LiveId" clId="{1E56A7F8-8C41-4C48-8B9E-FDD3FD38C49C}" dt="2024-05-24T21:28:21.237" v="9456" actId="1038"/>
          <ac:picMkLst>
            <pc:docMk/>
            <pc:sldMk cId="0" sldId="278"/>
            <ac:picMk id="5" creationId="{C011B7CD-E573-5E0F-1BB9-78D75DAE51BA}"/>
          </ac:picMkLst>
        </pc:picChg>
        <pc:picChg chg="add mod">
          <ac:chgData name="Thiago Panini" userId="cc6a5c77081c362d" providerId="LiveId" clId="{1E56A7F8-8C41-4C48-8B9E-FDD3FD38C49C}" dt="2024-05-24T21:28:21.237" v="9456" actId="1038"/>
          <ac:picMkLst>
            <pc:docMk/>
            <pc:sldMk cId="0" sldId="278"/>
            <ac:picMk id="6" creationId="{D5D298F9-775B-1D8B-A96A-AACF7458B502}"/>
          </ac:picMkLst>
        </pc:picChg>
        <pc:picChg chg="add mod">
          <ac:chgData name="Thiago Panini" userId="cc6a5c77081c362d" providerId="LiveId" clId="{1E56A7F8-8C41-4C48-8B9E-FDD3FD38C49C}" dt="2024-05-24T21:27:56.612" v="9439" actId="1076"/>
          <ac:picMkLst>
            <pc:docMk/>
            <pc:sldMk cId="0" sldId="278"/>
            <ac:picMk id="11" creationId="{611C912E-D8A8-FDC1-EA81-EF02FB044C22}"/>
          </ac:picMkLst>
        </pc:picChg>
        <pc:picChg chg="add del mod">
          <ac:chgData name="Thiago Panini" userId="cc6a5c77081c362d" providerId="LiveId" clId="{1E56A7F8-8C41-4C48-8B9E-FDD3FD38C49C}" dt="2024-05-24T21:27:41.223" v="9434" actId="478"/>
          <ac:picMkLst>
            <pc:docMk/>
            <pc:sldMk cId="0" sldId="278"/>
            <ac:picMk id="3969" creationId="{00000000-0000-0000-0000-000000000000}"/>
          </ac:picMkLst>
        </pc:picChg>
        <pc:cxnChg chg="mod">
          <ac:chgData name="Thiago Panini" userId="cc6a5c77081c362d" providerId="LiveId" clId="{1E56A7F8-8C41-4C48-8B9E-FDD3FD38C49C}" dt="2024-05-24T21:24:16.694" v="9277" actId="1076"/>
          <ac:cxnSpMkLst>
            <pc:docMk/>
            <pc:sldMk cId="0" sldId="278"/>
            <ac:cxnSpMk id="3970" creationId="{00000000-0000-0000-0000-000000000000}"/>
          </ac:cxnSpMkLst>
        </pc:cxnChg>
      </pc:sldChg>
      <pc:sldChg chg="addSp delSp modSp add mod addAnim delAnim modAnim">
        <pc:chgData name="Thiago Panini" userId="cc6a5c77081c362d" providerId="LiveId" clId="{1E56A7F8-8C41-4C48-8B9E-FDD3FD38C49C}" dt="2024-07-03T17:41:02.038" v="42621"/>
        <pc:sldMkLst>
          <pc:docMk/>
          <pc:sldMk cId="0" sldId="280"/>
        </pc:sldMkLst>
        <pc:spChg chg="del mod topLvl">
          <ac:chgData name="Thiago Panini" userId="cc6a5c77081c362d" providerId="LiveId" clId="{1E56A7F8-8C41-4C48-8B9E-FDD3FD38C49C}" dt="2024-05-24T00:08:49.895" v="9043" actId="478"/>
          <ac:spMkLst>
            <pc:docMk/>
            <pc:sldMk cId="0" sldId="280"/>
            <ac:spMk id="3" creationId="{736E3BAE-FFA5-9EAC-6D54-A730E830B1A0}"/>
          </ac:spMkLst>
        </pc:spChg>
        <pc:spChg chg="mod topLvl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5" creationId="{ACD9A24B-AEA2-8CDF-7DB8-0E242E8B72C6}"/>
          </ac:spMkLst>
        </pc:spChg>
        <pc:spChg chg="mod topLvl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6" creationId="{B4665659-A948-FCAD-74D2-78977EF4A65B}"/>
          </ac:spMkLst>
        </pc:spChg>
        <pc:spChg chg="add del mod">
          <ac:chgData name="Thiago Panini" userId="cc6a5c77081c362d" providerId="LiveId" clId="{1E56A7F8-8C41-4C48-8B9E-FDD3FD38C49C}" dt="2024-05-23T13:30:33.441" v="8428" actId="478"/>
          <ac:spMkLst>
            <pc:docMk/>
            <pc:sldMk cId="0" sldId="280"/>
            <ac:spMk id="7" creationId="{95965159-0EAD-608E-0155-0FF34E2B3006}"/>
          </ac:spMkLst>
        </pc:spChg>
        <pc:spChg chg="add del mod">
          <ac:chgData name="Thiago Panini" userId="cc6a5c77081c362d" providerId="LiveId" clId="{1E56A7F8-8C41-4C48-8B9E-FDD3FD38C49C}" dt="2024-05-23T13:30:33.441" v="8428" actId="478"/>
          <ac:spMkLst>
            <pc:docMk/>
            <pc:sldMk cId="0" sldId="280"/>
            <ac:spMk id="8" creationId="{153CA465-7C4B-A434-BBED-EAC18C871F75}"/>
          </ac:spMkLst>
        </pc:spChg>
        <pc:spChg chg="add del mod">
          <ac:chgData name="Thiago Panini" userId="cc6a5c77081c362d" providerId="LiveId" clId="{1E56A7F8-8C41-4C48-8B9E-FDD3FD38C49C}" dt="2024-05-23T13:30:33.441" v="8428" actId="478"/>
          <ac:spMkLst>
            <pc:docMk/>
            <pc:sldMk cId="0" sldId="280"/>
            <ac:spMk id="9" creationId="{6A8F29DF-2381-9EE4-B3D1-9F3D3D81AE86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0" creationId="{6A87A761-52D6-9AFA-A72D-CEB25BB24BBB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1" creationId="{124F7B27-FA7A-FEBB-36B2-F1E2DD9D2506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2" creationId="{3E62B914-8100-F433-F159-65E6EC36D064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3" creationId="{39217499-D9D3-146D-753D-44B1F163B6C5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4" creationId="{02AC31A6-72F9-D212-D52C-883375629E1B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5" creationId="{7E1B3961-3C0E-486A-4EBE-0464AD3743A2}"/>
          </ac:spMkLst>
        </pc:spChg>
        <pc:spChg chg="add mod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16" creationId="{70F0AA01-BB27-E4FD-4138-DBE50BD16811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7" creationId="{B1AC49DC-C7BB-DCDF-7769-8DE3807F5425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8" creationId="{43285F34-9A41-C71D-2494-F31F9D411031}"/>
          </ac:spMkLst>
        </pc:spChg>
        <pc:spChg chg="add del mod">
          <ac:chgData name="Thiago Panini" userId="cc6a5c77081c362d" providerId="LiveId" clId="{1E56A7F8-8C41-4C48-8B9E-FDD3FD38C49C}" dt="2024-05-23T13:35:11.457" v="8786" actId="478"/>
          <ac:spMkLst>
            <pc:docMk/>
            <pc:sldMk cId="0" sldId="280"/>
            <ac:spMk id="20" creationId="{DFDFFE20-721E-2666-8ED8-78A3133F1065}"/>
          </ac:spMkLst>
        </pc:spChg>
        <pc:spChg chg="add mod">
          <ac:chgData name="Thiago Panini" userId="cc6a5c77081c362d" providerId="LiveId" clId="{1E56A7F8-8C41-4C48-8B9E-FDD3FD38C49C}" dt="2024-05-23T13:36:12.036" v="8933" actId="1076"/>
          <ac:spMkLst>
            <pc:docMk/>
            <pc:sldMk cId="0" sldId="280"/>
            <ac:spMk id="21" creationId="{F9E90C5C-91A0-2A9F-511C-C7BF3A007F23}"/>
          </ac:spMkLst>
        </pc:spChg>
        <pc:spChg chg="add mod">
          <ac:chgData name="Thiago Panini" userId="cc6a5c77081c362d" providerId="LiveId" clId="{1E56A7F8-8C41-4C48-8B9E-FDD3FD38C49C}" dt="2024-05-23T13:36:12.036" v="8933" actId="1076"/>
          <ac:spMkLst>
            <pc:docMk/>
            <pc:sldMk cId="0" sldId="280"/>
            <ac:spMk id="22" creationId="{0919BA88-50D3-19C1-3D55-1D654143E281}"/>
          </ac:spMkLst>
        </pc:spChg>
        <pc:spChg chg="add del mod">
          <ac:chgData name="Thiago Panini" userId="cc6a5c77081c362d" providerId="LiveId" clId="{1E56A7F8-8C41-4C48-8B9E-FDD3FD38C49C}" dt="2024-05-23T23:58:11.957" v="8973" actId="478"/>
          <ac:spMkLst>
            <pc:docMk/>
            <pc:sldMk cId="0" sldId="280"/>
            <ac:spMk id="33" creationId="{4B6723EF-1624-9648-9E07-F0A66206A691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69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0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1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2" creationId="{00000000-0000-0000-0000-000000000000}"/>
          </ac:spMkLst>
        </pc:spChg>
        <pc:spChg chg="del mod">
          <ac:chgData name="Thiago Panini" userId="cc6a5c77081c362d" providerId="LiveId" clId="{1E56A7F8-8C41-4C48-8B9E-FDD3FD38C49C}" dt="2024-05-23T13:35:09.848" v="8785" actId="478"/>
          <ac:spMkLst>
            <pc:docMk/>
            <pc:sldMk cId="0" sldId="280"/>
            <ac:spMk id="4073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4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5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6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7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8" creationId="{00000000-0000-0000-0000-000000000000}"/>
          </ac:spMkLst>
        </pc:spChg>
        <pc:spChg chg="add mod ord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4078" creationId="{C01DB538-F929-122D-3675-0A448F8FE532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9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0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1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2" creationId="{00000000-0000-0000-0000-000000000000}"/>
          </ac:spMkLst>
        </pc:spChg>
        <pc:spChg chg="add del mod">
          <ac:chgData name="Thiago Panini" userId="cc6a5c77081c362d" providerId="LiveId" clId="{1E56A7F8-8C41-4C48-8B9E-FDD3FD38C49C}" dt="2024-05-24T00:24:33.811" v="9105" actId="21"/>
          <ac:spMkLst>
            <pc:docMk/>
            <pc:sldMk cId="0" sldId="280"/>
            <ac:spMk id="4082" creationId="{273C9367-8F50-6283-A9F3-874EA963FEF3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3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4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5" creationId="{00000000-0000-0000-0000-000000000000}"/>
          </ac:spMkLst>
        </pc:spChg>
        <pc:spChg chg="add mod ord">
          <ac:chgData name="Thiago Panini" userId="cc6a5c77081c362d" providerId="LiveId" clId="{1E56A7F8-8C41-4C48-8B9E-FDD3FD38C49C}" dt="2024-05-24T00:26:32.416" v="9119" actId="166"/>
          <ac:spMkLst>
            <pc:docMk/>
            <pc:sldMk cId="0" sldId="280"/>
            <ac:spMk id="4085" creationId="{273C9367-8F50-6283-A9F3-874EA963FEF3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6" creationId="{00000000-0000-0000-0000-000000000000}"/>
          </ac:spMkLst>
        </pc:spChg>
        <pc:spChg chg="del">
          <ac:chgData name="Thiago Panini" userId="cc6a5c77081c362d" providerId="LiveId" clId="{1E56A7F8-8C41-4C48-8B9E-FDD3FD38C49C}" dt="2024-07-03T17:40:09.550" v="42618" actId="478"/>
          <ac:spMkLst>
            <pc:docMk/>
            <pc:sldMk cId="0" sldId="280"/>
            <ac:spMk id="4087" creationId="{00000000-0000-0000-0000-000000000000}"/>
          </ac:spMkLst>
        </pc:spChg>
        <pc:spChg chg="del mod">
          <ac:chgData name="Thiago Panini" userId="cc6a5c77081c362d" providerId="LiveId" clId="{1E56A7F8-8C41-4C48-8B9E-FDD3FD38C49C}" dt="2024-05-23T13:34:10.983" v="8731" actId="478"/>
          <ac:spMkLst>
            <pc:docMk/>
            <pc:sldMk cId="0" sldId="280"/>
            <ac:spMk id="4088" creationId="{00000000-0000-0000-0000-000000000000}"/>
          </ac:spMkLst>
        </pc:spChg>
        <pc:spChg chg="add del mod">
          <ac:chgData name="Thiago Panini" userId="cc6a5c77081c362d" providerId="LiveId" clId="{1E56A7F8-8C41-4C48-8B9E-FDD3FD38C49C}" dt="2024-05-24T00:25:32.358" v="9113" actId="478"/>
          <ac:spMkLst>
            <pc:docMk/>
            <pc:sldMk cId="0" sldId="280"/>
            <ac:spMk id="4088" creationId="{98B431DB-BAEC-FA10-6D57-992B9E28C899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89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90" creationId="{00000000-0000-0000-0000-000000000000}"/>
          </ac:spMkLst>
        </pc:spChg>
        <pc:grpChg chg="add del mod">
          <ac:chgData name="Thiago Panini" userId="cc6a5c77081c362d" providerId="LiveId" clId="{1E56A7F8-8C41-4C48-8B9E-FDD3FD38C49C}" dt="2024-05-23T13:28:33.192" v="8279" actId="165"/>
          <ac:grpSpMkLst>
            <pc:docMk/>
            <pc:sldMk cId="0" sldId="280"/>
            <ac:grpSpMk id="2" creationId="{D3BCF043-6D01-CC0B-8711-7B223447A5A2}"/>
          </ac:grpSpMkLst>
        </pc:grpChg>
        <pc:grpChg chg="mod ord">
          <ac:chgData name="Thiago Panini" userId="cc6a5c77081c362d" providerId="LiveId" clId="{1E56A7F8-8C41-4C48-8B9E-FDD3FD38C49C}" dt="2024-05-24T00:33:18.003" v="9182" actId="167"/>
          <ac:grpSpMkLst>
            <pc:docMk/>
            <pc:sldMk cId="0" sldId="280"/>
            <ac:grpSpMk id="4016" creationId="{00000000-0000-0000-0000-000000000000}"/>
          </ac:grpSpMkLst>
        </pc:grpChg>
        <pc:grpChg chg="add mod">
          <ac:chgData name="Thiago Panini" userId="cc6a5c77081c362d" providerId="LiveId" clId="{1E56A7F8-8C41-4C48-8B9E-FDD3FD38C49C}" dt="2024-05-24T00:17:38.192" v="9056" actId="164"/>
          <ac:grpSpMkLst>
            <pc:docMk/>
            <pc:sldMk cId="0" sldId="280"/>
            <ac:grpSpMk id="4079" creationId="{435D542A-F254-E45B-ADA2-CBDC8A1F67B6}"/>
          </ac:grpSpMkLst>
        </pc:grpChg>
        <pc:grpChg chg="add mod">
          <ac:chgData name="Thiago Panini" userId="cc6a5c77081c362d" providerId="LiveId" clId="{1E56A7F8-8C41-4C48-8B9E-FDD3FD38C49C}" dt="2024-05-24T00:17:42.398" v="9057" actId="164"/>
          <ac:grpSpMkLst>
            <pc:docMk/>
            <pc:sldMk cId="0" sldId="280"/>
            <ac:grpSpMk id="4080" creationId="{C2479F09-4007-1B5E-EE66-D6B6DAE2B908}"/>
          </ac:grpSpMkLst>
        </pc:grpChg>
        <pc:grpChg chg="add mod">
          <ac:chgData name="Thiago Panini" userId="cc6a5c77081c362d" providerId="LiveId" clId="{1E56A7F8-8C41-4C48-8B9E-FDD3FD38C49C}" dt="2024-05-24T00:17:46.715" v="9058" actId="164"/>
          <ac:grpSpMkLst>
            <pc:docMk/>
            <pc:sldMk cId="0" sldId="280"/>
            <ac:grpSpMk id="4081" creationId="{DD73B0CF-C88A-E2BF-76E0-F9374FAFBD9C}"/>
          </ac:grpSpMkLst>
        </pc:grpChg>
        <pc:picChg chg="add mod">
          <ac:chgData name="Thiago Panini" userId="cc6a5c77081c362d" providerId="LiveId" clId="{1E56A7F8-8C41-4C48-8B9E-FDD3FD38C49C}" dt="2024-06-19T23:33:54.792" v="22299"/>
          <ac:picMkLst>
            <pc:docMk/>
            <pc:sldMk cId="0" sldId="280"/>
            <ac:picMk id="2" creationId="{66E966E1-D888-460B-0379-CE8C78E9A316}"/>
          </ac:picMkLst>
        </pc:picChg>
        <pc:picChg chg="del mod topLvl">
          <ac:chgData name="Thiago Panini" userId="cc6a5c77081c362d" providerId="LiveId" clId="{1E56A7F8-8C41-4C48-8B9E-FDD3FD38C49C}" dt="2024-05-23T13:30:11.320" v="8421" actId="478"/>
          <ac:picMkLst>
            <pc:docMk/>
            <pc:sldMk cId="0" sldId="280"/>
            <ac:picMk id="4" creationId="{1A846913-3ACC-D67F-9B0F-EE6B6CF2D25A}"/>
          </ac:picMkLst>
        </pc:picChg>
        <pc:picChg chg="add mod">
          <ac:chgData name="Thiago Panini" userId="cc6a5c77081c362d" providerId="LiveId" clId="{1E56A7F8-8C41-4C48-8B9E-FDD3FD38C49C}" dt="2024-05-23T23:55:15.338" v="8942" actId="1076"/>
          <ac:picMkLst>
            <pc:docMk/>
            <pc:sldMk cId="0" sldId="280"/>
            <ac:picMk id="4" creationId="{EDA4CFD6-F2A7-84E1-482D-E5BF8C6907CA}"/>
          </ac:picMkLst>
        </pc:picChg>
        <pc:picChg chg="add mod">
          <ac:chgData name="Thiago Panini" userId="cc6a5c77081c362d" providerId="LiveId" clId="{1E56A7F8-8C41-4C48-8B9E-FDD3FD38C49C}" dt="2024-05-23T23:55:23.758" v="8944" actId="1076"/>
          <ac:picMkLst>
            <pc:docMk/>
            <pc:sldMk cId="0" sldId="280"/>
            <ac:picMk id="7" creationId="{947D70AF-A89A-3CD6-8751-1FC9E47804AD}"/>
          </ac:picMkLst>
        </pc:picChg>
        <pc:picChg chg="add mod">
          <ac:chgData name="Thiago Panini" userId="cc6a5c77081c362d" providerId="LiveId" clId="{1E56A7F8-8C41-4C48-8B9E-FDD3FD38C49C}" dt="2024-05-23T23:55:34.089" v="8946" actId="1076"/>
          <ac:picMkLst>
            <pc:docMk/>
            <pc:sldMk cId="0" sldId="280"/>
            <ac:picMk id="8" creationId="{B21A2ACD-5D44-CA18-DAD7-0CD58898BFD8}"/>
          </ac:picMkLst>
        </pc:picChg>
        <pc:picChg chg="add mod">
          <ac:chgData name="Thiago Panini" userId="cc6a5c77081c362d" providerId="LiveId" clId="{1E56A7F8-8C41-4C48-8B9E-FDD3FD38C49C}" dt="2024-05-23T23:55:38.636" v="8948" actId="1076"/>
          <ac:picMkLst>
            <pc:docMk/>
            <pc:sldMk cId="0" sldId="280"/>
            <ac:picMk id="9" creationId="{65895F25-4BAD-0A3E-E971-4A45DAFE83C5}"/>
          </ac:picMkLst>
        </pc:picChg>
        <pc:picChg chg="add del mod">
          <ac:chgData name="Thiago Panini" userId="cc6a5c77081c362d" providerId="LiveId" clId="{1E56A7F8-8C41-4C48-8B9E-FDD3FD38C49C}" dt="2024-05-24T00:24:33.811" v="9105" actId="21"/>
          <ac:picMkLst>
            <pc:docMk/>
            <pc:sldMk cId="0" sldId="280"/>
            <ac:picMk id="19" creationId="{684FB3CB-14C3-C3CF-CBC1-101ED6668D05}"/>
          </ac:picMkLst>
        </pc:picChg>
        <pc:picChg chg="add mod">
          <ac:chgData name="Thiago Panini" userId="cc6a5c77081c362d" providerId="LiveId" clId="{1E56A7F8-8C41-4C48-8B9E-FDD3FD38C49C}" dt="2024-05-23T23:56:19.424" v="8953" actId="1076"/>
          <ac:picMkLst>
            <pc:docMk/>
            <pc:sldMk cId="0" sldId="280"/>
            <ac:picMk id="20" creationId="{4DA99B2A-5812-B46E-110A-F3549ED5D602}"/>
          </ac:picMkLst>
        </pc:picChg>
        <pc:picChg chg="add mod">
          <ac:chgData name="Thiago Panini" userId="cc6a5c77081c362d" providerId="LiveId" clId="{1E56A7F8-8C41-4C48-8B9E-FDD3FD38C49C}" dt="2024-05-23T13:36:08.342" v="8932" actId="1076"/>
          <ac:picMkLst>
            <pc:docMk/>
            <pc:sldMk cId="0" sldId="280"/>
            <ac:picMk id="23" creationId="{35DB998F-5397-5620-9F06-129C0D479E6D}"/>
          </ac:picMkLst>
        </pc:picChg>
        <pc:picChg chg="add mod">
          <ac:chgData name="Thiago Panini" userId="cc6a5c77081c362d" providerId="LiveId" clId="{1E56A7F8-8C41-4C48-8B9E-FDD3FD38C49C}" dt="2024-05-23T23:56:28.172" v="8956" actId="1076"/>
          <ac:picMkLst>
            <pc:docMk/>
            <pc:sldMk cId="0" sldId="280"/>
            <ac:picMk id="24" creationId="{AC022162-E408-7EA4-CF85-527D3A495D00}"/>
          </ac:picMkLst>
        </pc:picChg>
        <pc:picChg chg="add mod">
          <ac:chgData name="Thiago Panini" userId="cc6a5c77081c362d" providerId="LiveId" clId="{1E56A7F8-8C41-4C48-8B9E-FDD3FD38C49C}" dt="2024-05-23T23:56:32.606" v="8958" actId="1076"/>
          <ac:picMkLst>
            <pc:docMk/>
            <pc:sldMk cId="0" sldId="280"/>
            <ac:picMk id="25" creationId="{FF3EDF6A-1CD4-924F-4269-713D286E9A0B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26" creationId="{D47975DD-901C-F62F-B24A-8C8C95B1DF94}"/>
          </ac:picMkLst>
        </pc:picChg>
        <pc:picChg chg="add mod">
          <ac:chgData name="Thiago Panini" userId="cc6a5c77081c362d" providerId="LiveId" clId="{1E56A7F8-8C41-4C48-8B9E-FDD3FD38C49C}" dt="2024-05-23T23:57:05.627" v="8963" actId="1076"/>
          <ac:picMkLst>
            <pc:docMk/>
            <pc:sldMk cId="0" sldId="280"/>
            <ac:picMk id="27" creationId="{A9CFFAF3-ADAE-BC1C-F7C1-F559C691101D}"/>
          </ac:picMkLst>
        </pc:picChg>
        <pc:picChg chg="add mod">
          <ac:chgData name="Thiago Panini" userId="cc6a5c77081c362d" providerId="LiveId" clId="{1E56A7F8-8C41-4C48-8B9E-FDD3FD38C49C}" dt="2024-05-23T23:57:12.005" v="8965" actId="1076"/>
          <ac:picMkLst>
            <pc:docMk/>
            <pc:sldMk cId="0" sldId="280"/>
            <ac:picMk id="28" creationId="{7A449B90-C6B5-5181-03EC-6A7B3EBE1F13}"/>
          </ac:picMkLst>
        </pc:picChg>
        <pc:picChg chg="add mod">
          <ac:chgData name="Thiago Panini" userId="cc6a5c77081c362d" providerId="LiveId" clId="{1E56A7F8-8C41-4C48-8B9E-FDD3FD38C49C}" dt="2024-05-23T23:57:16.880" v="8967" actId="1076"/>
          <ac:picMkLst>
            <pc:docMk/>
            <pc:sldMk cId="0" sldId="280"/>
            <ac:picMk id="29" creationId="{3C7EA17F-58D9-2CEB-5DB0-19B637ADAB89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0" creationId="{C5AEE94D-4E7E-7D0C-2772-48C2A585D7EA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1" creationId="{D530BE91-8DA3-FA72-B987-C054A551A981}"/>
          </ac:picMkLst>
        </pc:picChg>
        <pc:picChg chg="add del mod">
          <ac:chgData name="Thiago Panini" userId="cc6a5c77081c362d" providerId="LiveId" clId="{1E56A7F8-8C41-4C48-8B9E-FDD3FD38C49C}" dt="2024-05-24T00:02:57.490" v="8989" actId="478"/>
          <ac:picMkLst>
            <pc:docMk/>
            <pc:sldMk cId="0" sldId="280"/>
            <ac:picMk id="32" creationId="{560F6690-FA49-4AC1-B777-C9A8FB5BC780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4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5" creationId="{FE8F39B9-D516-D277-B136-19237956B62C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6" creationId="{118E2A23-4CBD-28DF-B7D8-F00E5031C1FE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7" creationId="{394B0AFA-FE9B-255E-50A3-8B403D6BA4CD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8" creationId="{329CC023-10A1-94D8-CBEA-CA8F8BB231DF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9" creationId="{70C55ACA-F894-DFCB-EE2D-0F7DA42669D9}"/>
          </ac:picMkLst>
        </pc:picChg>
        <pc:picChg chg="add del mod">
          <ac:chgData name="Thiago Panini" userId="cc6a5c77081c362d" providerId="LiveId" clId="{1E56A7F8-8C41-4C48-8B9E-FDD3FD38C49C}" dt="2024-05-24T00:03:24.503" v="8996" actId="478"/>
          <ac:picMkLst>
            <pc:docMk/>
            <pc:sldMk cId="0" sldId="280"/>
            <ac:picMk id="40" creationId="{38F91CB0-118D-61AF-4C3F-D6201467BF10}"/>
          </ac:picMkLst>
        </pc:picChg>
        <pc:picChg chg="add mod">
          <ac:chgData name="Thiago Panini" userId="cc6a5c77081c362d" providerId="LiveId" clId="{1E56A7F8-8C41-4C48-8B9E-FDD3FD38C49C}" dt="2024-05-24T00:05:30.775" v="9017"/>
          <ac:picMkLst>
            <pc:docMk/>
            <pc:sldMk cId="0" sldId="280"/>
            <ac:picMk id="41" creationId="{D47975DD-901C-F62F-B24A-8C8C95B1DF94}"/>
          </ac:picMkLst>
        </pc:picChg>
        <pc:picChg chg="add mod">
          <ac:chgData name="Thiago Panini" userId="cc6a5c77081c362d" providerId="LiveId" clId="{1E56A7F8-8C41-4C48-8B9E-FDD3FD38C49C}" dt="2024-05-24T00:08:41.246" v="9042" actId="1076"/>
          <ac:picMkLst>
            <pc:docMk/>
            <pc:sldMk cId="0" sldId="280"/>
            <ac:picMk id="42" creationId="{C5AEE94D-4E7E-7D0C-2772-48C2A585D7EA}"/>
          </ac:picMkLst>
        </pc:picChg>
        <pc:picChg chg="add del mod">
          <ac:chgData name="Thiago Panini" userId="cc6a5c77081c362d" providerId="LiveId" clId="{1E56A7F8-8C41-4C48-8B9E-FDD3FD38C49C}" dt="2024-05-24T00:27:55.486" v="9132" actId="21"/>
          <ac:picMkLst>
            <pc:docMk/>
            <pc:sldMk cId="0" sldId="280"/>
            <ac:picMk id="43" creationId="{D530BE91-8DA3-FA72-B987-C054A551A981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4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5" creationId="{FE8F39B9-D516-D277-B136-19237956B62C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6" creationId="{118E2A23-4CBD-28DF-B7D8-F00E5031C1FE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7" creationId="{394B0AFA-FE9B-255E-50A3-8B403D6BA4CD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8" creationId="{329CC023-10A1-94D8-CBEA-CA8F8BB231DF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9" creationId="{70C55ACA-F894-DFCB-EE2D-0F7DA42669D9}"/>
          </ac:picMkLst>
        </pc:picChg>
        <pc:picChg chg="add del mod">
          <ac:chgData name="Thiago Panini" userId="cc6a5c77081c362d" providerId="LiveId" clId="{1E56A7F8-8C41-4C48-8B9E-FDD3FD38C49C}" dt="2024-05-24T00:31:36.481" v="9169" actId="21"/>
          <ac:picMkLst>
            <pc:docMk/>
            <pc:sldMk cId="0" sldId="280"/>
            <ac:picMk id="50" creationId="{C9C90E64-C69E-4ECD-2A71-3415A4281A59}"/>
          </ac:picMkLst>
        </pc:picChg>
        <pc:picChg chg="add mod">
          <ac:chgData name="Thiago Panini" userId="cc6a5c77081c362d" providerId="LiveId" clId="{1E56A7F8-8C41-4C48-8B9E-FDD3FD38C49C}" dt="2024-05-24T00:07:28.036" v="9022" actId="14100"/>
          <ac:picMkLst>
            <pc:docMk/>
            <pc:sldMk cId="0" sldId="280"/>
            <ac:picMk id="51" creationId="{CB0B550E-2C68-A272-D788-70A223661552}"/>
          </ac:picMkLst>
        </pc:picChg>
        <pc:picChg chg="add del mod">
          <ac:chgData name="Thiago Panini" userId="cc6a5c77081c362d" providerId="LiveId" clId="{1E56A7F8-8C41-4C48-8B9E-FDD3FD38C49C}" dt="2024-05-24T00:31:40.842" v="9171" actId="21"/>
          <ac:picMkLst>
            <pc:docMk/>
            <pc:sldMk cId="0" sldId="280"/>
            <ac:picMk id="52" creationId="{347B2340-A4B5-DF75-76E8-2D7B736F624F}"/>
          </ac:picMkLst>
        </pc:picChg>
        <pc:picChg chg="add del mod">
          <ac:chgData name="Thiago Panini" userId="cc6a5c77081c362d" providerId="LiveId" clId="{1E56A7F8-8C41-4C48-8B9E-FDD3FD38C49C}" dt="2024-05-24T00:31:36.481" v="9169" actId="21"/>
          <ac:picMkLst>
            <pc:docMk/>
            <pc:sldMk cId="0" sldId="280"/>
            <ac:picMk id="53" creationId="{790A1FA6-E340-9C26-9EBD-501FE824347B}"/>
          </ac:picMkLst>
        </pc:picChg>
        <pc:picChg chg="add del mod">
          <ac:chgData name="Thiago Panini" userId="cc6a5c77081c362d" providerId="LiveId" clId="{1E56A7F8-8C41-4C48-8B9E-FDD3FD38C49C}" dt="2024-05-24T00:31:36.481" v="9169" actId="21"/>
          <ac:picMkLst>
            <pc:docMk/>
            <pc:sldMk cId="0" sldId="280"/>
            <ac:picMk id="54" creationId="{266CD41B-9784-B2B1-5E49-887FFC62795E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4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5" creationId="{FE8F39B9-D516-D277-B136-19237956B62C}"/>
          </ac:picMkLst>
        </pc:picChg>
        <pc:picChg chg="add del mod">
          <ac:chgData name="Thiago Panini" userId="cc6a5c77081c362d" providerId="LiveId" clId="{1E56A7F8-8C41-4C48-8B9E-FDD3FD38C49C}" dt="2024-05-24T00:02:48.202" v="8986" actId="1076"/>
          <ac:picMkLst>
            <pc:docMk/>
            <pc:sldMk cId="0" sldId="280"/>
            <ac:picMk id="1026" creationId="{EB331F38-7312-4BA2-F441-471E6B100A74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7" creationId="{118E2A23-4CBD-28DF-B7D8-F00E5031C1FE}"/>
          </ac:picMkLst>
        </pc:picChg>
        <pc:picChg chg="add del mod">
          <ac:chgData name="Thiago Panini" userId="cc6a5c77081c362d" providerId="LiveId" clId="{1E56A7F8-8C41-4C48-8B9E-FDD3FD38C49C}" dt="2024-05-24T00:04:03.739" v="9002" actId="478"/>
          <ac:picMkLst>
            <pc:docMk/>
            <pc:sldMk cId="0" sldId="280"/>
            <ac:picMk id="1028" creationId="{AB24B52A-B6EE-709C-A865-A2F0AA937392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9" creationId="{394B0AFA-FE9B-255E-50A3-8B403D6BA4CD}"/>
          </ac:picMkLst>
        </pc:picChg>
        <pc:picChg chg="add del mod">
          <ac:chgData name="Thiago Panini" userId="cc6a5c77081c362d" providerId="LiveId" clId="{1E56A7F8-8C41-4C48-8B9E-FDD3FD38C49C}" dt="2024-05-24T00:05:15.098" v="9011" actId="478"/>
          <ac:picMkLst>
            <pc:docMk/>
            <pc:sldMk cId="0" sldId="280"/>
            <ac:picMk id="1030" creationId="{2503A3B6-FDE9-736C-49A0-512E30061F6E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31" creationId="{329CC023-10A1-94D8-CBEA-CA8F8BB231DF}"/>
          </ac:picMkLst>
        </pc:picChg>
        <pc:picChg chg="add">
          <ac:chgData name="Thiago Panini" userId="cc6a5c77081c362d" providerId="LiveId" clId="{1E56A7F8-8C41-4C48-8B9E-FDD3FD38C49C}" dt="2024-05-24T00:04:04.316" v="9003"/>
          <ac:picMkLst>
            <pc:docMk/>
            <pc:sldMk cId="0" sldId="280"/>
            <ac:picMk id="1032" creationId="{13456966-3858-08C3-B343-D3A1288F5438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33" creationId="{70C55ACA-F894-DFCB-EE2D-0F7DA42669D9}"/>
          </ac:picMkLst>
        </pc:picChg>
        <pc:picChg chg="add del mod">
          <ac:chgData name="Thiago Panini" userId="cc6a5c77081c362d" providerId="LiveId" clId="{1E56A7F8-8C41-4C48-8B9E-FDD3FD38C49C}" dt="2024-05-24T00:05:13.373" v="9010" actId="478"/>
          <ac:picMkLst>
            <pc:docMk/>
            <pc:sldMk cId="0" sldId="280"/>
            <ac:picMk id="1034" creationId="{047553DE-DAD4-ACB0-B601-2E03758F2A2F}"/>
          </ac:picMkLst>
        </pc:picChg>
        <pc:picChg chg="add mod">
          <ac:chgData name="Thiago Panini" userId="cc6a5c77081c362d" providerId="LiveId" clId="{1E56A7F8-8C41-4C48-8B9E-FDD3FD38C49C}" dt="2024-05-24T00:29:15.784" v="9151" actId="1076"/>
          <ac:picMkLst>
            <pc:docMk/>
            <pc:sldMk cId="0" sldId="280"/>
            <ac:picMk id="1035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19:10.286" v="9073" actId="478"/>
          <ac:picMkLst>
            <pc:docMk/>
            <pc:sldMk cId="0" sldId="280"/>
            <ac:picMk id="1036" creationId="{B469BDA8-0B99-4832-B084-E1325240E4DD}"/>
          </ac:picMkLst>
        </pc:picChg>
        <pc:picChg chg="add mod">
          <ac:chgData name="Thiago Panini" userId="cc6a5c77081c362d" providerId="LiveId" clId="{1E56A7F8-8C41-4C48-8B9E-FDD3FD38C49C}" dt="2024-05-24T00:29:35.761" v="9155" actId="1076"/>
          <ac:picMkLst>
            <pc:docMk/>
            <pc:sldMk cId="0" sldId="280"/>
            <ac:picMk id="1037" creationId="{FE8F39B9-D516-D277-B136-19237956B62C}"/>
          </ac:picMkLst>
        </pc:picChg>
        <pc:picChg chg="add mod">
          <ac:chgData name="Thiago Panini" userId="cc6a5c77081c362d" providerId="LiveId" clId="{1E56A7F8-8C41-4C48-8B9E-FDD3FD38C49C}" dt="2024-05-24T00:28:12.706" v="9136" actId="14100"/>
          <ac:picMkLst>
            <pc:docMk/>
            <pc:sldMk cId="0" sldId="280"/>
            <ac:picMk id="1038" creationId="{27E57062-25DF-BB3B-FFA4-87FABEF3257B}"/>
          </ac:picMkLst>
        </pc:picChg>
        <pc:picChg chg="add mod">
          <ac:chgData name="Thiago Panini" userId="cc6a5c77081c362d" providerId="LiveId" clId="{1E56A7F8-8C41-4C48-8B9E-FDD3FD38C49C}" dt="2024-05-24T00:29:35.761" v="9155" actId="1076"/>
          <ac:picMkLst>
            <pc:docMk/>
            <pc:sldMk cId="0" sldId="280"/>
            <ac:picMk id="1039" creationId="{118E2A23-4CBD-28DF-B7D8-F00E5031C1FE}"/>
          </ac:picMkLst>
        </pc:picChg>
        <pc:picChg chg="add mod">
          <ac:chgData name="Thiago Panini" userId="cc6a5c77081c362d" providerId="LiveId" clId="{1E56A7F8-8C41-4C48-8B9E-FDD3FD38C49C}" dt="2024-05-24T00:28:39.568" v="9141" actId="14100"/>
          <ac:picMkLst>
            <pc:docMk/>
            <pc:sldMk cId="0" sldId="280"/>
            <ac:picMk id="1040" creationId="{E5028C54-567E-9AD2-DC0C-2F2BFD813981}"/>
          </ac:picMkLst>
        </pc:picChg>
        <pc:picChg chg="add mod">
          <ac:chgData name="Thiago Panini" userId="cc6a5c77081c362d" providerId="LiveId" clId="{1E56A7F8-8C41-4C48-8B9E-FDD3FD38C49C}" dt="2024-05-24T00:29:27.907" v="9154" actId="1076"/>
          <ac:picMkLst>
            <pc:docMk/>
            <pc:sldMk cId="0" sldId="280"/>
            <ac:picMk id="1041" creationId="{394B0AFA-FE9B-255E-50A3-8B403D6BA4CD}"/>
          </ac:picMkLst>
        </pc:picChg>
        <pc:picChg chg="add mod">
          <ac:chgData name="Thiago Panini" userId="cc6a5c77081c362d" providerId="LiveId" clId="{1E56A7F8-8C41-4C48-8B9E-FDD3FD38C49C}" dt="2024-05-24T00:28:51.481" v="9144" actId="1076"/>
          <ac:picMkLst>
            <pc:docMk/>
            <pc:sldMk cId="0" sldId="280"/>
            <ac:picMk id="1042" creationId="{AC7668D6-21C8-7741-D5BE-502E1A93AB7D}"/>
          </ac:picMkLst>
        </pc:picChg>
        <pc:picChg chg="add mod">
          <ac:chgData name="Thiago Panini" userId="cc6a5c77081c362d" providerId="LiveId" clId="{1E56A7F8-8C41-4C48-8B9E-FDD3FD38C49C}" dt="2024-05-24T00:29:27.907" v="9154" actId="1076"/>
          <ac:picMkLst>
            <pc:docMk/>
            <pc:sldMk cId="0" sldId="280"/>
            <ac:picMk id="1043" creationId="{329CC023-10A1-94D8-CBEA-CA8F8BB231DF}"/>
          </ac:picMkLst>
        </pc:picChg>
        <pc:picChg chg="add mod">
          <ac:chgData name="Thiago Panini" userId="cc6a5c77081c362d" providerId="LiveId" clId="{1E56A7F8-8C41-4C48-8B9E-FDD3FD38C49C}" dt="2024-05-24T00:29:27.907" v="9154" actId="1076"/>
          <ac:picMkLst>
            <pc:docMk/>
            <pc:sldMk cId="0" sldId="280"/>
            <ac:picMk id="1044" creationId="{70C55ACA-F894-DFCB-EE2D-0F7DA42669D9}"/>
          </ac:picMkLst>
        </pc:picChg>
        <pc:picChg chg="add mod">
          <ac:chgData name="Thiago Panini" userId="cc6a5c77081c362d" providerId="LiveId" clId="{1E56A7F8-8C41-4C48-8B9E-FDD3FD38C49C}" dt="2024-05-24T00:31:37.534" v="9170"/>
          <ac:picMkLst>
            <pc:docMk/>
            <pc:sldMk cId="0" sldId="280"/>
            <ac:picMk id="1052" creationId="{C9C90E64-C69E-4ECD-2A71-3415A4281A59}"/>
          </ac:picMkLst>
        </pc:picChg>
        <pc:picChg chg="add mod">
          <ac:chgData name="Thiago Panini" userId="cc6a5c77081c362d" providerId="LiveId" clId="{1E56A7F8-8C41-4C48-8B9E-FDD3FD38C49C}" dt="2024-05-24T00:31:37.534" v="9170"/>
          <ac:picMkLst>
            <pc:docMk/>
            <pc:sldMk cId="0" sldId="280"/>
            <ac:picMk id="1053" creationId="{790A1FA6-E340-9C26-9EBD-501FE824347B}"/>
          </ac:picMkLst>
        </pc:picChg>
        <pc:picChg chg="add mod">
          <ac:chgData name="Thiago Panini" userId="cc6a5c77081c362d" providerId="LiveId" clId="{1E56A7F8-8C41-4C48-8B9E-FDD3FD38C49C}" dt="2024-05-24T00:31:37.534" v="9170"/>
          <ac:picMkLst>
            <pc:docMk/>
            <pc:sldMk cId="0" sldId="280"/>
            <ac:picMk id="1054" creationId="{266CD41B-9784-B2B1-5E49-887FFC62795E}"/>
          </ac:picMkLst>
        </pc:picChg>
        <pc:picChg chg="add mod">
          <ac:chgData name="Thiago Panini" userId="cc6a5c77081c362d" providerId="LiveId" clId="{1E56A7F8-8C41-4C48-8B9E-FDD3FD38C49C}" dt="2024-05-24T00:31:41.963" v="9172"/>
          <ac:picMkLst>
            <pc:docMk/>
            <pc:sldMk cId="0" sldId="280"/>
            <ac:picMk id="1055" creationId="{347B2340-A4B5-DF75-76E8-2D7B736F624F}"/>
          </ac:picMkLst>
        </pc:picChg>
        <pc:picChg chg="del mod ord">
          <ac:chgData name="Thiago Panini" userId="cc6a5c77081c362d" providerId="LiveId" clId="{1E56A7F8-8C41-4C48-8B9E-FDD3FD38C49C}" dt="2024-05-24T00:25:01.218" v="9109" actId="21"/>
          <ac:picMkLst>
            <pc:docMk/>
            <pc:sldMk cId="0" sldId="280"/>
            <ac:picMk id="4068" creationId="{00000000-0000-0000-0000-000000000000}"/>
          </ac:picMkLst>
        </pc:picChg>
        <pc:picChg chg="add mod">
          <ac:chgData name="Thiago Panini" userId="cc6a5c77081c362d" providerId="LiveId" clId="{1E56A7F8-8C41-4C48-8B9E-FDD3FD38C49C}" dt="2024-05-24T00:24:27.761" v="9104" actId="1076"/>
          <ac:picMkLst>
            <pc:docMk/>
            <pc:sldMk cId="0" sldId="280"/>
            <ac:picMk id="4083" creationId="{1EAC4716-BD85-6A32-87AB-218DB52DF26F}"/>
          </ac:picMkLst>
        </pc:picChg>
        <pc:picChg chg="add mod ord">
          <ac:chgData name="Thiago Panini" userId="cc6a5c77081c362d" providerId="LiveId" clId="{1E56A7F8-8C41-4C48-8B9E-FDD3FD38C49C}" dt="2024-05-24T00:26:32.416" v="9119" actId="166"/>
          <ac:picMkLst>
            <pc:docMk/>
            <pc:sldMk cId="0" sldId="280"/>
            <ac:picMk id="4084" creationId="{684FB3CB-14C3-C3CF-CBC1-101ED6668D05}"/>
          </ac:picMkLst>
        </pc:picChg>
        <pc:picChg chg="add mod ord">
          <ac:chgData name="Thiago Panini" userId="cc6a5c77081c362d" providerId="LiveId" clId="{1E56A7F8-8C41-4C48-8B9E-FDD3FD38C49C}" dt="2024-05-24T00:36:06.106" v="9200" actId="1076"/>
          <ac:picMkLst>
            <pc:docMk/>
            <pc:sldMk cId="0" sldId="280"/>
            <ac:picMk id="4086" creationId="{00000000-0000-0000-0000-000000000000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89" creationId="{D530BE91-8DA3-FA72-B987-C054A551A981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0" creationId="{77D76B15-E14A-1F82-0D32-1F82387B29F9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1" creationId="{FE8F39B9-D516-D277-B136-19237956B62C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2" creationId="{118E2A23-4CBD-28DF-B7D8-F00E5031C1FE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3" creationId="{394B0AFA-FE9B-255E-50A3-8B403D6BA4CD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4" creationId="{329CC023-10A1-94D8-CBEA-CA8F8BB231DF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5" creationId="{70C55ACA-F894-DFCB-EE2D-0F7DA42669D9}"/>
          </ac:picMkLst>
        </pc:pic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56" creationId="{AD64E0B3-5A89-BD15-790F-E92797736E97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58" creationId="{D1780B87-E3C3-FE19-DA97-0B1DADBE49DA}"/>
          </ac:cxnSpMkLst>
        </pc:cxnChg>
        <pc:cxnChg chg="add mod">
          <ac:chgData name="Thiago Panini" userId="cc6a5c77081c362d" providerId="LiveId" clId="{1E56A7F8-8C41-4C48-8B9E-FDD3FD38C49C}" dt="2024-05-24T00:30:25.874" v="9162" actId="14100"/>
          <ac:cxnSpMkLst>
            <pc:docMk/>
            <pc:sldMk cId="0" sldId="280"/>
            <ac:cxnSpMk id="1046" creationId="{2E4AF710-F75B-DEEF-7193-B2DF183B462C}"/>
          </ac:cxnSpMkLst>
        </pc:cxnChg>
        <pc:cxnChg chg="add mod">
          <ac:chgData name="Thiago Panini" userId="cc6a5c77081c362d" providerId="LiveId" clId="{1E56A7F8-8C41-4C48-8B9E-FDD3FD38C49C}" dt="2024-05-24T00:30:27.747" v="9163" actId="14100"/>
          <ac:cxnSpMkLst>
            <pc:docMk/>
            <pc:sldMk cId="0" sldId="280"/>
            <ac:cxnSpMk id="1047" creationId="{68491CF2-A3D8-B20A-B2A3-92CFA7942788}"/>
          </ac:cxnSpMkLst>
        </pc:cxnChg>
        <pc:cxnChg chg="add mod">
          <ac:chgData name="Thiago Panini" userId="cc6a5c77081c362d" providerId="LiveId" clId="{1E56A7F8-8C41-4C48-8B9E-FDD3FD38C49C}" dt="2024-05-24T00:34:36.008" v="9187" actId="14100"/>
          <ac:cxnSpMkLst>
            <pc:docMk/>
            <pc:sldMk cId="0" sldId="280"/>
            <ac:cxnSpMk id="1056" creationId="{AD64E0B3-5A89-BD15-790F-E92797736E97}"/>
          </ac:cxnSpMkLst>
        </pc:cxnChg>
        <pc:cxnChg chg="add mod">
          <ac:chgData name="Thiago Panini" userId="cc6a5c77081c362d" providerId="LiveId" clId="{1E56A7F8-8C41-4C48-8B9E-FDD3FD38C49C}" dt="2024-05-24T00:34:39.424" v="9188" actId="14100"/>
          <ac:cxnSpMkLst>
            <pc:docMk/>
            <pc:sldMk cId="0" sldId="280"/>
            <ac:cxnSpMk id="1057" creationId="{D1780B87-E3C3-FE19-DA97-0B1DADBE49DA}"/>
          </ac:cxnSpMkLst>
        </pc:cxnChg>
        <pc:cxnChg chg="add mod">
          <ac:chgData name="Thiago Panini" userId="cc6a5c77081c362d" providerId="LiveId" clId="{1E56A7F8-8C41-4C48-8B9E-FDD3FD38C49C}" dt="2024-05-24T00:34:43.641" v="9189" actId="14100"/>
          <ac:cxnSpMkLst>
            <pc:docMk/>
            <pc:sldMk cId="0" sldId="280"/>
            <ac:cxnSpMk id="1058" creationId="{2A3E91A1-4577-AFAC-B2F6-A2AEE7E28529}"/>
          </ac:cxnSpMkLst>
        </pc:cxnChg>
        <pc:cxnChg chg="add mod">
          <ac:chgData name="Thiago Panini" userId="cc6a5c77081c362d" providerId="LiveId" clId="{1E56A7F8-8C41-4C48-8B9E-FDD3FD38C49C}" dt="2024-05-24T00:34:46.591" v="9190" actId="14100"/>
          <ac:cxnSpMkLst>
            <pc:docMk/>
            <pc:sldMk cId="0" sldId="280"/>
            <ac:cxnSpMk id="1059" creationId="{686F8C63-9A3B-E53C-247F-CBE4A74BB357}"/>
          </ac:cxnSpMkLst>
        </pc:cxnChg>
        <pc:cxnChg chg="add mod">
          <ac:chgData name="Thiago Panini" userId="cc6a5c77081c362d" providerId="LiveId" clId="{1E56A7F8-8C41-4C48-8B9E-FDD3FD38C49C}" dt="2024-05-24T00:34:51.124" v="9191" actId="14100"/>
          <ac:cxnSpMkLst>
            <pc:docMk/>
            <pc:sldMk cId="0" sldId="280"/>
            <ac:cxnSpMk id="1060" creationId="{7265FDA3-26F5-567F-EA94-12F8CF84DB87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4069" creationId="{2A3E91A1-4577-AFAC-B2F6-A2AEE7E28529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4072" creationId="{686F8C63-9A3B-E53C-247F-CBE4A74BB357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4075" creationId="{7265FDA3-26F5-567F-EA94-12F8CF84DB87}"/>
          </ac:cxnSpMkLst>
        </pc:cxnChg>
      </pc:sldChg>
      <pc:sldChg chg="addSp delSp modSp mod delAnim modAnim">
        <pc:chgData name="Thiago Panini" userId="cc6a5c77081c362d" providerId="LiveId" clId="{1E56A7F8-8C41-4C48-8B9E-FDD3FD38C49C}" dt="2024-07-04T18:31:46.278" v="52090" actId="478"/>
        <pc:sldMkLst>
          <pc:docMk/>
          <pc:sldMk cId="0" sldId="283"/>
        </pc:sldMkLst>
        <pc:spChg chg="add del mod">
          <ac:chgData name="Thiago Panini" userId="cc6a5c77081c362d" providerId="LiveId" clId="{1E56A7F8-8C41-4C48-8B9E-FDD3FD38C49C}" dt="2024-07-04T18:01:38.767" v="51624" actId="478"/>
          <ac:spMkLst>
            <pc:docMk/>
            <pc:sldMk cId="0" sldId="283"/>
            <ac:spMk id="3" creationId="{64690408-2D42-7025-F76A-FE62FE6B765B}"/>
          </ac:spMkLst>
        </pc:spChg>
        <pc:spChg chg="add del mod">
          <ac:chgData name="Thiago Panini" userId="cc6a5c77081c362d" providerId="LiveId" clId="{1E56A7F8-8C41-4C48-8B9E-FDD3FD38C49C}" dt="2024-07-04T18:02:52.109" v="51721" actId="478"/>
          <ac:spMkLst>
            <pc:docMk/>
            <pc:sldMk cId="0" sldId="283"/>
            <ac:spMk id="5" creationId="{0437B063-04F5-240F-4622-8C444E2E24B7}"/>
          </ac:spMkLst>
        </pc:spChg>
        <pc:spChg chg="add del mod">
          <ac:chgData name="Thiago Panini" userId="cc6a5c77081c362d" providerId="LiveId" clId="{1E56A7F8-8C41-4C48-8B9E-FDD3FD38C49C}" dt="2024-07-03T13:32:48.163" v="41969" actId="478"/>
          <ac:spMkLst>
            <pc:docMk/>
            <pc:sldMk cId="0" sldId="283"/>
            <ac:spMk id="5" creationId="{9AEAD879-7CA9-F2AD-1D74-1B484810730D}"/>
          </ac:spMkLst>
        </pc:spChg>
        <pc:spChg chg="add del mod">
          <ac:chgData name="Thiago Panini" userId="cc6a5c77081c362d" providerId="LiveId" clId="{1E56A7F8-8C41-4C48-8B9E-FDD3FD38C49C}" dt="2024-07-04T18:02:54.229" v="51722" actId="478"/>
          <ac:spMkLst>
            <pc:docMk/>
            <pc:sldMk cId="0" sldId="283"/>
            <ac:spMk id="7" creationId="{829A7058-49AC-A6C6-93DC-D46033C5B749}"/>
          </ac:spMkLst>
        </pc:spChg>
        <pc:spChg chg="add del mod">
          <ac:chgData name="Thiago Panini" userId="cc6a5c77081c362d" providerId="LiveId" clId="{1E56A7F8-8C41-4C48-8B9E-FDD3FD38C49C}" dt="2024-07-04T18:21:54.458" v="51796" actId="478"/>
          <ac:spMkLst>
            <pc:docMk/>
            <pc:sldMk cId="0" sldId="283"/>
            <ac:spMk id="14" creationId="{8F9A65AC-6EFD-177D-427D-44F978B48459}"/>
          </ac:spMkLst>
        </pc:spChg>
        <pc:spChg chg="add mod">
          <ac:chgData name="Thiago Panini" userId="cc6a5c77081c362d" providerId="LiveId" clId="{1E56A7F8-8C41-4C48-8B9E-FDD3FD38C49C}" dt="2024-07-04T18:27:30.304" v="52070" actId="1036"/>
          <ac:spMkLst>
            <pc:docMk/>
            <pc:sldMk cId="0" sldId="283"/>
            <ac:spMk id="16" creationId="{99B4ECD0-DEBC-4266-FB40-5133F8200E33}"/>
          </ac:spMkLst>
        </pc:spChg>
        <pc:spChg chg="add mod">
          <ac:chgData name="Thiago Panini" userId="cc6a5c77081c362d" providerId="LiveId" clId="{1E56A7F8-8C41-4C48-8B9E-FDD3FD38C49C}" dt="2024-07-04T18:27:30.304" v="52070" actId="1036"/>
          <ac:spMkLst>
            <pc:docMk/>
            <pc:sldMk cId="0" sldId="283"/>
            <ac:spMk id="19" creationId="{0F24AD4F-6AAA-2506-79B6-E99D4DCB5A15}"/>
          </ac:spMkLst>
        </pc:spChg>
        <pc:spChg chg="add mod">
          <ac:chgData name="Thiago Panini" userId="cc6a5c77081c362d" providerId="LiveId" clId="{1E56A7F8-8C41-4C48-8B9E-FDD3FD38C49C}" dt="2024-07-04T18:27:30.304" v="52070" actId="1036"/>
          <ac:spMkLst>
            <pc:docMk/>
            <pc:sldMk cId="0" sldId="283"/>
            <ac:spMk id="20" creationId="{1BCC6427-CF72-0B9E-9E26-A791C1B78114}"/>
          </ac:spMkLst>
        </pc:spChg>
        <pc:spChg chg="add mod">
          <ac:chgData name="Thiago Panini" userId="cc6a5c77081c362d" providerId="LiveId" clId="{1E56A7F8-8C41-4C48-8B9E-FDD3FD38C49C}" dt="2024-07-04T18:27:30.304" v="52070" actId="1036"/>
          <ac:spMkLst>
            <pc:docMk/>
            <pc:sldMk cId="0" sldId="283"/>
            <ac:spMk id="21" creationId="{F6F55469-E6D8-EF30-143F-D9DDF0BC41BA}"/>
          </ac:spMkLst>
        </pc:spChg>
        <pc:spChg chg="add mod">
          <ac:chgData name="Thiago Panini" userId="cc6a5c77081c362d" providerId="LiveId" clId="{1E56A7F8-8C41-4C48-8B9E-FDD3FD38C49C}" dt="2024-07-04T18:27:30.304" v="52070" actId="1036"/>
          <ac:spMkLst>
            <pc:docMk/>
            <pc:sldMk cId="0" sldId="283"/>
            <ac:spMk id="22" creationId="{A8CC4B83-C34D-1FB4-96EA-6D2CE72A5F41}"/>
          </ac:spMkLst>
        </pc:spChg>
        <pc:spChg chg="add mod">
          <ac:chgData name="Thiago Panini" userId="cc6a5c77081c362d" providerId="LiveId" clId="{1E56A7F8-8C41-4C48-8B9E-FDD3FD38C49C}" dt="2024-07-04T18:27:30.304" v="52070" actId="1036"/>
          <ac:spMkLst>
            <pc:docMk/>
            <pc:sldMk cId="0" sldId="283"/>
            <ac:spMk id="23" creationId="{B6526247-F3F0-D698-A2CF-ABCA6F7E56E5}"/>
          </ac:spMkLst>
        </pc:spChg>
        <pc:spChg chg="add del mod">
          <ac:chgData name="Thiago Panini" userId="cc6a5c77081c362d" providerId="LiveId" clId="{1E56A7F8-8C41-4C48-8B9E-FDD3FD38C49C}" dt="2024-07-04T18:25:22.860" v="51930" actId="478"/>
          <ac:spMkLst>
            <pc:docMk/>
            <pc:sldMk cId="0" sldId="283"/>
            <ac:spMk id="24" creationId="{8F4D384C-2452-C2B4-3DBB-E1B76F7811CA}"/>
          </ac:spMkLst>
        </pc:spChg>
        <pc:spChg chg="add mod">
          <ac:chgData name="Thiago Panini" userId="cc6a5c77081c362d" providerId="LiveId" clId="{1E56A7F8-8C41-4C48-8B9E-FDD3FD38C49C}" dt="2024-07-04T18:26:23.850" v="52022" actId="14100"/>
          <ac:spMkLst>
            <pc:docMk/>
            <pc:sldMk cId="0" sldId="283"/>
            <ac:spMk id="25" creationId="{4090A7D9-C9FC-A4A9-3760-C1227975FDEF}"/>
          </ac:spMkLst>
        </pc:spChg>
        <pc:spChg chg="add mod">
          <ac:chgData name="Thiago Panini" userId="cc6a5c77081c362d" providerId="LiveId" clId="{1E56A7F8-8C41-4C48-8B9E-FDD3FD38C49C}" dt="2024-07-04T18:26:30.784" v="52024" actId="14100"/>
          <ac:spMkLst>
            <pc:docMk/>
            <pc:sldMk cId="0" sldId="283"/>
            <ac:spMk id="26" creationId="{A076C39A-7172-E41E-8DC3-BE0C4F7ADCAF}"/>
          </ac:spMkLst>
        </pc:spChg>
        <pc:spChg chg="add mod">
          <ac:chgData name="Thiago Panini" userId="cc6a5c77081c362d" providerId="LiveId" clId="{1E56A7F8-8C41-4C48-8B9E-FDD3FD38C49C}" dt="2024-07-04T18:27:20.507" v="52063" actId="1076"/>
          <ac:spMkLst>
            <pc:docMk/>
            <pc:sldMk cId="0" sldId="283"/>
            <ac:spMk id="27" creationId="{713BD000-0E17-AF0D-4F50-C53BA20ACECE}"/>
          </ac:spMkLst>
        </pc:spChg>
        <pc:spChg chg="mod">
          <ac:chgData name="Thiago Panini" userId="cc6a5c77081c362d" providerId="LiveId" clId="{1E56A7F8-8C41-4C48-8B9E-FDD3FD38C49C}" dt="2024-07-04T18:23:18.742" v="51827" actId="1038"/>
          <ac:spMkLst>
            <pc:docMk/>
            <pc:sldMk cId="0" sldId="283"/>
            <ac:spMk id="4242" creationId="{00000000-0000-0000-0000-000000000000}"/>
          </ac:spMkLst>
        </pc:spChg>
        <pc:spChg chg="del">
          <ac:chgData name="Thiago Panini" userId="cc6a5c77081c362d" providerId="LiveId" clId="{1E56A7F8-8C41-4C48-8B9E-FDD3FD38C49C}" dt="2024-07-03T13:32:46.216" v="41968" actId="478"/>
          <ac:spMkLst>
            <pc:docMk/>
            <pc:sldMk cId="0" sldId="283"/>
            <ac:spMk id="4244" creationId="{00000000-0000-0000-0000-000000000000}"/>
          </ac:spMkLst>
        </pc:spChg>
        <pc:spChg chg="del">
          <ac:chgData name="Thiago Panini" userId="cc6a5c77081c362d" providerId="LiveId" clId="{1E56A7F8-8C41-4C48-8B9E-FDD3FD38C49C}" dt="2024-07-03T13:32:58.133" v="41971" actId="478"/>
          <ac:spMkLst>
            <pc:docMk/>
            <pc:sldMk cId="0" sldId="283"/>
            <ac:spMk id="4245" creationId="{00000000-0000-0000-0000-000000000000}"/>
          </ac:spMkLst>
        </pc:spChg>
        <pc:spChg chg="mod">
          <ac:chgData name="Thiago Panini" userId="cc6a5c77081c362d" providerId="LiveId" clId="{1E56A7F8-8C41-4C48-8B9E-FDD3FD38C49C}" dt="2024-07-04T18:02:49.486" v="51720" actId="1076"/>
          <ac:spMkLst>
            <pc:docMk/>
            <pc:sldMk cId="0" sldId="283"/>
            <ac:spMk id="4260" creationId="{00000000-0000-0000-0000-000000000000}"/>
          </ac:spMkLst>
        </pc:spChg>
        <pc:grpChg chg="del">
          <ac:chgData name="Thiago Panini" userId="cc6a5c77081c362d" providerId="LiveId" clId="{1E56A7F8-8C41-4C48-8B9E-FDD3FD38C49C}" dt="2024-07-03T13:32:52.630" v="41970" actId="478"/>
          <ac:grpSpMkLst>
            <pc:docMk/>
            <pc:sldMk cId="0" sldId="283"/>
            <ac:grpSpMk id="4246" creationId="{00000000-0000-0000-0000-000000000000}"/>
          </ac:grpSpMkLst>
        </pc:grpChg>
        <pc:grpChg chg="del">
          <ac:chgData name="Thiago Panini" userId="cc6a5c77081c362d" providerId="LiveId" clId="{1E56A7F8-8C41-4C48-8B9E-FDD3FD38C49C}" dt="2024-07-03T13:32:52.630" v="41970" actId="478"/>
          <ac:grpSpMkLst>
            <pc:docMk/>
            <pc:sldMk cId="0" sldId="283"/>
            <ac:grpSpMk id="4250" creationId="{00000000-0000-0000-0000-000000000000}"/>
          </ac:grpSpMkLst>
        </pc:grpChg>
        <pc:grpChg chg="del">
          <ac:chgData name="Thiago Panini" userId="cc6a5c77081c362d" providerId="LiveId" clId="{1E56A7F8-8C41-4C48-8B9E-FDD3FD38C49C}" dt="2024-07-03T13:32:52.630" v="41970" actId="478"/>
          <ac:grpSpMkLst>
            <pc:docMk/>
            <pc:sldMk cId="0" sldId="283"/>
            <ac:grpSpMk id="4253" creationId="{00000000-0000-0000-0000-000000000000}"/>
          </ac:grpSpMkLst>
        </pc:grpChg>
        <pc:grpChg chg="del">
          <ac:chgData name="Thiago Panini" userId="cc6a5c77081c362d" providerId="LiveId" clId="{1E56A7F8-8C41-4C48-8B9E-FDD3FD38C49C}" dt="2024-07-03T13:32:52.630" v="41970" actId="478"/>
          <ac:grpSpMkLst>
            <pc:docMk/>
            <pc:sldMk cId="0" sldId="283"/>
            <ac:grpSpMk id="4257" creationId="{00000000-0000-0000-0000-000000000000}"/>
          </ac:grpSpMkLst>
        </pc:grpChg>
        <pc:grpChg chg="mod">
          <ac:chgData name="Thiago Panini" userId="cc6a5c77081c362d" providerId="LiveId" clId="{1E56A7F8-8C41-4C48-8B9E-FDD3FD38C49C}" dt="2024-07-04T18:23:18.742" v="51827" actId="1038"/>
          <ac:grpSpMkLst>
            <pc:docMk/>
            <pc:sldMk cId="0" sldId="283"/>
            <ac:grpSpMk id="4261" creationId="{00000000-0000-0000-0000-000000000000}"/>
          </ac:grpSpMkLst>
        </pc:grpChg>
        <pc:picChg chg="mod">
          <ac:chgData name="Thiago Panini" userId="cc6a5c77081c362d" providerId="LiveId" clId="{1E56A7F8-8C41-4C48-8B9E-FDD3FD38C49C}" dt="2024-07-04T18:23:18.742" v="51827" actId="1038"/>
          <ac:picMkLst>
            <pc:docMk/>
            <pc:sldMk cId="0" sldId="283"/>
            <ac:picMk id="2" creationId="{CD742278-2AE2-D207-C1E3-DACDAAF34348}"/>
          </ac:picMkLst>
        </pc:picChg>
        <pc:picChg chg="del mod">
          <ac:chgData name="Thiago Panini" userId="cc6a5c77081c362d" providerId="LiveId" clId="{1E56A7F8-8C41-4C48-8B9E-FDD3FD38C49C}" dt="2024-07-04T18:17:01.845" v="51727" actId="478"/>
          <ac:picMkLst>
            <pc:docMk/>
            <pc:sldMk cId="0" sldId="283"/>
            <ac:picMk id="4" creationId="{CC539960-E34C-FDCE-8FAB-AF5FB37CC350}"/>
          </ac:picMkLst>
        </pc:picChg>
        <pc:picChg chg="add mod">
          <ac:chgData name="Thiago Panini" userId="cc6a5c77081c362d" providerId="LiveId" clId="{1E56A7F8-8C41-4C48-8B9E-FDD3FD38C49C}" dt="2024-07-04T18:27:30.304" v="52070" actId="1036"/>
          <ac:picMkLst>
            <pc:docMk/>
            <pc:sldMk cId="0" sldId="283"/>
            <ac:picMk id="9" creationId="{11CB2D15-8DC3-CD4F-59D9-C05344D62488}"/>
          </ac:picMkLst>
        </pc:picChg>
        <pc:picChg chg="add mod">
          <ac:chgData name="Thiago Panini" userId="cc6a5c77081c362d" providerId="LiveId" clId="{1E56A7F8-8C41-4C48-8B9E-FDD3FD38C49C}" dt="2024-07-04T18:27:30.304" v="52070" actId="1036"/>
          <ac:picMkLst>
            <pc:docMk/>
            <pc:sldMk cId="0" sldId="283"/>
            <ac:picMk id="11" creationId="{F1B063D4-123E-60C1-85BC-6C85CD78F69E}"/>
          </ac:picMkLst>
        </pc:picChg>
        <pc:picChg chg="add del mod modCrop">
          <ac:chgData name="Thiago Panini" userId="cc6a5c77081c362d" providerId="LiveId" clId="{1E56A7F8-8C41-4C48-8B9E-FDD3FD38C49C}" dt="2024-07-04T18:21:54.458" v="51796" actId="478"/>
          <ac:picMkLst>
            <pc:docMk/>
            <pc:sldMk cId="0" sldId="283"/>
            <ac:picMk id="13" creationId="{D259115B-18AC-7B6F-889E-653B66EB263B}"/>
          </ac:picMkLst>
        </pc:picChg>
        <pc:picChg chg="add mod">
          <ac:chgData name="Thiago Panini" userId="cc6a5c77081c362d" providerId="LiveId" clId="{1E56A7F8-8C41-4C48-8B9E-FDD3FD38C49C}" dt="2024-07-04T18:27:30.304" v="52070" actId="1036"/>
          <ac:picMkLst>
            <pc:docMk/>
            <pc:sldMk cId="0" sldId="283"/>
            <ac:picMk id="18" creationId="{6BB26C4F-6DDF-7634-5A46-90862BEF2097}"/>
          </ac:picMkLst>
        </pc:picChg>
        <pc:picChg chg="add del mod">
          <ac:chgData name="Thiago Panini" userId="cc6a5c77081c362d" providerId="LiveId" clId="{1E56A7F8-8C41-4C48-8B9E-FDD3FD38C49C}" dt="2024-07-04T18:31:26.207" v="52077" actId="478"/>
          <ac:picMkLst>
            <pc:docMk/>
            <pc:sldMk cId="0" sldId="283"/>
            <ac:picMk id="29" creationId="{44FC4F87-6B2D-3110-4C5E-23E928B25588}"/>
          </ac:picMkLst>
        </pc:picChg>
        <pc:picChg chg="add mod">
          <ac:chgData name="Thiago Panini" userId="cc6a5c77081c362d" providerId="LiveId" clId="{1E56A7F8-8C41-4C48-8B9E-FDD3FD38C49C}" dt="2024-07-04T18:31:31.377" v="52078"/>
          <ac:picMkLst>
            <pc:docMk/>
            <pc:sldMk cId="0" sldId="283"/>
            <ac:picMk id="31" creationId="{2E166EE6-79C2-50AE-4CD9-4A039452E4F5}"/>
          </ac:picMkLst>
        </pc:picChg>
        <pc:picChg chg="add del mod">
          <ac:chgData name="Thiago Panini" userId="cc6a5c77081c362d" providerId="LiveId" clId="{1E56A7F8-8C41-4C48-8B9E-FDD3FD38C49C}" dt="2024-07-04T18:31:46.278" v="52090" actId="478"/>
          <ac:picMkLst>
            <pc:docMk/>
            <pc:sldMk cId="0" sldId="283"/>
            <ac:picMk id="33" creationId="{6FD8FBEE-32E5-D899-C7D1-05DBAFCDE63C}"/>
          </ac:picMkLst>
        </pc:picChg>
        <pc:picChg chg="add mod">
          <ac:chgData name="Thiago Panini" userId="cc6a5c77081c362d" providerId="LiveId" clId="{1E56A7F8-8C41-4C48-8B9E-FDD3FD38C49C}" dt="2024-07-04T18:31:43.611" v="52087" actId="1076"/>
          <ac:picMkLst>
            <pc:docMk/>
            <pc:sldMk cId="0" sldId="283"/>
            <ac:picMk id="34" creationId="{3F221A1F-339A-F05A-F94A-8809D7D8486E}"/>
          </ac:picMkLst>
        </pc:picChg>
        <pc:picChg chg="add del mod">
          <ac:chgData name="Thiago Panini" userId="cc6a5c77081c362d" providerId="LiveId" clId="{1E56A7F8-8C41-4C48-8B9E-FDD3FD38C49C}" dt="2024-07-04T18:19:41.240" v="51749" actId="478"/>
          <ac:picMkLst>
            <pc:docMk/>
            <pc:sldMk cId="0" sldId="283"/>
            <ac:picMk id="1026" creationId="{8225C446-4BFD-C0B9-6478-ACD6FD0859B9}"/>
          </ac:picMkLst>
        </pc:picChg>
        <pc:picChg chg="add del mod">
          <ac:chgData name="Thiago Panini" userId="cc6a5c77081c362d" providerId="LiveId" clId="{1E56A7F8-8C41-4C48-8B9E-FDD3FD38C49C}" dt="2024-07-04T18:21:54.458" v="51796" actId="478"/>
          <ac:picMkLst>
            <pc:docMk/>
            <pc:sldMk cId="0" sldId="283"/>
            <ac:picMk id="1028" creationId="{7224FA05-D73F-C847-1F77-F187F6746C64}"/>
          </ac:picMkLst>
        </pc:picChg>
        <pc:picChg chg="mod">
          <ac:chgData name="Thiago Panini" userId="cc6a5c77081c362d" providerId="LiveId" clId="{1E56A7F8-8C41-4C48-8B9E-FDD3FD38C49C}" dt="2024-07-04T18:23:18.742" v="51827" actId="1038"/>
          <ac:picMkLst>
            <pc:docMk/>
            <pc:sldMk cId="0" sldId="283"/>
            <ac:picMk id="4327" creationId="{00000000-0000-0000-0000-000000000000}"/>
          </ac:picMkLst>
        </pc:picChg>
        <pc:picChg chg="mod">
          <ac:chgData name="Thiago Panini" userId="cc6a5c77081c362d" providerId="LiveId" clId="{1E56A7F8-8C41-4C48-8B9E-FDD3FD38C49C}" dt="2024-07-04T18:23:18.742" v="51827" actId="1038"/>
          <ac:picMkLst>
            <pc:docMk/>
            <pc:sldMk cId="0" sldId="283"/>
            <ac:picMk id="4328" creationId="{00000000-0000-0000-0000-000000000000}"/>
          </ac:picMkLst>
        </pc:picChg>
      </pc:sldChg>
      <pc:sldChg chg="modSp mod">
        <pc:chgData name="Thiago Panini" userId="cc6a5c77081c362d" providerId="LiveId" clId="{1E56A7F8-8C41-4C48-8B9E-FDD3FD38C49C}" dt="2024-05-22T13:24:20.816" v="1737" actId="1076"/>
        <pc:sldMkLst>
          <pc:docMk/>
          <pc:sldMk cId="95833091" sldId="311"/>
        </pc:sldMkLst>
        <pc:spChg chg="mod">
          <ac:chgData name="Thiago Panini" userId="cc6a5c77081c362d" providerId="LiveId" clId="{1E56A7F8-8C41-4C48-8B9E-FDD3FD38C49C}" dt="2024-05-22T13:24:20.816" v="1737" actId="1076"/>
          <ac:spMkLst>
            <pc:docMk/>
            <pc:sldMk cId="95833091" sldId="311"/>
            <ac:spMk id="3503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4:37.373" v="912" actId="20577"/>
          <ac:spMkLst>
            <pc:docMk/>
            <pc:sldMk cId="95833091" sldId="311"/>
            <ac:spMk id="3504" creationId="{00000000-0000-0000-0000-000000000000}"/>
          </ac:spMkLst>
        </pc:spChg>
      </pc:sldChg>
      <pc:sldChg chg="addSp delSp modSp mod">
        <pc:chgData name="Thiago Panini" userId="cc6a5c77081c362d" providerId="LiveId" clId="{1E56A7F8-8C41-4C48-8B9E-FDD3FD38C49C}" dt="2024-07-04T18:32:48.162" v="52104" actId="14100"/>
        <pc:sldMkLst>
          <pc:docMk/>
          <pc:sldMk cId="4269654865" sldId="312"/>
        </pc:sldMkLst>
        <pc:spChg chg="add del mod">
          <ac:chgData name="Thiago Panini" userId="cc6a5c77081c362d" providerId="LiveId" clId="{1E56A7F8-8C41-4C48-8B9E-FDD3FD38C49C}" dt="2024-07-03T13:35:54.093" v="42098" actId="478"/>
          <ac:spMkLst>
            <pc:docMk/>
            <pc:sldMk cId="4269654865" sldId="312"/>
            <ac:spMk id="3" creationId="{08F237BD-F813-45EE-C35F-C7967A0ACCE8}"/>
          </ac:spMkLst>
        </pc:spChg>
        <pc:spChg chg="add del mod">
          <ac:chgData name="Thiago Panini" userId="cc6a5c77081c362d" providerId="LiveId" clId="{1E56A7F8-8C41-4C48-8B9E-FDD3FD38C49C}" dt="2024-07-03T13:35:54.093" v="42098" actId="478"/>
          <ac:spMkLst>
            <pc:docMk/>
            <pc:sldMk cId="4269654865" sldId="312"/>
            <ac:spMk id="5" creationId="{9713BA24-45A4-74CF-109A-41B90598E20C}"/>
          </ac:spMkLst>
        </pc:spChg>
        <pc:spChg chg="add del mod">
          <ac:chgData name="Thiago Panini" userId="cc6a5c77081c362d" providerId="LiveId" clId="{1E56A7F8-8C41-4C48-8B9E-FDD3FD38C49C}" dt="2024-07-03T13:35:54.093" v="42098" actId="478"/>
          <ac:spMkLst>
            <pc:docMk/>
            <pc:sldMk cId="4269654865" sldId="312"/>
            <ac:spMk id="7" creationId="{BB8AF880-9C5B-5242-38B7-FF2EE554F341}"/>
          </ac:spMkLst>
        </pc:spChg>
        <pc:spChg chg="mod">
          <ac:chgData name="Thiago Panini" userId="cc6a5c77081c362d" providerId="LiveId" clId="{1E56A7F8-8C41-4C48-8B9E-FDD3FD38C49C}" dt="2024-07-03T13:36:10.882" v="42114" actId="1037"/>
          <ac:spMkLst>
            <pc:docMk/>
            <pc:sldMk cId="4269654865" sldId="312"/>
            <ac:spMk id="3423" creationId="{00000000-0000-0000-0000-000000000000}"/>
          </ac:spMkLst>
        </pc:spChg>
        <pc:spChg chg="mod">
          <ac:chgData name="Thiago Panini" userId="cc6a5c77081c362d" providerId="LiveId" clId="{1E56A7F8-8C41-4C48-8B9E-FDD3FD38C49C}" dt="2024-07-03T13:36:10.882" v="42114" actId="1037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1E56A7F8-8C41-4C48-8B9E-FDD3FD38C49C}" dt="2024-07-03T13:35:59.525" v="42103" actId="1037"/>
          <ac:spMkLst>
            <pc:docMk/>
            <pc:sldMk cId="4269654865" sldId="312"/>
            <ac:spMk id="3426" creationId="{00000000-0000-0000-0000-000000000000}"/>
          </ac:spMkLst>
        </pc:spChg>
        <pc:spChg chg="mod">
          <ac:chgData name="Thiago Panini" userId="cc6a5c77081c362d" providerId="LiveId" clId="{1E56A7F8-8C41-4C48-8B9E-FDD3FD38C49C}" dt="2024-07-03T13:35:59.525" v="42103" actId="1037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1E56A7F8-8C41-4C48-8B9E-FDD3FD38C49C}" dt="2024-07-03T13:36:06.235" v="42108" actId="1037"/>
          <ac:spMkLst>
            <pc:docMk/>
            <pc:sldMk cId="4269654865" sldId="312"/>
            <ac:spMk id="3429" creationId="{00000000-0000-0000-0000-000000000000}"/>
          </ac:spMkLst>
        </pc:spChg>
        <pc:spChg chg="mod">
          <ac:chgData name="Thiago Panini" userId="cc6a5c77081c362d" providerId="LiveId" clId="{1E56A7F8-8C41-4C48-8B9E-FDD3FD38C49C}" dt="2024-07-04T18:32:48.162" v="52104" actId="14100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1E56A7F8-8C41-4C48-8B9E-FDD3FD38C49C}" dt="2024-07-03T13:36:10.882" v="42114" actId="1037"/>
          <ac:spMkLst>
            <pc:docMk/>
            <pc:sldMk cId="4269654865" sldId="312"/>
            <ac:spMk id="3432" creationId="{00000000-0000-0000-0000-000000000000}"/>
          </ac:spMkLst>
        </pc:spChg>
        <pc:spChg chg="mod">
          <ac:chgData name="Thiago Panini" userId="cc6a5c77081c362d" providerId="LiveId" clId="{1E56A7F8-8C41-4C48-8B9E-FDD3FD38C49C}" dt="2024-07-03T13:36:10.882" v="42114" actId="1037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1E56A7F8-8C41-4C48-8B9E-FDD3FD38C49C}" dt="2024-07-03T13:35:59.525" v="42103" actId="103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1E56A7F8-8C41-4C48-8B9E-FDD3FD38C49C}" dt="2024-07-03T13:35:59.525" v="42103" actId="1037"/>
          <ac:spMkLst>
            <pc:docMk/>
            <pc:sldMk cId="4269654865" sldId="312"/>
            <ac:spMk id="3437" creationId="{00000000-0000-0000-0000-000000000000}"/>
          </ac:spMkLst>
        </pc:spChg>
        <pc:spChg chg="del mod">
          <ac:chgData name="Thiago Panini" userId="cc6a5c77081c362d" providerId="LiveId" clId="{1E56A7F8-8C41-4C48-8B9E-FDD3FD38C49C}" dt="2024-07-03T13:35:52.123" v="42097" actId="478"/>
          <ac:spMkLst>
            <pc:docMk/>
            <pc:sldMk cId="4269654865" sldId="312"/>
            <ac:spMk id="3438" creationId="{00000000-0000-0000-0000-000000000000}"/>
          </ac:spMkLst>
        </pc:spChg>
        <pc:spChg chg="del">
          <ac:chgData name="Thiago Panini" userId="cc6a5c77081c362d" providerId="LiveId" clId="{1E56A7F8-8C41-4C48-8B9E-FDD3FD38C49C}" dt="2024-07-03T13:35:52.123" v="42097" actId="478"/>
          <ac:spMkLst>
            <pc:docMk/>
            <pc:sldMk cId="4269654865" sldId="312"/>
            <ac:spMk id="3439" creationId="{00000000-0000-0000-0000-000000000000}"/>
          </ac:spMkLst>
        </pc:spChg>
        <pc:spChg chg="del mod">
          <ac:chgData name="Thiago Panini" userId="cc6a5c77081c362d" providerId="LiveId" clId="{1E56A7F8-8C41-4C48-8B9E-FDD3FD38C49C}" dt="2024-07-03T13:35:52.123" v="42097" actId="478"/>
          <ac:spMkLst>
            <pc:docMk/>
            <pc:sldMk cId="4269654865" sldId="312"/>
            <ac:spMk id="3440" creationId="{00000000-0000-0000-0000-000000000000}"/>
          </ac:spMkLst>
        </pc:spChg>
        <pc:spChg chg="mod">
          <ac:chgData name="Thiago Panini" userId="cc6a5c77081c362d" providerId="LiveId" clId="{1E56A7F8-8C41-4C48-8B9E-FDD3FD38C49C}" dt="2024-07-03T13:35:28.837" v="42062" actId="1037"/>
          <ac:spMkLst>
            <pc:docMk/>
            <pc:sldMk cId="4269654865" sldId="312"/>
            <ac:spMk id="3444" creationId="{00000000-0000-0000-0000-000000000000}"/>
          </ac:spMkLst>
        </pc:spChg>
        <pc:spChg chg="mod">
          <ac:chgData name="Thiago Panini" userId="cc6a5c77081c362d" providerId="LiveId" clId="{1E56A7F8-8C41-4C48-8B9E-FDD3FD38C49C}" dt="2024-07-03T13:35:28.837" v="42062" actId="1037"/>
          <ac:spMkLst>
            <pc:docMk/>
            <pc:sldMk cId="4269654865" sldId="312"/>
            <ac:spMk id="3445" creationId="{00000000-0000-0000-0000-000000000000}"/>
          </ac:spMkLst>
        </pc:spChg>
        <pc:spChg chg="del">
          <ac:chgData name="Thiago Panini" userId="cc6a5c77081c362d" providerId="LiveId" clId="{1E56A7F8-8C41-4C48-8B9E-FDD3FD38C49C}" dt="2024-07-03T13:35:52.123" v="42097" actId="478"/>
          <ac:spMkLst>
            <pc:docMk/>
            <pc:sldMk cId="4269654865" sldId="312"/>
            <ac:spMk id="3447" creationId="{00000000-0000-0000-0000-000000000000}"/>
          </ac:spMkLst>
        </pc:spChg>
      </pc:sldChg>
      <pc:sldChg chg="addSp delSp modSp mod">
        <pc:chgData name="Thiago Panini" userId="cc6a5c77081c362d" providerId="LiveId" clId="{1E56A7F8-8C41-4C48-8B9E-FDD3FD38C49C}" dt="2024-07-04T18:10:52.111" v="51726" actId="478"/>
        <pc:sldMkLst>
          <pc:docMk/>
          <pc:sldMk cId="1951473704" sldId="316"/>
        </pc:sldMkLst>
        <pc:spChg chg="add del mod">
          <ac:chgData name="Thiago Panini" userId="cc6a5c77081c362d" providerId="LiveId" clId="{1E56A7F8-8C41-4C48-8B9E-FDD3FD38C49C}" dt="2024-07-04T18:10:52.111" v="51726" actId="478"/>
          <ac:spMkLst>
            <pc:docMk/>
            <pc:sldMk cId="1951473704" sldId="316"/>
            <ac:spMk id="2" creationId="{5CF78BC0-5804-EF7B-AA0B-E67ACC5CA81A}"/>
          </ac:spMkLst>
        </pc:spChg>
        <pc:spChg chg="mod">
          <ac:chgData name="Thiago Panini" userId="cc6a5c77081c362d" providerId="LiveId" clId="{1E56A7F8-8C41-4C48-8B9E-FDD3FD38C49C}" dt="2024-07-03T13:34:16.786" v="41975" actId="6549"/>
          <ac:spMkLst>
            <pc:docMk/>
            <pc:sldMk cId="1951473704" sldId="316"/>
            <ac:spMk id="3505" creationId="{00000000-0000-0000-0000-000000000000}"/>
          </ac:spMkLst>
        </pc:spChg>
      </pc:sldChg>
      <pc:sldChg chg="del">
        <pc:chgData name="Thiago Panini" userId="cc6a5c77081c362d" providerId="LiveId" clId="{1E56A7F8-8C41-4C48-8B9E-FDD3FD38C49C}" dt="2024-07-03T13:32:05.117" v="41924" actId="47"/>
        <pc:sldMkLst>
          <pc:docMk/>
          <pc:sldMk cId="1430676085" sldId="31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034400557" sldId="320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995376072" sldId="32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92658966" sldId="32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49250363" sldId="33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557042407" sldId="33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397599081" sldId="336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003470885" sldId="338"/>
        </pc:sldMkLst>
      </pc:sldChg>
      <pc:sldChg chg="addSp modSp add mod">
        <pc:chgData name="Thiago Panini" userId="cc6a5c77081c362d" providerId="LiveId" clId="{1E56A7F8-8C41-4C48-8B9E-FDD3FD38C49C}" dt="2024-07-03T17:38:21.879" v="42615" actId="1076"/>
        <pc:sldMkLst>
          <pc:docMk/>
          <pc:sldMk cId="709079250" sldId="339"/>
        </pc:sldMkLst>
        <pc:spChg chg="mod">
          <ac:chgData name="Thiago Panini" userId="cc6a5c77081c362d" providerId="LiveId" clId="{1E56A7F8-8C41-4C48-8B9E-FDD3FD38C49C}" dt="2024-05-23T11:44:54.772" v="6419" actId="207"/>
          <ac:spMkLst>
            <pc:docMk/>
            <pc:sldMk cId="709079250" sldId="339"/>
            <ac:spMk id="2" creationId="{06541BF1-96A9-4502-913D-37CCD7612802}"/>
          </ac:spMkLst>
        </pc:spChg>
        <pc:spChg chg="mod">
          <ac:chgData name="Thiago Panini" userId="cc6a5c77081c362d" providerId="LiveId" clId="{1E56A7F8-8C41-4C48-8B9E-FDD3FD38C49C}" dt="2024-05-23T11:28:08.498" v="5963" actId="2085"/>
          <ac:spMkLst>
            <pc:docMk/>
            <pc:sldMk cId="709079250" sldId="339"/>
            <ac:spMk id="1784" creationId="{00000000-0000-0000-0000-000000000000}"/>
          </ac:spMkLst>
        </pc:spChg>
        <pc:spChg chg="mod">
          <ac:chgData name="Thiago Panini" userId="cc6a5c77081c362d" providerId="LiveId" clId="{1E56A7F8-8C41-4C48-8B9E-FDD3FD38C49C}" dt="2024-05-23T13:24:43.817" v="8253" actId="14100"/>
          <ac:spMkLst>
            <pc:docMk/>
            <pc:sldMk cId="709079250" sldId="339"/>
            <ac:spMk id="1790" creationId="{00000000-0000-0000-0000-000000000000}"/>
          </ac:spMkLst>
        </pc:spChg>
        <pc:picChg chg="add mod">
          <ac:chgData name="Thiago Panini" userId="cc6a5c77081c362d" providerId="LiveId" clId="{1E56A7F8-8C41-4C48-8B9E-FDD3FD38C49C}" dt="2024-07-03T17:38:21.879" v="42615" actId="1076"/>
          <ac:picMkLst>
            <pc:docMk/>
            <pc:sldMk cId="709079250" sldId="339"/>
            <ac:picMk id="3" creationId="{FF270FDB-9A6D-8523-51AD-EC652C18F544}"/>
          </ac:picMkLst>
        </pc:picChg>
        <pc:picChg chg="mod">
          <ac:chgData name="Thiago Panini" userId="cc6a5c77081c362d" providerId="LiveId" clId="{1E56A7F8-8C41-4C48-8B9E-FDD3FD38C49C}" dt="2024-05-23T11:44:50.369" v="6418"/>
          <ac:picMkLst>
            <pc:docMk/>
            <pc:sldMk cId="709079250" sldId="339"/>
            <ac:picMk id="2050" creationId="{3C8197F4-FA1B-5BA8-46F6-9501F6FDCC58}"/>
          </ac:picMkLst>
        </pc:picChg>
      </pc:sldChg>
      <pc:sldChg chg="delSp modSp add mod">
        <pc:chgData name="Thiago Panini" userId="cc6a5c77081c362d" providerId="LiveId" clId="{1E56A7F8-8C41-4C48-8B9E-FDD3FD38C49C}" dt="2024-05-24T21:32:51.609" v="9527" actId="478"/>
        <pc:sldMkLst>
          <pc:docMk/>
          <pc:sldMk cId="2480718203" sldId="340"/>
        </pc:sldMkLst>
        <pc:spChg chg="mod">
          <ac:chgData name="Thiago Panini" userId="cc6a5c77081c362d" providerId="LiveId" clId="{1E56A7F8-8C41-4C48-8B9E-FDD3FD38C49C}" dt="2024-05-24T21:32:49.513" v="9526" actId="207"/>
          <ac:spMkLst>
            <pc:docMk/>
            <pc:sldMk cId="2480718203" sldId="340"/>
            <ac:spMk id="1790" creationId="{00000000-0000-0000-0000-000000000000}"/>
          </ac:spMkLst>
        </pc:spChg>
        <pc:picChg chg="del">
          <ac:chgData name="Thiago Panini" userId="cc6a5c77081c362d" providerId="LiveId" clId="{1E56A7F8-8C41-4C48-8B9E-FDD3FD38C49C}" dt="2024-05-24T21:32:51.609" v="9527" actId="478"/>
          <ac:picMkLst>
            <pc:docMk/>
            <pc:sldMk cId="2480718203" sldId="340"/>
            <ac:picMk id="20" creationId="{EF35E33F-941A-7EC8-0A39-C0E92CA13D9D}"/>
          </ac:picMkLst>
        </pc:picChg>
      </pc:sldChg>
      <pc:sldChg chg="addSp delSp modSp del mod delAnim modAnim">
        <pc:chgData name="Thiago Panini" userId="cc6a5c77081c362d" providerId="LiveId" clId="{1E56A7F8-8C41-4C48-8B9E-FDD3FD38C49C}" dt="2024-05-22T14:46:16.888" v="3365" actId="47"/>
        <pc:sldMkLst>
          <pc:docMk/>
          <pc:sldMk cId="897133685" sldId="342"/>
        </pc:sldMkLst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6" creationId="{04CAF00F-5DD6-6FB8-2945-D0D08784CF09}"/>
          </ac:spMkLst>
        </pc:spChg>
        <pc:spChg chg="mod">
          <ac:chgData name="Thiago Panini" userId="cc6a5c77081c362d" providerId="LiveId" clId="{1E56A7F8-8C41-4C48-8B9E-FDD3FD38C49C}" dt="2024-05-22T13:44:48.613" v="2084" actId="20577"/>
          <ac:spMkLst>
            <pc:docMk/>
            <pc:sldMk cId="897133685" sldId="342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3:44:53.516" v="2086" actId="478"/>
          <ac:spMkLst>
            <pc:docMk/>
            <pc:sldMk cId="897133685" sldId="342"/>
            <ac:spMk id="39" creationId="{9451ABAF-FBB8-5AC3-2F5B-2F3D8FBE397B}"/>
          </ac:spMkLst>
        </pc:spChg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44" creationId="{4D503190-0D2C-8345-A98F-0BB30A4E3E3A}"/>
          </ac:spMkLst>
        </pc:spChg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46" creationId="{3467C134-3EB0-6BBB-F63D-F7A680046D29}"/>
          </ac:spMkLst>
        </pc:spChg>
        <pc:spChg chg="del">
          <ac:chgData name="Thiago Panini" userId="cc6a5c77081c362d" providerId="LiveId" clId="{1E56A7F8-8C41-4C48-8B9E-FDD3FD38C49C}" dt="2024-05-22T13:44:53.516" v="2086" actId="478"/>
          <ac:spMkLst>
            <pc:docMk/>
            <pc:sldMk cId="897133685" sldId="342"/>
            <ac:spMk id="49" creationId="{B0649F1E-82E8-CDFC-1DDD-3B7739125847}"/>
          </ac:spMkLst>
        </pc:spChg>
        <pc:spChg chg="mod">
          <ac:chgData name="Thiago Panini" userId="cc6a5c77081c362d" providerId="LiveId" clId="{1E56A7F8-8C41-4C48-8B9E-FDD3FD38C49C}" dt="2024-05-22T13:54:39.129" v="2097" actId="6549"/>
          <ac:spMkLst>
            <pc:docMk/>
            <pc:sldMk cId="897133685" sldId="342"/>
            <ac:spMk id="60" creationId="{8E4159BD-E7C2-01D1-B1D3-7F39727890EB}"/>
          </ac:spMkLst>
        </pc:s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2" creationId="{505A7CC4-CA42-DBAF-F287-707E893F6B7B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5" creationId="{11498DAF-C258-CB87-0187-C7ADF067AABE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7" creationId="{F9927FCC-06A7-550F-AF03-3A78B6452B4A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10" creationId="{059CEDD7-2CAB-0722-52C2-8A0A45E7C8F8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3" creationId="{8DB53022-A487-126A-46C6-426AA254DA1A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5" creationId="{A0445AE1-B12E-0EE4-6DB4-0BFC56448065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6" creationId="{97C22245-8349-9617-C8DF-9EE354450179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8" creationId="{A2E4C3E0-A3B3-59F0-18AF-9DB672171E47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9" creationId="{DD862E55-6A15-07B2-433E-C6694D5A20ED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35" creationId="{E98EEB1E-4D38-D024-2D56-C03F56DAD25C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2070" creationId="{6BFE0A63-7C56-7317-5ED4-3D252B6D1596}"/>
          </ac:grpSpMkLst>
        </pc:grp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4" creationId="{0F1028F3-61ED-0CB3-6B76-67D42C35004B}"/>
          </ac:picMkLst>
        </pc:pic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6" creationId="{770C8238-D313-7878-1FAC-73E30E708EE3}"/>
          </ac:picMkLst>
        </pc:pic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8" creationId="{A97B1C3B-1670-611C-13CA-069EBC4E66CC}"/>
          </ac:picMkLst>
        </pc:picChg>
        <pc:picChg chg="del">
          <ac:chgData name="Thiago Panini" userId="cc6a5c77081c362d" providerId="LiveId" clId="{1E56A7F8-8C41-4C48-8B9E-FDD3FD38C49C}" dt="2024-05-22T13:44:51.136" v="2085" actId="478"/>
          <ac:picMkLst>
            <pc:docMk/>
            <pc:sldMk cId="897133685" sldId="342"/>
            <ac:picMk id="30" creationId="{7EBB0E13-F3B2-46C2-56A2-F2DE82C4B3B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31" creationId="{705F9543-11C9-BFA3-0C58-42DBBC8A47E0}"/>
          </ac:picMkLst>
        </pc:picChg>
        <pc:picChg chg="del">
          <ac:chgData name="Thiago Panini" userId="cc6a5c77081c362d" providerId="LiveId" clId="{1E56A7F8-8C41-4C48-8B9E-FDD3FD38C49C}" dt="2024-05-22T13:44:53.516" v="2086" actId="478"/>
          <ac:picMkLst>
            <pc:docMk/>
            <pc:sldMk cId="897133685" sldId="342"/>
            <ac:picMk id="34" creationId="{DBD6CCDE-7784-B8AA-87EA-53688C5927A0}"/>
          </ac:picMkLst>
        </pc:picChg>
        <pc:picChg chg="del">
          <ac:chgData name="Thiago Panini" userId="cc6a5c77081c362d" providerId="LiveId" clId="{1E56A7F8-8C41-4C48-8B9E-FDD3FD38C49C}" dt="2024-05-22T13:44:53.516" v="2086" actId="478"/>
          <ac:picMkLst>
            <pc:docMk/>
            <pc:sldMk cId="897133685" sldId="342"/>
            <ac:picMk id="43" creationId="{96431FF2-889C-7363-040D-B15DDBE930CF}"/>
          </ac:picMkLst>
        </pc:picChg>
        <pc:picChg chg="del">
          <ac:chgData name="Thiago Panini" userId="cc6a5c77081c362d" providerId="LiveId" clId="{1E56A7F8-8C41-4C48-8B9E-FDD3FD38C49C}" dt="2024-05-22T13:44:51.136" v="2085" actId="478"/>
          <ac:picMkLst>
            <pc:docMk/>
            <pc:sldMk cId="897133685" sldId="342"/>
            <ac:picMk id="47" creationId="{10749552-918B-B7E0-DF36-6EF8DED4EAC0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48" creationId="{C0C08CB2-BB60-FEAC-5FCC-58B868FBF1F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0" creationId="{0A96CECC-7810-9A99-CD8C-6C0A32B1E9F4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1" creationId="{FA8666FA-258F-5AA8-919D-213F78356807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2" creationId="{65BEDA2B-0754-D229-87E6-0D15CDE399A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3" creationId="{A7EF3A8C-B3B2-8CEB-14CB-E1F2B6FDBAE2}"/>
          </ac:picMkLst>
        </pc:picChg>
        <pc:picChg chg="add del mod">
          <ac:chgData name="Thiago Panini" userId="cc6a5c77081c362d" providerId="LiveId" clId="{1E56A7F8-8C41-4C48-8B9E-FDD3FD38C49C}" dt="2024-05-22T13:58:15.299" v="2115" actId="478"/>
          <ac:picMkLst>
            <pc:docMk/>
            <pc:sldMk cId="897133685" sldId="342"/>
            <ac:picMk id="54" creationId="{0251598B-1A3A-60AC-5D77-5892D1ACD77F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5" creationId="{FA7B4EBF-C3B2-DF77-E401-5116D93690B3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6" creationId="{5FBFECA0-5027-71B2-9C82-FBEBAF8B0813}"/>
          </ac:picMkLst>
        </pc:picChg>
        <pc:picChg chg="add mod">
          <ac:chgData name="Thiago Panini" userId="cc6a5c77081c362d" providerId="LiveId" clId="{1E56A7F8-8C41-4C48-8B9E-FDD3FD38C49C}" dt="2024-05-22T13:58:20.721" v="2117" actId="1076"/>
          <ac:picMkLst>
            <pc:docMk/>
            <pc:sldMk cId="897133685" sldId="342"/>
            <ac:picMk id="57" creationId="{22FE9E04-542E-68CD-3E88-DF438B52C083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58" creationId="{4726F158-CBDC-59FE-166A-4142CE6C333A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59" creationId="{A01E1A6F-4102-CAF9-7CB6-913EEA233138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61" creationId="{91574382-4385-E2A2-C93E-CEB0084A8FB6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62" creationId="{7C60C2D6-E811-94FC-0ECC-62101BE23ED3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63" creationId="{BBF9A9C9-A35D-F7C3-5008-4A6EAAF87DB4}"/>
          </ac:picMkLst>
        </pc:picChg>
        <pc:picChg chg="add mod">
          <ac:chgData name="Thiago Panini" userId="cc6a5c77081c362d" providerId="LiveId" clId="{1E56A7F8-8C41-4C48-8B9E-FDD3FD38C49C}" dt="2024-05-22T13:59:35.364" v="2129" actId="1076"/>
          <ac:picMkLst>
            <pc:docMk/>
            <pc:sldMk cId="897133685" sldId="342"/>
            <ac:picMk id="1026" creationId="{C06DF919-42B5-482F-20C9-3353069E8488}"/>
          </ac:picMkLst>
        </pc:picChg>
        <pc:picChg chg="add mod">
          <ac:chgData name="Thiago Panini" userId="cc6a5c77081c362d" providerId="LiveId" clId="{1E56A7F8-8C41-4C48-8B9E-FDD3FD38C49C}" dt="2024-05-22T14:00:06.598" v="2131" actId="1076"/>
          <ac:picMkLst>
            <pc:docMk/>
            <pc:sldMk cId="897133685" sldId="342"/>
            <ac:picMk id="1028" creationId="{76A29994-A62E-C5C9-C435-218DE9A9C06D}"/>
          </ac:picMkLst>
        </pc:picChg>
        <pc:picChg chg="add mod">
          <ac:chgData name="Thiago Panini" userId="cc6a5c77081c362d" providerId="LiveId" clId="{1E56A7F8-8C41-4C48-8B9E-FDD3FD38C49C}" dt="2024-05-22T14:00:24.611" v="2133" actId="1076"/>
          <ac:picMkLst>
            <pc:docMk/>
            <pc:sldMk cId="897133685" sldId="342"/>
            <ac:picMk id="1030" creationId="{FD7C312A-A593-1812-09B7-88534ADDDB54}"/>
          </ac:picMkLst>
        </pc:picChg>
        <pc:picChg chg="add mod">
          <ac:chgData name="Thiago Panini" userId="cc6a5c77081c362d" providerId="LiveId" clId="{1E56A7F8-8C41-4C48-8B9E-FDD3FD38C49C}" dt="2024-05-22T14:00:37.358" v="2135" actId="1076"/>
          <ac:picMkLst>
            <pc:docMk/>
            <pc:sldMk cId="897133685" sldId="342"/>
            <ac:picMk id="1032" creationId="{02992C24-E055-006C-07B4-58C5B4CD74E5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48" creationId="{72D3DE42-BD01-99D8-A4C3-3BE85367FEAC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49" creationId="{9D077233-F3C0-6A72-2EA8-974A5FDF4FA6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1" creationId="{CD79148E-4210-C8D5-D00D-476D4235683C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2" creationId="{8558CEBF-FFA1-5052-9D8C-E75F6D9A0E89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3" creationId="{48DFEA24-AE31-46E6-A432-CA044C33B844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4" creationId="{A5E46D2F-BD70-474D-1439-C34F2BF0F132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5" creationId="{8C079ACC-02BE-5E61-7DD3-3CA953564835}"/>
          </ac:picMkLst>
        </pc:pic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42" creationId="{D6AEE67D-39E8-54EC-4E89-CB82080968E4}"/>
          </ac:cxnSpMkLst>
        </pc:cxn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2075" creationId="{BEE0B99D-512B-6E81-8239-7084B3672B6C}"/>
          </ac:cxnSpMkLst>
        </pc:cxnChg>
      </pc:sldChg>
      <pc:sldChg chg="addSp delSp modSp mod delAnim modAnim">
        <pc:chgData name="Thiago Panini" userId="cc6a5c77081c362d" providerId="LiveId" clId="{1E56A7F8-8C41-4C48-8B9E-FDD3FD38C49C}" dt="2024-05-22T15:20:13.101" v="4694" actId="207"/>
        <pc:sldMkLst>
          <pc:docMk/>
          <pc:sldMk cId="2070610411" sldId="343"/>
        </pc:sldMkLst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4" creationId="{8E5FB0D4-9FD2-A7C3-CA1A-C3F81C508AC4}"/>
          </ac:spMkLst>
        </pc:spChg>
        <pc:spChg chg="del">
          <ac:chgData name="Thiago Panini" userId="cc6a5c77081c362d" providerId="LiveId" clId="{1E56A7F8-8C41-4C48-8B9E-FDD3FD38C49C}" dt="2024-05-22T14:52:38.607" v="3670" actId="478"/>
          <ac:spMkLst>
            <pc:docMk/>
            <pc:sldMk cId="2070610411" sldId="343"/>
            <ac:spMk id="6" creationId="{04CAF00F-5DD6-6FB8-2945-D0D08784CF09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23" creationId="{373DF212-C67D-8431-8EAE-E2E51EBD87FE}"/>
          </ac:spMkLst>
        </pc:spChg>
        <pc:spChg chg="mod">
          <ac:chgData name="Thiago Panini" userId="cc6a5c77081c362d" providerId="LiveId" clId="{1E56A7F8-8C41-4C48-8B9E-FDD3FD38C49C}" dt="2024-05-22T14:52:42.646" v="3687" actId="20577"/>
          <ac:spMkLst>
            <pc:docMk/>
            <pc:sldMk cId="2070610411" sldId="343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4:52:38.607" v="3670" actId="478"/>
          <ac:spMkLst>
            <pc:docMk/>
            <pc:sldMk cId="2070610411" sldId="343"/>
            <ac:spMk id="38" creationId="{C8C747CC-7460-AA15-935A-423F58212D57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39" creationId="{9451ABAF-FBB8-5AC3-2F5B-2F3D8FBE397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1" creationId="{267D38BD-ED44-71D8-E2D3-F4A91ED34EE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6" creationId="{6D19189E-FE11-6F23-6386-B6FAE276BB7E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47" creationId="{6DA0E9FC-00D8-0872-917B-8468DD31EE7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8" creationId="{26B0E3CD-7A4C-2A0B-1D42-EE574A2E510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9" creationId="{415CED3E-9B29-4F18-FB86-9C19F5C83D0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0" creationId="{38637BA0-E22F-D9BB-0086-2C504A20E00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1" creationId="{A319D67C-09C5-9BA1-55E3-07FBF60E14C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2" creationId="{42E81796-3DD6-798F-77B8-C3F9B55E0F3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3" creationId="{648E7C2F-9F99-7CBD-7436-206534F2394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4" creationId="{7C90DB69-7EDA-FEC7-9165-0D39A671A5D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5" creationId="{259D97EA-D1D0-DA15-904A-8870BF0A8E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6" creationId="{A56A818B-75A0-A655-60FD-A23DC44C2CD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7" creationId="{A1BA977C-50E7-F30D-1BE3-D9A14071C5A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8" creationId="{75E19A2C-7854-CB44-9813-6CDC40F1D6A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9" creationId="{85C9B86D-E945-23E4-8A94-991EDBE71A29}"/>
          </ac:spMkLst>
        </pc:spChg>
        <pc:spChg chg="mod">
          <ac:chgData name="Thiago Panini" userId="cc6a5c77081c362d" providerId="LiveId" clId="{1E56A7F8-8C41-4C48-8B9E-FDD3FD38C49C}" dt="2024-05-22T14:53:03.816" v="3786" actId="20577"/>
          <ac:spMkLst>
            <pc:docMk/>
            <pc:sldMk cId="2070610411" sldId="343"/>
            <ac:spMk id="60" creationId="{8E4159BD-E7C2-01D1-B1D3-7F39727890E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1" creationId="{E5A4F24B-4B95-9D6F-C16D-2E5BDCDB73D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2" creationId="{A0F6FC08-8364-FCEA-E76A-92886B75CE3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3" creationId="{BA1D6639-A77E-5765-14A4-5B2D94FA991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48" creationId="{027B5AE1-21B2-8B68-8D05-53000AB9EF9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49" creationId="{E8A35F11-289A-D060-4451-319DE0C9805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1" creationId="{01557018-087E-8B61-91EA-E0D6ADCA48F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2" creationId="{95917D12-F78F-4BE7-18C4-0E1A83596ED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3" creationId="{FAF29D99-99CF-4074-6C3B-F3FAEA09C86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4" creationId="{DCBD0046-D000-C19A-661F-DDD359885BE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5" creationId="{F179735A-FD6B-9B17-7F57-C5631438252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7" creationId="{397BAD8E-2210-C4D9-886A-8DDE6EAC5A7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0" creationId="{39FB8100-7A7D-E13B-A585-9D26F00EA0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1" creationId="{D1550ECB-E601-45EF-2787-CB9EE6B9A9D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3" creationId="{08458A9E-1453-D754-C149-93C6E596039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4" creationId="{F0E3B1D3-8F58-7B69-F786-212C316EF27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6" creationId="{45110461-9943-9E59-951A-0189DD8368A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7" creationId="{F7B47FB6-6AE2-BBB3-6504-29C5289E367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9" creationId="{7CE328F9-8A73-A7E3-7B0A-F9E18FE42EE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1" creationId="{530A2B56-EDCC-5CC4-0708-1AB6C44A82B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2" creationId="{57CE3084-E568-59C7-1152-2A6C78F63DE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3" creationId="{136E2635-D91E-E919-CAAD-4293AAF5708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4" creationId="{73D7FC6B-B2D2-6E95-C1AD-62AF9A57FC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6" creationId="{E34CE69B-7657-6E23-1C7A-29ED9DD60AA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7" creationId="{101E1725-CD16-A27A-9F6E-16296029C8A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8" creationId="{726CA7C6-1FB3-E7D0-421D-19A25EAD3DF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9" creationId="{181B0E46-8F22-356B-0673-D8B1CF4040B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0" creationId="{A20D8C85-7658-DD91-E28D-244AF5F393F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1" creationId="{E6DD919F-8E58-B4E3-2223-E4459DCADBB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2" creationId="{92275AAD-9675-7BD2-6D22-D11DCD7443B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3" creationId="{C99E760F-FD29-EB66-F022-8ECEB9A6D3C3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4" creationId="{FDE731DB-FCD4-5BA2-1456-8412E67558E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5" creationId="{3006A7D0-25A3-27CF-E314-3D6360275FF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6" creationId="{59E7E373-F2C5-BEC4-E636-6A422504038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7" creationId="{D3D42BB2-20F0-5485-A330-CD75301D4F2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9" creationId="{9911172E-57E2-1705-B260-D02B28908C1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0" creationId="{EBDF5B43-4CAD-FEE9-F822-C081A157D08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1" creationId="{7BB1F7AC-D7E6-5C13-F484-9571A4F7900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2" creationId="{C045C4FA-D984-E1E8-0033-433DFE0BA9C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3" creationId="{EB0A9009-81BD-6150-557A-FDC662D2478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4" creationId="{46125115-929B-BDCA-29AF-37C73F95C4F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6" creationId="{D01C2485-55EA-AB2A-B771-9226303BD1E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7" creationId="{02187064-211D-E403-B51F-3E1BDB2927C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8" creationId="{43AA64AF-2B5C-9531-12E7-7D5B00DCA8D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0" creationId="{E8CAD382-7FC4-8FDB-D06E-B489E8A0CA7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1" creationId="{FB666D15-1505-5842-D034-157ABA4E528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2" creationId="{D18878F1-92C7-BB63-A8BD-7124671553D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3" creationId="{ADCC33C8-8A31-EB60-AB04-201E6CF621D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4" creationId="{FA61B088-D8A0-549E-9B7C-151B42AA121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5" creationId="{E15AAA54-748D-A667-3D4A-D517B6C2976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6" creationId="{8BC00AF3-8A40-28B4-85C4-25E2CBB5FD3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7" creationId="{CA003A59-4038-68AF-6443-5FF804586CF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8" creationId="{83161AFF-8A04-0256-C86A-E3B8E12DAB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9" creationId="{8BB0719D-0530-5319-5C1E-E65F7FEA918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0" creationId="{1C82BA90-61C0-5D56-A8C1-D5716E7AE14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1" creationId="{7D486DD7-A66F-8F15-40B1-37DE0E8E951D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2113" creationId="{6C28A915-3C10-57EC-BE08-805A0F07B45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4" creationId="{C84E3FA2-CA43-1639-E879-5383BE59A66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5" creationId="{B1C811D6-8052-F135-3823-FCD6859F4C1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6" creationId="{42FC6951-8BCC-1EC9-940F-03FE8161B3D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7" creationId="{E651F6DB-5C73-46E6-90CE-9E5746619FE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8" creationId="{022B26DE-B489-47D8-43AB-31F23548936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9" creationId="{F754C7EA-A31F-6396-B06B-DD9ACBB2366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0" creationId="{FE82D1E1-F761-1167-8144-9E94118C9B0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1" creationId="{0370BF82-F0E2-03D4-122B-79D23F2EAEB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2" creationId="{81A20A2E-648B-3EF4-D553-BD0CA4C1F70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3" creationId="{9B094F0B-6842-3AB8-05D4-2A30F36677F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4" creationId="{2A98E2E0-476B-7E2A-73C7-7B8471B8668E}"/>
          </ac:spMkLst>
        </pc:spChg>
        <pc:spChg chg="mod">
          <ac:chgData name="Thiago Panini" userId="cc6a5c77081c362d" providerId="LiveId" clId="{1E56A7F8-8C41-4C48-8B9E-FDD3FD38C49C}" dt="2024-05-22T14:53:56.857" v="3792" actId="207"/>
          <ac:spMkLst>
            <pc:docMk/>
            <pc:sldMk cId="2070610411" sldId="343"/>
            <ac:spMk id="2125" creationId="{4A13E2BC-EFE3-63A6-419C-4490B4287975}"/>
          </ac:spMkLst>
        </pc:spChg>
        <pc:spChg chg="mod">
          <ac:chgData name="Thiago Panini" userId="cc6a5c77081c362d" providerId="LiveId" clId="{1E56A7F8-8C41-4C48-8B9E-FDD3FD38C49C}" dt="2024-05-22T14:53:59.570" v="3793" actId="207"/>
          <ac:spMkLst>
            <pc:docMk/>
            <pc:sldMk cId="2070610411" sldId="343"/>
            <ac:spMk id="2126" creationId="{41D4A6E5-9BC8-A7CD-3123-C04360445C9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7" creationId="{C983B560-AEE2-EBAC-DDF3-D42E77C33BB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8" creationId="{98D5C36A-CF06-ADD1-B3A5-12EF2726974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9" creationId="{F8CEA5DB-773B-C187-891F-E4376438FCB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0" creationId="{8C0AA3E5-6D36-D29D-C1CE-29B08A25347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1" creationId="{8A064930-641E-36C7-33EC-19F14F30EF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2" creationId="{A8D30678-37E0-74A4-5C41-01F820334AD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3" creationId="{6B97F91F-67B7-F50E-9EC1-80D47CD3AF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4" creationId="{F031170E-99D6-9290-4CF5-F405ECE637A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5" creationId="{92D7A47B-88DA-55D7-D259-2BA0475CD99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6" creationId="{E7DD993A-535F-102B-D764-E78F3B0F7529}"/>
          </ac:spMkLst>
        </pc:spChg>
        <pc:spChg chg="mod">
          <ac:chgData name="Thiago Panini" userId="cc6a5c77081c362d" providerId="LiveId" clId="{1E56A7F8-8C41-4C48-8B9E-FDD3FD38C49C}" dt="2024-05-22T14:53:51.692" v="3791" actId="207"/>
          <ac:spMkLst>
            <pc:docMk/>
            <pc:sldMk cId="2070610411" sldId="343"/>
            <ac:spMk id="2137" creationId="{65EDAB27-4436-F7C8-2139-4061A924E8D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8" creationId="{036544A4-74C0-A473-2F55-10B12EDFB7A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9" creationId="{5F3F4BB2-59C4-C8DD-EBC2-13C4B784406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0" creationId="{AEC37678-E516-1329-EF89-FB653B9731C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1" creationId="{27A694AC-D0D0-E9EE-DA81-6FBF957CC9A9}"/>
          </ac:spMkLst>
        </pc:spChg>
        <pc:spChg chg="mod">
          <ac:chgData name="Thiago Panini" userId="cc6a5c77081c362d" providerId="LiveId" clId="{1E56A7F8-8C41-4C48-8B9E-FDD3FD38C49C}" dt="2024-05-22T14:53:49.410" v="3790" actId="207"/>
          <ac:spMkLst>
            <pc:docMk/>
            <pc:sldMk cId="2070610411" sldId="343"/>
            <ac:spMk id="2142" creationId="{CBB82100-88E5-DE2F-AC6D-16B9810650D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3" creationId="{AA755670-FB54-4DEB-4693-B50AA8227D15}"/>
          </ac:spMkLst>
        </pc:spChg>
        <pc:spChg chg="mod">
          <ac:chgData name="Thiago Panini" userId="cc6a5c77081c362d" providerId="LiveId" clId="{1E56A7F8-8C41-4C48-8B9E-FDD3FD38C49C}" dt="2024-05-22T14:53:46.883" v="3789" actId="207"/>
          <ac:spMkLst>
            <pc:docMk/>
            <pc:sldMk cId="2070610411" sldId="343"/>
            <ac:spMk id="2144" creationId="{98CCBA73-D90D-7CC0-B83E-EE8A78E2AAD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5" creationId="{6B7EFAB9-0866-A717-AAF6-61F60072D4D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6" creationId="{DB44FA1F-C8BE-B783-C88E-A3C3C0A1B29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7" creationId="{6B564B42-5830-9939-958A-27B82F3CC4B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8" creationId="{F5D11E10-0A13-018E-D2E7-FA59E7AD891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9" creationId="{E8462DE4-58A2-9F30-719A-597F7587E54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50" creationId="{5A08894B-1AC7-D1AE-8961-D949B2920352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1" creationId="{DFA85E58-27FB-4BDB-E04D-6E12AC38BABB}"/>
          </ac:spMkLst>
        </pc:spChg>
        <pc:spChg chg="add del mod">
          <ac:chgData name="Thiago Panini" userId="cc6a5c77081c362d" providerId="LiveId" clId="{1E56A7F8-8C41-4C48-8B9E-FDD3FD38C49C}" dt="2024-05-22T14:56:01.628" v="3841" actId="21"/>
          <ac:spMkLst>
            <pc:docMk/>
            <pc:sldMk cId="2070610411" sldId="343"/>
            <ac:spMk id="2152" creationId="{EF56AC1A-DAD0-A999-6C4B-DCCD86E89226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3" creationId="{EDD47BDF-665F-3684-FDF5-299B217499FD}"/>
          </ac:spMkLst>
        </pc:spChg>
        <pc:spChg chg="add mod">
          <ac:chgData name="Thiago Panini" userId="cc6a5c77081c362d" providerId="LiveId" clId="{1E56A7F8-8C41-4C48-8B9E-FDD3FD38C49C}" dt="2024-05-22T15:20:13.101" v="4694" actId="207"/>
          <ac:spMkLst>
            <pc:docMk/>
            <pc:sldMk cId="2070610411" sldId="343"/>
            <ac:spMk id="2154" creationId="{EF56AC1A-DAD0-A999-6C4B-DCCD86E89226}"/>
          </ac:spMkLst>
        </pc:spChg>
        <pc:spChg chg="add mod">
          <ac:chgData name="Thiago Panini" userId="cc6a5c77081c362d" providerId="LiveId" clId="{1E56A7F8-8C41-4C48-8B9E-FDD3FD38C49C}" dt="2024-05-22T15:04:15.184" v="4244" actId="1076"/>
          <ac:spMkLst>
            <pc:docMk/>
            <pc:sldMk cId="2070610411" sldId="343"/>
            <ac:spMk id="2155" creationId="{E4C90305-091D-A434-A6F8-1424B3DD485D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6" creationId="{CD93900F-A67D-0134-06E3-3CB904909850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7" creationId="{E583435E-D94B-2191-DB40-8FA220751CE2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8" creationId="{1F9BA0F0-C22A-AE3C-B0D5-E5198ACA5796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9" creationId="{7AF593D3-5E50-C365-3A51-CFAB11CAB6AC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60" creationId="{452022CD-5C52-FB60-19D6-2B24984811CE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61" creationId="{70A9EB8C-8971-CD7A-9894-10B6FA6EEE09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2" creationId="{DED90FA8-306B-8E5A-FEAC-53AC5A606028}"/>
          </ac:spMkLst>
        </pc:spChg>
        <pc:spChg chg="add mod">
          <ac:chgData name="Thiago Panini" userId="cc6a5c77081c362d" providerId="LiveId" clId="{1E56A7F8-8C41-4C48-8B9E-FDD3FD38C49C}" dt="2024-05-22T14:57:50.325" v="3915" actId="6549"/>
          <ac:spMkLst>
            <pc:docMk/>
            <pc:sldMk cId="2070610411" sldId="343"/>
            <ac:spMk id="2163" creationId="{B91959F0-AFBD-5435-C84F-EC928D4708AE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4" creationId="{47B6AFF9-24C8-7E43-B070-E93276BCDF67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65" creationId="{D3B3D7FD-2E00-787A-7F06-7BAC92181AAD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6" creationId="{D5311149-19F3-B549-9C8E-D25C2EC69158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7" creationId="{A16B23B5-9A79-7011-70EF-FD1DD6B288B8}"/>
          </ac:spMkLst>
        </pc:spChg>
        <pc:spChg chg="add mod">
          <ac:chgData name="Thiago Panini" userId="cc6a5c77081c362d" providerId="LiveId" clId="{1E56A7F8-8C41-4C48-8B9E-FDD3FD38C49C}" dt="2024-05-22T14:57:51.909" v="3917" actId="6549"/>
          <ac:spMkLst>
            <pc:docMk/>
            <pc:sldMk cId="2070610411" sldId="343"/>
            <ac:spMk id="2168" creationId="{9D32E565-CC54-826F-7E66-B829857FC878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9" creationId="{7FDCC0DB-5884-0117-B14F-41DED20B6E3E}"/>
          </ac:spMkLst>
        </pc:spChg>
        <pc:spChg chg="add mod">
          <ac:chgData name="Thiago Panini" userId="cc6a5c77081c362d" providerId="LiveId" clId="{1E56A7F8-8C41-4C48-8B9E-FDD3FD38C49C}" dt="2024-05-22T14:57:59.391" v="3922" actId="1037"/>
          <ac:spMkLst>
            <pc:docMk/>
            <pc:sldMk cId="2070610411" sldId="343"/>
            <ac:spMk id="2170" creationId="{864845CA-794C-9FB5-C3AA-32D8F4EE04A8}"/>
          </ac:spMkLst>
        </pc:spChg>
        <pc:spChg chg="add mod">
          <ac:chgData name="Thiago Panini" userId="cc6a5c77081c362d" providerId="LiveId" clId="{1E56A7F8-8C41-4C48-8B9E-FDD3FD38C49C}" dt="2024-05-22T14:58:01.450" v="3924" actId="1038"/>
          <ac:spMkLst>
            <pc:docMk/>
            <pc:sldMk cId="2070610411" sldId="343"/>
            <ac:spMk id="2171" creationId="{B41EB59F-DB9C-9DE6-8515-363E89C15954}"/>
          </ac:spMkLst>
        </pc:spChg>
        <pc:spChg chg="add mod">
          <ac:chgData name="Thiago Panini" userId="cc6a5c77081c362d" providerId="LiveId" clId="{1E56A7F8-8C41-4C48-8B9E-FDD3FD38C49C}" dt="2024-05-22T14:58:49.064" v="3979" actId="1076"/>
          <ac:spMkLst>
            <pc:docMk/>
            <pc:sldMk cId="2070610411" sldId="343"/>
            <ac:spMk id="2172" creationId="{48028CF3-01A7-7839-AAEE-6BBFA05C967D}"/>
          </ac:spMkLst>
        </pc:spChg>
        <pc:spChg chg="add mod">
          <ac:chgData name="Thiago Panini" userId="cc6a5c77081c362d" providerId="LiveId" clId="{1E56A7F8-8C41-4C48-8B9E-FDD3FD38C49C}" dt="2024-05-22T14:59:06.150" v="4034" actId="20577"/>
          <ac:spMkLst>
            <pc:docMk/>
            <pc:sldMk cId="2070610411" sldId="343"/>
            <ac:spMk id="2173" creationId="{C0AA0AF7-B502-B378-9688-3759E3732077}"/>
          </ac:spMkLst>
        </pc:spChg>
        <pc:spChg chg="add mod">
          <ac:chgData name="Thiago Panini" userId="cc6a5c77081c362d" providerId="LiveId" clId="{1E56A7F8-8C41-4C48-8B9E-FDD3FD38C49C}" dt="2024-05-22T14:59:07.745" v="4035"/>
          <ac:spMkLst>
            <pc:docMk/>
            <pc:sldMk cId="2070610411" sldId="343"/>
            <ac:spMk id="2174" creationId="{3326B6DB-6185-EB61-3C07-67FB6FBEAB6D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75" creationId="{6240F845-681A-8FA8-B713-A841AEA34BD0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76" creationId="{607C5346-0CD4-47A5-AC5A-DA6AD8049AD6}"/>
          </ac:spMkLst>
        </pc:spChg>
        <pc:spChg chg="add mod">
          <ac:chgData name="Thiago Panini" userId="cc6a5c77081c362d" providerId="LiveId" clId="{1E56A7F8-8C41-4C48-8B9E-FDD3FD38C49C}" dt="2024-05-22T15:00:52.804" v="4227" actId="1076"/>
          <ac:spMkLst>
            <pc:docMk/>
            <pc:sldMk cId="2070610411" sldId="343"/>
            <ac:spMk id="2178" creationId="{BA219BA3-A0FD-A42E-C909-2B118A1B13AC}"/>
          </ac:spMkLst>
        </pc:s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7" creationId="{96F620F0-9209-5907-F88D-17AE9F0B6AAB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3" creationId="{684E99C7-1BF1-6937-A56C-8C37BCA1C5B4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6" creationId="{F5C4E4D5-3AF0-7AC1-C9B4-3ACA637D69B8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9" creationId="{7B23D4B5-DD08-F1F8-D1DF-A5C88A875627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24" creationId="{F2F5F1F1-9D95-C28A-2D34-E60F4CE7FAB6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32" creationId="{195BA17E-32EA-DA70-DD7B-02DCD9D51356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35" creationId="{E98EEB1E-4D38-D024-2D56-C03F56DAD25C}"/>
          </ac:grpSpMkLst>
        </pc:grpChg>
        <pc:grpChg chg="add mod">
          <ac:chgData name="Thiago Panini" userId="cc6a5c77081c362d" providerId="LiveId" clId="{1E56A7F8-8C41-4C48-8B9E-FDD3FD38C49C}" dt="2024-05-22T15:01:20.724" v="4231" actId="1076"/>
          <ac:grpSpMkLst>
            <pc:docMk/>
            <pc:sldMk cId="2070610411" sldId="343"/>
            <ac:grpSpMk id="40" creationId="{0849A365-1F4A-38FD-32F0-8E39C06FF10C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2070" creationId="{6BFE0A63-7C56-7317-5ED4-3D252B6D1596}"/>
          </ac:grpSpMkLst>
        </pc:grp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3" creationId="{1176416D-28FC-1381-61DB-D5A67BB9C03F}"/>
          </ac:picMkLst>
        </pc:picChg>
        <pc:picChg chg="del">
          <ac:chgData name="Thiago Panini" userId="cc6a5c77081c362d" providerId="LiveId" clId="{1E56A7F8-8C41-4C48-8B9E-FDD3FD38C49C}" dt="2024-05-22T14:52:38.607" v="3670" actId="478"/>
          <ac:picMkLst>
            <pc:docMk/>
            <pc:sldMk cId="2070610411" sldId="343"/>
            <ac:picMk id="5" creationId="{0D809B60-384D-2B11-A1FC-25A4997E95F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2" creationId="{22319B3D-3C5F-4584-86E3-1BF503CF962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9" creationId="{165EBB33-0D84-8AFE-B68B-EF2FCD65977C}"/>
          </ac:picMkLst>
        </pc:picChg>
        <pc:picChg chg="del">
          <ac:chgData name="Thiago Panini" userId="cc6a5c77081c362d" providerId="LiveId" clId="{1E56A7F8-8C41-4C48-8B9E-FDD3FD38C49C}" dt="2024-05-22T14:52:38.607" v="3670" actId="478"/>
          <ac:picMkLst>
            <pc:docMk/>
            <pc:sldMk cId="2070610411" sldId="343"/>
            <ac:picMk id="33" creationId="{CCAECE05-FE5E-EA6B-97F0-0735D4029477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34" creationId="{DBD6CCDE-7784-B8AA-87EA-53688C5927A0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43" creationId="{96431FF2-889C-7363-040D-B15DDBE930CF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88" creationId="{B6AAA4F8-B666-53C8-4718-99074E259EE1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95" creationId="{369E88DA-3181-00D5-5745-A32895E80896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99" creationId="{571AAA99-02AB-3317-0D12-04546E9FE9A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112" creationId="{8F197988-D8E1-0CFC-E0F8-70F8862AB56A}"/>
          </ac:picMkLst>
        </pc:picChg>
        <pc:picChg chg="add mod">
          <ac:chgData name="Thiago Panini" userId="cc6a5c77081c362d" providerId="LiveId" clId="{1E56A7F8-8C41-4C48-8B9E-FDD3FD38C49C}" dt="2024-05-22T15:01:00.281" v="4230" actId="1036"/>
          <ac:picMkLst>
            <pc:docMk/>
            <pc:sldMk cId="2070610411" sldId="343"/>
            <ac:picMk id="2177" creationId="{5C25C5FB-81EB-D1DB-6A1F-E948BB5255A2}"/>
          </ac:picMkLst>
        </pc:picChg>
        <pc:picChg chg="add mod">
          <ac:chgData name="Thiago Panini" userId="cc6a5c77081c362d" providerId="LiveId" clId="{1E56A7F8-8C41-4C48-8B9E-FDD3FD38C49C}" dt="2024-05-22T15:03:20.126" v="4234" actId="1076"/>
          <ac:picMkLst>
            <pc:docMk/>
            <pc:sldMk cId="2070610411" sldId="343"/>
            <ac:picMk id="2180" creationId="{C1122507-015D-A774-E185-5FA81C3AC518}"/>
          </ac:picMkLst>
        </pc:picChg>
        <pc:picChg chg="add mod">
          <ac:chgData name="Thiago Panini" userId="cc6a5c77081c362d" providerId="LiveId" clId="{1E56A7F8-8C41-4C48-8B9E-FDD3FD38C49C}" dt="2024-05-22T15:03:25.896" v="4236" actId="1076"/>
          <ac:picMkLst>
            <pc:docMk/>
            <pc:sldMk cId="2070610411" sldId="343"/>
            <ac:picMk id="2181" creationId="{AF2F3BBA-8E2A-D5CB-F2B4-57CA3753717E}"/>
          </ac:picMkLst>
        </pc:picChg>
        <pc:picChg chg="add mod">
          <ac:chgData name="Thiago Panini" userId="cc6a5c77081c362d" providerId="LiveId" clId="{1E56A7F8-8C41-4C48-8B9E-FDD3FD38C49C}" dt="2024-05-22T15:03:35.944" v="4238" actId="1076"/>
          <ac:picMkLst>
            <pc:docMk/>
            <pc:sldMk cId="2070610411" sldId="343"/>
            <ac:picMk id="2182" creationId="{C2131171-4ACB-63BF-7512-C5E89537AA7E}"/>
          </ac:picMkLst>
        </pc:picChg>
        <pc:picChg chg="add mod">
          <ac:chgData name="Thiago Panini" userId="cc6a5c77081c362d" providerId="LiveId" clId="{1E56A7F8-8C41-4C48-8B9E-FDD3FD38C49C}" dt="2024-05-22T15:03:38.939" v="4239" actId="1076"/>
          <ac:picMkLst>
            <pc:docMk/>
            <pc:sldMk cId="2070610411" sldId="343"/>
            <ac:picMk id="2183" creationId="{CA0EE98D-F343-B202-6EE6-3A643595714F}"/>
          </ac:picMkLst>
        </pc:picChg>
        <pc:picChg chg="add mod">
          <ac:chgData name="Thiago Panini" userId="cc6a5c77081c362d" providerId="LiveId" clId="{1E56A7F8-8C41-4C48-8B9E-FDD3FD38C49C}" dt="2024-05-22T15:03:42.996" v="4240" actId="1076"/>
          <ac:picMkLst>
            <pc:docMk/>
            <pc:sldMk cId="2070610411" sldId="343"/>
            <ac:picMk id="2184" creationId="{87606F4E-C4BB-1EB4-F847-276FE4A386D9}"/>
          </ac:picMkLst>
        </pc:picChg>
        <pc:picChg chg="add mod">
          <ac:chgData name="Thiago Panini" userId="cc6a5c77081c362d" providerId="LiveId" clId="{1E56A7F8-8C41-4C48-8B9E-FDD3FD38C49C}" dt="2024-05-22T15:03:45.103" v="4241" actId="1076"/>
          <ac:picMkLst>
            <pc:docMk/>
            <pc:sldMk cId="2070610411" sldId="343"/>
            <ac:picMk id="2185" creationId="{12A43A6A-670A-7AAA-5FD8-F71BEC31311F}"/>
          </ac:picMkLst>
        </pc:pic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30" creationId="{3595EA54-C448-3831-04B3-BE2C8F912DEF}"/>
          </ac:cxnSpMkLst>
        </pc:cxnChg>
        <pc:cxnChg chg="mod">
          <ac:chgData name="Thiago Panini" userId="cc6a5c77081c362d" providerId="LiveId" clId="{1E56A7F8-8C41-4C48-8B9E-FDD3FD38C49C}" dt="2024-05-22T15:01:27.269" v="4232" actId="14100"/>
          <ac:cxnSpMkLst>
            <pc:docMk/>
            <pc:sldMk cId="2070610411" sldId="343"/>
            <ac:cxnSpMk id="42" creationId="{2174B7B6-3D9D-588F-F070-592C9F6DAAA5}"/>
          </ac:cxnSpMkLst>
        </pc:cxnChg>
        <pc:cxnChg chg="mod">
          <ac:chgData name="Thiago Panini" userId="cc6a5c77081c362d" providerId="LiveId" clId="{1E56A7F8-8C41-4C48-8B9E-FDD3FD38C49C}" dt="2024-05-22T14:53:15.605" v="3788"/>
          <ac:cxnSpMkLst>
            <pc:docMk/>
            <pc:sldMk cId="2070610411" sldId="343"/>
            <ac:cxnSpMk id="44" creationId="{6CA92804-29DC-F3D9-7B35-271512502350}"/>
          </ac:cxnSpMkLst>
        </pc:cxn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2075" creationId="{BEE0B99D-512B-6E81-8239-7084B3672B6C}"/>
          </ac:cxnSpMkLst>
        </pc:cxnChg>
      </pc:sldChg>
      <pc:sldChg chg="addSp delSp modSp del mod modAnim">
        <pc:chgData name="Thiago Panini" userId="cc6a5c77081c362d" providerId="LiveId" clId="{1E56A7F8-8C41-4C48-8B9E-FDD3FD38C49C}" dt="2024-07-03T17:31:51.652" v="42268" actId="47"/>
        <pc:sldMkLst>
          <pc:docMk/>
          <pc:sldMk cId="3991721910" sldId="345"/>
        </pc:sldMkLst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4" creationId="{8E5FB0D4-9FD2-A7C3-CA1A-C3F81C508AC4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7" creationId="{F571A711-BA8B-0005-7BF1-5E79929E2F87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8" creationId="{10FA1BDE-295F-72AC-AA81-8AD630BE2791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0" creationId="{5A373FBC-4D40-C57E-7264-85718DAC914B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3" creationId="{A293E2CE-7D88-A74C-4B12-45C6139854B0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4" creationId="{4B47B3C9-7BBD-D2C7-EE87-677294AD0978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5" creationId="{F17DBB85-6283-3B28-1B9B-2F07A618C000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6" creationId="{01474CEC-BD73-EA6B-328C-4ADF504546A2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7" creationId="{80C887B6-CE3A-A974-E6E5-23271127389F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8" creationId="{AA87397D-3D1C-9B57-3CE8-47F886984351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9" creationId="{4DA04143-B666-7CD1-C14D-B40591216202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20" creationId="{5B6E5F4C-00A4-6383-33DE-3602E3D2845A}"/>
          </ac:spMkLst>
        </pc:spChg>
        <pc:spChg chg="add mod">
          <ac:chgData name="Thiago Panini" userId="cc6a5c77081c362d" providerId="LiveId" clId="{1E56A7F8-8C41-4C48-8B9E-FDD3FD38C49C}" dt="2024-05-22T15:18:58.973" v="4686" actId="14100"/>
          <ac:spMkLst>
            <pc:docMk/>
            <pc:sldMk cId="3991721910" sldId="345"/>
            <ac:spMk id="21" creationId="{B7B1CCAB-F63E-9FC7-1F8A-C04AFAD66FA6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23" creationId="{373DF212-C67D-8431-8EAE-E2E51EBD87FE}"/>
          </ac:spMkLst>
        </pc:spChg>
        <pc:spChg chg="add mod">
          <ac:chgData name="Thiago Panini" userId="cc6a5c77081c362d" providerId="LiveId" clId="{1E56A7F8-8C41-4C48-8B9E-FDD3FD38C49C}" dt="2024-05-22T15:19:12.576" v="4689" actId="1037"/>
          <ac:spMkLst>
            <pc:docMk/>
            <pc:sldMk cId="3991721910" sldId="345"/>
            <ac:spMk id="24" creationId="{21009C6A-7992-CFBC-498E-3E7ED8AF6756}"/>
          </ac:spMkLst>
        </pc:spChg>
        <pc:spChg chg="add mod">
          <ac:chgData name="Thiago Panini" userId="cc6a5c77081c362d" providerId="LiveId" clId="{1E56A7F8-8C41-4C48-8B9E-FDD3FD38C49C}" dt="2024-05-22T15:19:12.576" v="4689" actId="1037"/>
          <ac:spMkLst>
            <pc:docMk/>
            <pc:sldMk cId="3991721910" sldId="345"/>
            <ac:spMk id="25" creationId="{B1A74371-C1BF-321C-6307-30806B9AFD79}"/>
          </ac:spMkLst>
        </pc:spChg>
        <pc:spChg chg="add del mod">
          <ac:chgData name="Thiago Panini" userId="cc6a5c77081c362d" providerId="LiveId" clId="{1E56A7F8-8C41-4C48-8B9E-FDD3FD38C49C}" dt="2024-05-22T15:18:47.458" v="4684" actId="478"/>
          <ac:spMkLst>
            <pc:docMk/>
            <pc:sldMk cId="3991721910" sldId="345"/>
            <ac:spMk id="26" creationId="{2747FC4B-2AB0-6D4E-B8E2-9A4331BF5CDA}"/>
          </ac:spMkLst>
        </pc:spChg>
        <pc:spChg chg="mod">
          <ac:chgData name="Thiago Panini" userId="cc6a5c77081c362d" providerId="LiveId" clId="{1E56A7F8-8C41-4C48-8B9E-FDD3FD38C49C}" dt="2024-05-22T15:14:52.162" v="4451" actId="313"/>
          <ac:spMkLst>
            <pc:docMk/>
            <pc:sldMk cId="3991721910" sldId="345"/>
            <ac:spMk id="27" creationId="{D0D43115-B93C-E569-0E8E-6984E03F6667}"/>
          </ac:spMkLst>
        </pc:spChg>
        <pc:spChg chg="add del mod">
          <ac:chgData name="Thiago Panini" userId="cc6a5c77081c362d" providerId="LiveId" clId="{1E56A7F8-8C41-4C48-8B9E-FDD3FD38C49C}" dt="2024-05-22T15:18:47.458" v="4684" actId="478"/>
          <ac:spMkLst>
            <pc:docMk/>
            <pc:sldMk cId="3991721910" sldId="345"/>
            <ac:spMk id="28" creationId="{FA0EE4E5-F621-C934-52F6-73CF68236EC4}"/>
          </ac:spMkLst>
        </pc:spChg>
        <pc:spChg chg="add mod">
          <ac:chgData name="Thiago Panini" userId="cc6a5c77081c362d" providerId="LiveId" clId="{1E56A7F8-8C41-4C48-8B9E-FDD3FD38C49C}" dt="2024-05-22T15:19:02.019" v="4687" actId="14100"/>
          <ac:spMkLst>
            <pc:docMk/>
            <pc:sldMk cId="3991721910" sldId="345"/>
            <ac:spMk id="30" creationId="{B7DCF8A1-F5E3-3A7C-67D7-59F13EA603B3}"/>
          </ac:spMkLst>
        </pc:spChg>
        <pc:spChg chg="add mod">
          <ac:chgData name="Thiago Panini" userId="cc6a5c77081c362d" providerId="LiveId" clId="{1E56A7F8-8C41-4C48-8B9E-FDD3FD38C49C}" dt="2024-05-22T15:19:14.429" v="4690" actId="1037"/>
          <ac:spMkLst>
            <pc:docMk/>
            <pc:sldMk cId="3991721910" sldId="345"/>
            <ac:spMk id="31" creationId="{55B91DFD-E0B4-6D19-AD5D-4B1B08C7C904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38" creationId="{D8D47B04-B316-5593-C536-F26DC311CEC5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39" creationId="{9451ABAF-FBB8-5AC3-2F5B-2F3D8FBE397B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40" creationId="{C93CB976-638E-340C-9DA6-1C838166ACE0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41" creationId="{9770FF2F-E78F-3DDC-7D39-4272E83D8644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47" creationId="{6DA0E9FC-00D8-0872-917B-8468DD31EE74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55" creationId="{A52AA5D5-AFEE-6A16-4CEA-1C3D5CC28DEB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56" creationId="{205599DA-B558-44A6-249E-723F8859AE6E}"/>
          </ac:spMkLst>
        </pc:spChg>
        <pc:spChg chg="mod">
          <ac:chgData name="Thiago Panini" userId="cc6a5c77081c362d" providerId="LiveId" clId="{1E56A7F8-8C41-4C48-8B9E-FDD3FD38C49C}" dt="2024-05-23T11:31:06.377" v="6007" actId="20577"/>
          <ac:spMkLst>
            <pc:docMk/>
            <pc:sldMk cId="3991721910" sldId="345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5-22T15:23:06.483" v="4753" actId="1076"/>
          <ac:spMkLst>
            <pc:docMk/>
            <pc:sldMk cId="3991721910" sldId="345"/>
            <ac:spMk id="2051" creationId="{D7FD7EEB-4D72-881A-7DA7-D2A47CB6788F}"/>
          </ac:spMkLst>
        </pc:spChg>
        <pc:spChg chg="add mod">
          <ac:chgData name="Thiago Panini" userId="cc6a5c77081c362d" providerId="LiveId" clId="{1E56A7F8-8C41-4C48-8B9E-FDD3FD38C49C}" dt="2024-05-22T15:23:11.407" v="4760" actId="20577"/>
          <ac:spMkLst>
            <pc:docMk/>
            <pc:sldMk cId="3991721910" sldId="345"/>
            <ac:spMk id="2052" creationId="{8258D6C9-5E0A-08B5-7504-133F5C1ADEFA}"/>
          </ac:spMkLst>
        </pc:spChg>
        <pc:spChg chg="add mod">
          <ac:chgData name="Thiago Panini" userId="cc6a5c77081c362d" providerId="LiveId" clId="{1E56A7F8-8C41-4C48-8B9E-FDD3FD38C49C}" dt="2024-05-22T15:23:27.672" v="4780" actId="1036"/>
          <ac:spMkLst>
            <pc:docMk/>
            <pc:sldMk cId="3991721910" sldId="345"/>
            <ac:spMk id="2053" creationId="{9D567C79-F784-EEA1-2710-E8B769B37C67}"/>
          </ac:spMkLst>
        </pc:spChg>
        <pc:spChg chg="add mod">
          <ac:chgData name="Thiago Panini" userId="cc6a5c77081c362d" providerId="LiveId" clId="{1E56A7F8-8C41-4C48-8B9E-FDD3FD38C49C}" dt="2024-05-22T15:23:23.923" v="4779" actId="20577"/>
          <ac:spMkLst>
            <pc:docMk/>
            <pc:sldMk cId="3991721910" sldId="345"/>
            <ac:spMk id="2054" creationId="{9A06086E-CC16-6F61-B255-4DC246338AFD}"/>
          </ac:spMkLst>
        </pc:spChg>
        <pc:spChg chg="add mod">
          <ac:chgData name="Thiago Panini" userId="cc6a5c77081c362d" providerId="LiveId" clId="{1E56A7F8-8C41-4C48-8B9E-FDD3FD38C49C}" dt="2024-05-22T15:23:39.624" v="4782" actId="1076"/>
          <ac:spMkLst>
            <pc:docMk/>
            <pc:sldMk cId="3991721910" sldId="345"/>
            <ac:spMk id="2060" creationId="{E4A10865-4236-E1C3-78C3-54B163B513A2}"/>
          </ac:spMkLst>
        </pc:spChg>
        <pc:spChg chg="add mod">
          <ac:chgData name="Thiago Panini" userId="cc6a5c77081c362d" providerId="LiveId" clId="{1E56A7F8-8C41-4C48-8B9E-FDD3FD38C49C}" dt="2024-05-22T15:23:39.624" v="4782" actId="1076"/>
          <ac:spMkLst>
            <pc:docMk/>
            <pc:sldMk cId="3991721910" sldId="345"/>
            <ac:spMk id="2061" creationId="{44A2A357-14E9-A620-A4E2-F727E59B75BB}"/>
          </ac:spMkLst>
        </pc:spChg>
        <pc:spChg chg="add mod">
          <ac:chgData name="Thiago Panini" userId="cc6a5c77081c362d" providerId="LiveId" clId="{1E56A7F8-8C41-4C48-8B9E-FDD3FD38C49C}" dt="2024-05-22T15:23:47.625" v="4785" actId="1035"/>
          <ac:spMkLst>
            <pc:docMk/>
            <pc:sldMk cId="3991721910" sldId="345"/>
            <ac:spMk id="2064" creationId="{4CF212A1-065C-6852-A16F-F16E58B4023F}"/>
          </ac:spMkLst>
        </pc:spChg>
        <pc:spChg chg="add mod">
          <ac:chgData name="Thiago Panini" userId="cc6a5c77081c362d" providerId="LiveId" clId="{1E56A7F8-8C41-4C48-8B9E-FDD3FD38C49C}" dt="2024-05-22T15:24:16.863" v="4814" actId="114"/>
          <ac:spMkLst>
            <pc:docMk/>
            <pc:sldMk cId="3991721910" sldId="345"/>
            <ac:spMk id="2066" creationId="{8A04DA04-7AC6-9B6C-3ACB-4079D7489A24}"/>
          </ac:spMkLst>
        </pc:spChg>
        <pc:spChg chg="add mod">
          <ac:chgData name="Thiago Panini" userId="cc6a5c77081c362d" providerId="LiveId" clId="{1E56A7F8-8C41-4C48-8B9E-FDD3FD38C49C}" dt="2024-05-22T15:26:35.651" v="4871" actId="20577"/>
          <ac:spMkLst>
            <pc:docMk/>
            <pc:sldMk cId="3991721910" sldId="345"/>
            <ac:spMk id="2069" creationId="{4198EAA0-D867-42B7-973F-81E3E29077F2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2113" creationId="{6C28A915-3C10-57EC-BE08-805A0F07B45F}"/>
          </ac:spMkLst>
        </pc:s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2" creationId="{2317DF47-EA89-4E7B-E2A3-30E019AC5268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5" creationId="{37E2C64E-5B60-1A3F-DBAF-AC8D8F5D7BD8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6" creationId="{36489396-E903-825A-C0CE-790CAAD8928F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35" creationId="{E98EEB1E-4D38-D024-2D56-C03F56DAD25C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2070" creationId="{6BFE0A63-7C56-7317-5ED4-3D252B6D1596}"/>
          </ac:grpSpMkLst>
        </pc:grpChg>
        <pc:picChg chg="add mod">
          <ac:chgData name="Thiago Panini" userId="cc6a5c77081c362d" providerId="LiveId" clId="{1E56A7F8-8C41-4C48-8B9E-FDD3FD38C49C}" dt="2024-07-03T13:53:08.886" v="42188" actId="1076"/>
          <ac:picMkLst>
            <pc:docMk/>
            <pc:sldMk cId="3991721910" sldId="345"/>
            <ac:picMk id="2" creationId="{80612015-265D-616C-18E0-3330D00A2302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2" creationId="{D34310EF-2249-3789-1404-FE37F8DF6C24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3" creationId="{1176416D-28FC-1381-61DB-D5A67BB9C03F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3" creationId="{7550FCAA-831D-20D2-C6AE-BB516F2FC1D9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4" creationId="{5A191840-8E02-2EDF-BEE3-C051B8A53D04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5" creationId="{D24FC2F2-2561-F86B-3EE6-1B04960218B3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6" creationId="{5B98A755-3877-4FA1-8DC7-5797D18FE5B0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9" creationId="{38131AF8-1D33-D8A9-3B5B-489126775D64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11" creationId="{4A82AB59-F316-5D42-6222-38EC957B0CAF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2" creationId="{22319B3D-3C5F-4584-86E3-1BF503CF962A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9" creationId="{165EBB33-0D84-8AFE-B68B-EF2FCD65977C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34" creationId="{DBD6CCDE-7784-B8AA-87EA-53688C5927A0}"/>
          </ac:picMkLst>
        </pc:picChg>
        <pc:picChg chg="add del mod">
          <ac:chgData name="Thiago Panini" userId="cc6a5c77081c362d" providerId="LiveId" clId="{1E56A7F8-8C41-4C48-8B9E-FDD3FD38C49C}" dt="2024-05-22T15:22:46.382" v="4731" actId="478"/>
          <ac:picMkLst>
            <pc:docMk/>
            <pc:sldMk cId="3991721910" sldId="345"/>
            <ac:picMk id="42" creationId="{A03B6CC0-4B38-A9C8-BCA1-C2087010D65F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43" creationId="{96431FF2-889C-7363-040D-B15DDBE930CF}"/>
          </ac:picMkLst>
        </pc:picChg>
        <pc:picChg chg="add mod">
          <ac:chgData name="Thiago Panini" userId="cc6a5c77081c362d" providerId="LiveId" clId="{1E56A7F8-8C41-4C48-8B9E-FDD3FD38C49C}" dt="2024-05-22T15:20:43.272" v="4706" actId="1036"/>
          <ac:picMkLst>
            <pc:docMk/>
            <pc:sldMk cId="3991721910" sldId="345"/>
            <ac:picMk id="50" creationId="{91B32E55-04BB-310E-0ECC-CC3DB6474FD3}"/>
          </ac:picMkLst>
        </pc:picChg>
        <pc:picChg chg="add del mod">
          <ac:chgData name="Thiago Panini" userId="cc6a5c77081c362d" providerId="LiveId" clId="{1E56A7F8-8C41-4C48-8B9E-FDD3FD38C49C}" dt="2024-05-22T15:22:04.126" v="4722" actId="478"/>
          <ac:picMkLst>
            <pc:docMk/>
            <pc:sldMk cId="3991721910" sldId="345"/>
            <ac:picMk id="57" creationId="{8368521A-2F3F-B3D3-84CE-F4736273C68F}"/>
          </ac:picMkLst>
        </pc:picChg>
        <pc:picChg chg="add del mod">
          <ac:chgData name="Thiago Panini" userId="cc6a5c77081c362d" providerId="LiveId" clId="{1E56A7F8-8C41-4C48-8B9E-FDD3FD38C49C}" dt="2024-05-22T15:22:02.666" v="4721" actId="478"/>
          <ac:picMkLst>
            <pc:docMk/>
            <pc:sldMk cId="3991721910" sldId="345"/>
            <ac:picMk id="59" creationId="{5262A833-DE2B-E845-CA49-62E269DBA4A2}"/>
          </ac:picMkLst>
        </pc:picChg>
        <pc:picChg chg="add mod">
          <ac:chgData name="Thiago Panini" userId="cc6a5c77081c362d" providerId="LiveId" clId="{1E56A7F8-8C41-4C48-8B9E-FDD3FD38C49C}" dt="2024-05-22T15:22:49.158" v="4732" actId="1038"/>
          <ac:picMkLst>
            <pc:docMk/>
            <pc:sldMk cId="3991721910" sldId="345"/>
            <ac:picMk id="62" creationId="{AE68BE04-8936-CEC6-1B2D-0AAEFF609152}"/>
          </ac:picMkLst>
        </pc:picChg>
        <pc:picChg chg="add mod">
          <ac:chgData name="Thiago Panini" userId="cc6a5c77081c362d" providerId="LiveId" clId="{1E56A7F8-8C41-4C48-8B9E-FDD3FD38C49C}" dt="2024-05-22T15:21:58.268" v="4719" actId="14100"/>
          <ac:picMkLst>
            <pc:docMk/>
            <pc:sldMk cId="3991721910" sldId="345"/>
            <ac:picMk id="2048" creationId="{FE2FF72F-94F0-B9BC-C496-178685A38DD7}"/>
          </ac:picMkLst>
        </pc:picChg>
        <pc:picChg chg="add mod">
          <ac:chgData name="Thiago Panini" userId="cc6a5c77081c362d" providerId="LiveId" clId="{1E56A7F8-8C41-4C48-8B9E-FDD3FD38C49C}" dt="2024-05-22T15:22:19.646" v="4728" actId="1076"/>
          <ac:picMkLst>
            <pc:docMk/>
            <pc:sldMk cId="3991721910" sldId="345"/>
            <ac:picMk id="2049" creationId="{37C03494-F0C6-0DAC-80BA-6288DA488E4F}"/>
          </ac:picMkLst>
        </pc:picChg>
        <pc:picChg chg="add mod">
          <ac:chgData name="Thiago Panini" userId="cc6a5c77081c362d" providerId="LiveId" clId="{1E56A7F8-8C41-4C48-8B9E-FDD3FD38C49C}" dt="2024-05-22T15:23:39.624" v="4782" actId="1076"/>
          <ac:picMkLst>
            <pc:docMk/>
            <pc:sldMk cId="3991721910" sldId="345"/>
            <ac:picMk id="2055" creationId="{28C0DE19-C2D7-A2FC-6507-E4E458898C7B}"/>
          </ac:picMkLst>
        </pc:picChg>
        <pc:picChg chg="add mod">
          <ac:chgData name="Thiago Panini" userId="cc6a5c77081c362d" providerId="LiveId" clId="{1E56A7F8-8C41-4C48-8B9E-FDD3FD38C49C}" dt="2024-05-22T15:23:39.624" v="4782" actId="1076"/>
          <ac:picMkLst>
            <pc:docMk/>
            <pc:sldMk cId="3991721910" sldId="345"/>
            <ac:picMk id="2057" creationId="{EFFB3706-C295-A305-C02A-028CA0C97B89}"/>
          </ac:picMkLst>
        </pc:picChg>
        <pc:picChg chg="add mod">
          <ac:chgData name="Thiago Panini" userId="cc6a5c77081c362d" providerId="LiveId" clId="{1E56A7F8-8C41-4C48-8B9E-FDD3FD38C49C}" dt="2024-05-22T15:23:47.625" v="4785" actId="1035"/>
          <ac:picMkLst>
            <pc:docMk/>
            <pc:sldMk cId="3991721910" sldId="345"/>
            <ac:picMk id="2063" creationId="{C210DD0E-5F36-3906-6BF4-CCCAEC9C73A0}"/>
          </ac:picMkLst>
        </pc:picChg>
        <pc:picChg chg="add del mod">
          <ac:chgData name="Thiago Panini" userId="cc6a5c77081c362d" providerId="LiveId" clId="{1E56A7F8-8C41-4C48-8B9E-FDD3FD38C49C}" dt="2024-07-03T13:53:04.513" v="42186" actId="478"/>
          <ac:picMkLst>
            <pc:docMk/>
            <pc:sldMk cId="3991721910" sldId="345"/>
            <ac:picMk id="2067" creationId="{A4D1A2A9-2929-D02E-1B75-E6785BE0480D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88" creationId="{B6AAA4F8-B666-53C8-4718-99074E259EE1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95" creationId="{369E88DA-3181-00D5-5745-A32895E80896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99" creationId="{571AAA99-02AB-3317-0D12-04546E9FE9AA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112" creationId="{8F197988-D8E1-0CFC-E0F8-70F8862AB56A}"/>
          </ac:picMkLst>
        </pc:pic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49" creationId="{934CEDC0-F8FA-8710-67FC-F03D834E2A93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54" creationId="{C31BBD3C-28C4-A089-B296-164651C70A33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2075" creationId="{BEE0B99D-512B-6E81-8239-7084B3672B6C}"/>
          </ac:cxnSpMkLst>
        </pc:cxnChg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85855683" sldId="34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64369995" sldId="348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753232818" sldId="349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92503520" sldId="35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611373428" sldId="35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828493619" sldId="353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85389272" sldId="35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91943166" sldId="35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512937823" sldId="35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583373659" sldId="358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11565837" sldId="36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309062905" sldId="36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313298974" sldId="366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224407580" sldId="368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4040542403" sldId="37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02287827" sldId="37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331189734" sldId="37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474720504" sldId="38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719374234" sldId="386"/>
        </pc:sldMkLst>
      </pc:sldChg>
      <pc:sldChg chg="addSp modSp mod">
        <pc:chgData name="Thiago Panini" userId="cc6a5c77081c362d" providerId="LiveId" clId="{1E56A7F8-8C41-4C48-8B9E-FDD3FD38C49C}" dt="2024-05-22T12:26:39.417" v="125" actId="1038"/>
        <pc:sldMkLst>
          <pc:docMk/>
          <pc:sldMk cId="4100568124" sldId="389"/>
        </pc:sldMkLst>
        <pc:spChg chg="mod">
          <ac:chgData name="Thiago Panini" userId="cc6a5c77081c362d" providerId="LiveId" clId="{1E56A7F8-8C41-4C48-8B9E-FDD3FD38C49C}" dt="2024-05-22T12:26:39.417" v="125" actId="1038"/>
          <ac:spMkLst>
            <pc:docMk/>
            <pc:sldMk cId="4100568124" sldId="389"/>
            <ac:spMk id="2" creationId="{D49CEE6B-6121-6103-05CB-2068E1656405}"/>
          </ac:spMkLst>
        </pc:spChg>
        <pc:spChg chg="mod">
          <ac:chgData name="Thiago Panini" userId="cc6a5c77081c362d" providerId="LiveId" clId="{1E56A7F8-8C41-4C48-8B9E-FDD3FD38C49C}" dt="2024-05-22T12:26:09.397" v="22" actId="164"/>
          <ac:spMkLst>
            <pc:docMk/>
            <pc:sldMk cId="4100568124" sldId="389"/>
            <ac:spMk id="8" creationId="{1D697688-449A-1EBA-AE3C-CA3D0760087A}"/>
          </ac:spMkLst>
        </pc:spChg>
        <pc:spChg chg="mod">
          <ac:chgData name="Thiago Panini" userId="cc6a5c77081c362d" providerId="LiveId" clId="{1E56A7F8-8C41-4C48-8B9E-FDD3FD38C49C}" dt="2024-05-22T12:26:09.397" v="22" actId="164"/>
          <ac:spMkLst>
            <pc:docMk/>
            <pc:sldMk cId="4100568124" sldId="389"/>
            <ac:spMk id="9" creationId="{985294B9-EF80-FEC1-8FD5-FE3F54DEA046}"/>
          </ac:spMkLst>
        </pc:spChg>
        <pc:spChg chg="mod">
          <ac:chgData name="Thiago Panini" userId="cc6a5c77081c362d" providerId="LiveId" clId="{1E56A7F8-8C41-4C48-8B9E-FDD3FD38C49C}" dt="2024-05-22T12:26:02.431" v="20" actId="164"/>
          <ac:spMkLst>
            <pc:docMk/>
            <pc:sldMk cId="4100568124" sldId="389"/>
            <ac:spMk id="10" creationId="{116C18F0-3EAB-4639-40B6-6E9056F8B7AB}"/>
          </ac:spMkLst>
        </pc:spChg>
        <pc:spChg chg="mod">
          <ac:chgData name="Thiago Panini" userId="cc6a5c77081c362d" providerId="LiveId" clId="{1E56A7F8-8C41-4C48-8B9E-FDD3FD38C49C}" dt="2024-05-22T12:25:51.893" v="18" actId="20577"/>
          <ac:spMkLst>
            <pc:docMk/>
            <pc:sldMk cId="4100568124" sldId="389"/>
            <ac:spMk id="3408" creationId="{00000000-0000-0000-0000-000000000000}"/>
          </ac:spMkLst>
        </pc:spChg>
        <pc:grpChg chg="add mod">
          <ac:chgData name="Thiago Panini" userId="cc6a5c77081c362d" providerId="LiveId" clId="{1E56A7F8-8C41-4C48-8B9E-FDD3FD38C49C}" dt="2024-05-22T12:26:04.307" v="21" actId="1076"/>
          <ac:grpSpMkLst>
            <pc:docMk/>
            <pc:sldMk cId="4100568124" sldId="389"/>
            <ac:grpSpMk id="3" creationId="{4324C452-EFE5-1D5D-0F63-61CCEC0E74B2}"/>
          </ac:grpSpMkLst>
        </pc:grpChg>
        <pc:grpChg chg="add mod">
          <ac:chgData name="Thiago Panini" userId="cc6a5c77081c362d" providerId="LiveId" clId="{1E56A7F8-8C41-4C48-8B9E-FDD3FD38C49C}" dt="2024-05-22T12:26:12.992" v="52" actId="1036"/>
          <ac:grpSpMkLst>
            <pc:docMk/>
            <pc:sldMk cId="4100568124" sldId="389"/>
            <ac:grpSpMk id="5" creationId="{7787AE47-95BD-6D8C-17CF-8344AC30731A}"/>
          </ac:grpSpMkLst>
        </pc:grpChg>
        <pc:grpChg chg="mod">
          <ac:chgData name="Thiago Panini" userId="cc6a5c77081c362d" providerId="LiveId" clId="{1E56A7F8-8C41-4C48-8B9E-FDD3FD38C49C}" dt="2024-05-22T12:26:20.390" v="53" actId="1076"/>
          <ac:grpSpMkLst>
            <pc:docMk/>
            <pc:sldMk cId="4100568124" sldId="389"/>
            <ac:grpSpMk id="3410" creationId="{00000000-0000-0000-0000-000000000000}"/>
          </ac:grpSpMkLst>
        </pc:grpChg>
        <pc:picChg chg="mod">
          <ac:chgData name="Thiago Panini" userId="cc6a5c77081c362d" providerId="LiveId" clId="{1E56A7F8-8C41-4C48-8B9E-FDD3FD38C49C}" dt="2024-05-22T12:26:02.431" v="20" actId="164"/>
          <ac:picMkLst>
            <pc:docMk/>
            <pc:sldMk cId="4100568124" sldId="389"/>
            <ac:picMk id="4" creationId="{34F63140-22CA-F7D4-E2BC-836A50944350}"/>
          </ac:picMkLst>
        </pc:picChg>
        <pc:picChg chg="mod">
          <ac:chgData name="Thiago Panini" userId="cc6a5c77081c362d" providerId="LiveId" clId="{1E56A7F8-8C41-4C48-8B9E-FDD3FD38C49C}" dt="2024-05-22T12:26:09.397" v="22" actId="164"/>
          <ac:picMkLst>
            <pc:docMk/>
            <pc:sldMk cId="4100568124" sldId="389"/>
            <ac:picMk id="7" creationId="{18E6CDD2-E008-E2DA-BA9D-86695AD89E6E}"/>
          </ac:picMkLst>
        </pc:picChg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029621656" sldId="390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152019844" sldId="39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54331351" sldId="39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791534372" sldId="393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296016494" sldId="39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43783934" sldId="39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901506372" sldId="39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4143101575" sldId="40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230835655" sldId="40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608052151" sldId="403"/>
        </pc:sldMkLst>
      </pc:sldChg>
      <pc:sldChg chg="addSp delSp modSp add del mod ord setBg modNotes">
        <pc:chgData name="Thiago Panini" userId="cc6a5c77081c362d" providerId="LiveId" clId="{1E56A7F8-8C41-4C48-8B9E-FDD3FD38C49C}" dt="2024-05-22T14:46:19.089" v="3366" actId="47"/>
        <pc:sldMkLst>
          <pc:docMk/>
          <pc:sldMk cId="2975130353" sldId="404"/>
        </pc:sldMkLst>
        <pc:spChg chg="add mod">
          <ac:chgData name="Thiago Panini" userId="cc6a5c77081c362d" providerId="LiveId" clId="{1E56A7F8-8C41-4C48-8B9E-FDD3FD38C49C}" dt="2024-05-22T13:23:23.963" v="1595" actId="14100"/>
          <ac:spMkLst>
            <pc:docMk/>
            <pc:sldMk cId="2975130353" sldId="404"/>
            <ac:spMk id="2" creationId="{C052D60A-25CA-2AF4-DACE-172697C51702}"/>
          </ac:spMkLst>
        </pc:spChg>
        <pc:spChg chg="add mod">
          <ac:chgData name="Thiago Panini" userId="cc6a5c77081c362d" providerId="LiveId" clId="{1E56A7F8-8C41-4C48-8B9E-FDD3FD38C49C}" dt="2024-05-22T13:23:08.520" v="1592" actId="1076"/>
          <ac:spMkLst>
            <pc:docMk/>
            <pc:sldMk cId="2975130353" sldId="404"/>
            <ac:spMk id="3" creationId="{AF7ACACE-6C97-79BF-DEA1-9CF4627709F7}"/>
          </ac:spMkLst>
        </pc:spChg>
        <pc:spChg chg="add mod">
          <ac:chgData name="Thiago Panini" userId="cc6a5c77081c362d" providerId="LiveId" clId="{1E56A7F8-8C41-4C48-8B9E-FDD3FD38C49C}" dt="2024-05-22T13:41:35.598" v="1741" actId="1076"/>
          <ac:spMkLst>
            <pc:docMk/>
            <pc:sldMk cId="2975130353" sldId="404"/>
            <ac:spMk id="4" creationId="{2C752ABB-75F5-7DC7-E408-FA99513159A1}"/>
          </ac:spMkLst>
        </pc:spChg>
        <pc:spChg chg="add mod">
          <ac:chgData name="Thiago Panini" userId="cc6a5c77081c362d" providerId="LiveId" clId="{1E56A7F8-8C41-4C48-8B9E-FDD3FD38C49C}" dt="2024-05-22T13:41:35.598" v="1741" actId="1076"/>
          <ac:spMkLst>
            <pc:docMk/>
            <pc:sldMk cId="2975130353" sldId="404"/>
            <ac:spMk id="5" creationId="{3668CDAA-E82B-709E-F67F-5267F2206C54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6" creationId="{3F08719C-00EF-2240-365A-5E33BACDA0F8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7" creationId="{25D6898A-2081-1349-F29D-9C736CC4013B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8" creationId="{9CDE9956-1C2D-9181-81C6-DDD74E855A0E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9" creationId="{283DEF00-6442-D6F6-1FEF-AD4CFD0C621E}"/>
          </ac:spMkLst>
        </pc:spChg>
        <pc:spChg chg="add mod">
          <ac:chgData name="Thiago Panini" userId="cc6a5c77081c362d" providerId="LiveId" clId="{1E56A7F8-8C41-4C48-8B9E-FDD3FD38C49C}" dt="2024-05-22T13:22:59.974" v="1591"/>
          <ac:spMkLst>
            <pc:docMk/>
            <pc:sldMk cId="2975130353" sldId="404"/>
            <ac:spMk id="10" creationId="{0C4CB3B4-D479-F0A7-72A1-F16F1D25F0BC}"/>
          </ac:spMkLst>
        </pc:spChg>
        <pc:spChg chg="mod">
          <ac:chgData name="Thiago Panini" userId="cc6a5c77081c362d" providerId="LiveId" clId="{1E56A7F8-8C41-4C48-8B9E-FDD3FD38C49C}" dt="2024-05-22T13:22:18.140" v="1538" actId="1076"/>
          <ac:spMkLst>
            <pc:docMk/>
            <pc:sldMk cId="2975130353" sldId="404"/>
            <ac:spMk id="3452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1:35.894" v="1742" actId="1076"/>
          <ac:spMkLst>
            <pc:docMk/>
            <pc:sldMk cId="2975130353" sldId="404"/>
            <ac:spMk id="3453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1:35.894" v="1742" actId="1076"/>
          <ac:spMkLst>
            <pc:docMk/>
            <pc:sldMk cId="2975130353" sldId="404"/>
            <ac:spMk id="3454" creationId="{00000000-0000-0000-0000-000000000000}"/>
          </ac:spMkLst>
        </pc:sp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" creationId="{D02BB4DF-D914-CC20-ECFE-92B0F702457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3" creationId="{BE9CA6A9-A0E0-963F-D183-47B983B729D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4" creationId="{76872385-BC5B-3274-29A2-B36C1B50951C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5" creationId="{9EF6413C-2F7A-AAD5-376D-2125FE729DB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6" creationId="{EF8D0FDA-7D79-6677-F42E-0BBBB1ADAFEA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7" creationId="{647B1B09-385E-CAE2-51BC-C91F462101E3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8" creationId="{F8547AB2-85A7-20B7-FFC1-009B9B6AEF8D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9" creationId="{72B7A7E5-D618-A26D-31CF-13FF024CB6B2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0" creationId="{B9940804-AD71-647B-C983-217F40F913B7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1" creationId="{D337EAB0-594D-343F-A44F-C3CAC4FB1895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2" creationId="{5BB443B4-0DF5-BB10-02C6-C9E03C9E4014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3" creationId="{533A4DA9-E79F-B298-EF0B-61DB2D8B7429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4" creationId="{B678208B-D8CF-1873-0A88-F0A217C1932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5" creationId="{FFED245F-EFEE-0A06-CD3B-08253E29D87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6" creationId="{58DA90D6-7D60-6EA3-E8C7-8054260054DD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7" creationId="{256ECE50-0AEE-C7DE-640D-6E35E53C09A9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8" creationId="{C167F1B4-45D8-B38B-5334-2CC2BE9E897B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9" creationId="{2BF0961B-8F49-D030-0398-6C5FB7CFC218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0" creationId="{33481137-C60D-D3BA-1007-CF5D7A4C1467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4" creationId="{0F1028F3-61ED-0CB3-6B76-67D42C35004B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6" creationId="{770C8238-D313-7878-1FAC-73E30E708EE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8" creationId="{A97B1C3B-1670-611C-13CA-069EBC4E66C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7" creationId="{22FE9E04-542E-68CD-3E88-DF438B52C08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8" creationId="{4726F158-CBDC-59FE-166A-4142CE6C333A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9" creationId="{A01E1A6F-4102-CAF9-7CB6-913EEA233138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1" creationId="{91574382-4385-E2A2-C93E-CEB0084A8FB6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2" creationId="{7C60C2D6-E811-94FC-0ECC-62101BE23ED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3" creationId="{BBF9A9C9-A35D-F7C3-5008-4A6EAAF87DB4}"/>
          </ac:picMkLst>
        </pc:picChg>
        <pc:picChg chg="mod">
          <ac:chgData name="Thiago Panini" userId="cc6a5c77081c362d" providerId="LiveId" clId="{1E56A7F8-8C41-4C48-8B9E-FDD3FD38C49C}" dt="2024-05-22T14:02:52.005" v="2183" actId="1076"/>
          <ac:picMkLst>
            <pc:docMk/>
            <pc:sldMk cId="2975130353" sldId="404"/>
            <ac:picMk id="1026" creationId="{C06DF919-42B5-482F-20C9-3353069E8488}"/>
          </ac:picMkLst>
        </pc:picChg>
        <pc:picChg chg="mod">
          <ac:chgData name="Thiago Panini" userId="cc6a5c77081c362d" providerId="LiveId" clId="{1E56A7F8-8C41-4C48-8B9E-FDD3FD38C49C}" dt="2024-05-22T14:02:50.015" v="2182" actId="1076"/>
          <ac:picMkLst>
            <pc:docMk/>
            <pc:sldMk cId="2975130353" sldId="404"/>
            <ac:picMk id="1028" creationId="{76A29994-A62E-C5C9-C435-218DE9A9C06D}"/>
          </ac:picMkLst>
        </pc:picChg>
        <pc:picChg chg="mod">
          <ac:chgData name="Thiago Panini" userId="cc6a5c77081c362d" providerId="LiveId" clId="{1E56A7F8-8C41-4C48-8B9E-FDD3FD38C49C}" dt="2024-05-22T14:02:49.166" v="2181" actId="1076"/>
          <ac:picMkLst>
            <pc:docMk/>
            <pc:sldMk cId="2975130353" sldId="404"/>
            <ac:picMk id="1032" creationId="{02992C24-E055-006C-07B4-58C5B4CD74E5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48" creationId="{72D3DE42-BD01-99D8-A4C3-3BE85367FEA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49" creationId="{9D077233-F3C0-6A72-2EA8-974A5FDF4FA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050" creationId="{D4CDFFDA-0FF4-7B09-3A33-612B9F18FEA8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1" creationId="{CD79148E-4210-C8D5-D00D-476D4235683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2" creationId="{8558CEBF-FFA1-5052-9D8C-E75F6D9A0E89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3" creationId="{48DFEA24-AE31-46E6-A432-CA044C33B844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4" creationId="{A5E46D2F-BD70-474D-1439-C34F2BF0F132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5" creationId="{8C079ACC-02BE-5E61-7DD3-3CA953564835}"/>
          </ac:picMkLst>
        </pc:picChg>
      </pc:sldChg>
      <pc:sldChg chg="addSp delSp modSp add mod modAnim">
        <pc:chgData name="Thiago Panini" userId="cc6a5c77081c362d" providerId="LiveId" clId="{1E56A7F8-8C41-4C48-8B9E-FDD3FD38C49C}" dt="2024-07-03T13:46:52.226" v="42153"/>
        <pc:sldMkLst>
          <pc:docMk/>
          <pc:sldMk cId="2440172384" sldId="405"/>
        </pc:sldMkLst>
        <pc:spChg chg="add mod">
          <ac:chgData name="Thiago Panini" userId="cc6a5c77081c362d" providerId="LiveId" clId="{1E56A7F8-8C41-4C48-8B9E-FDD3FD38C49C}" dt="2024-07-03T13:42:11.260" v="42115" actId="164"/>
          <ac:spMkLst>
            <pc:docMk/>
            <pc:sldMk cId="2440172384" sldId="405"/>
            <ac:spMk id="9" creationId="{0033FAD2-FAAC-C2CD-8570-04B8C6E0A295}"/>
          </ac:spMkLst>
        </pc:spChg>
        <pc:spChg chg="add mod">
          <ac:chgData name="Thiago Panini" userId="cc6a5c77081c362d" providerId="LiveId" clId="{1E56A7F8-8C41-4C48-8B9E-FDD3FD38C49C}" dt="2024-07-03T13:42:30.324" v="42117" actId="164"/>
          <ac:spMkLst>
            <pc:docMk/>
            <pc:sldMk cId="2440172384" sldId="405"/>
            <ac:spMk id="10" creationId="{81C07A07-9E15-8399-B698-8747FD45D0AC}"/>
          </ac:spMkLst>
        </pc:spChg>
        <pc:spChg chg="add mod">
          <ac:chgData name="Thiago Panini" userId="cc6a5c77081c362d" providerId="LiveId" clId="{1E56A7F8-8C41-4C48-8B9E-FDD3FD38C49C}" dt="2024-07-03T13:42:49.259" v="42122" actId="164"/>
          <ac:spMkLst>
            <pc:docMk/>
            <pc:sldMk cId="2440172384" sldId="405"/>
            <ac:spMk id="11" creationId="{FE323C44-23F3-DB8B-D104-294F986AE0DB}"/>
          </ac:spMkLst>
        </pc:spChg>
        <pc:spChg chg="add mod">
          <ac:chgData name="Thiago Panini" userId="cc6a5c77081c362d" providerId="LiveId" clId="{1E56A7F8-8C41-4C48-8B9E-FDD3FD38C49C}" dt="2024-07-03T13:42:21.241" v="42116" actId="164"/>
          <ac:spMkLst>
            <pc:docMk/>
            <pc:sldMk cId="2440172384" sldId="405"/>
            <ac:spMk id="12" creationId="{E01D78C3-16C0-BF48-39C3-E1DC291042BD}"/>
          </ac:spMkLst>
        </pc:spChg>
        <pc:spChg chg="add mod">
          <ac:chgData name="Thiago Panini" userId="cc6a5c77081c362d" providerId="LiveId" clId="{1E56A7F8-8C41-4C48-8B9E-FDD3FD38C49C}" dt="2024-07-03T13:42:11.260" v="42115" actId="164"/>
          <ac:spMkLst>
            <pc:docMk/>
            <pc:sldMk cId="2440172384" sldId="405"/>
            <ac:spMk id="21" creationId="{48421FD1-B2C4-5D03-FD4F-12026BAFB382}"/>
          </ac:spMkLst>
        </pc:spChg>
        <pc:spChg chg="add mod">
          <ac:chgData name="Thiago Panini" userId="cc6a5c77081c362d" providerId="LiveId" clId="{1E56A7F8-8C41-4C48-8B9E-FDD3FD38C49C}" dt="2024-07-03T13:42:21.241" v="42116" actId="164"/>
          <ac:spMkLst>
            <pc:docMk/>
            <pc:sldMk cId="2440172384" sldId="405"/>
            <ac:spMk id="22" creationId="{BF41A4C4-3EDF-450D-A513-EFB7E4A78FD0}"/>
          </ac:spMkLst>
        </pc:spChg>
        <pc:spChg chg="add mod">
          <ac:chgData name="Thiago Panini" userId="cc6a5c77081c362d" providerId="LiveId" clId="{1E56A7F8-8C41-4C48-8B9E-FDD3FD38C49C}" dt="2024-07-03T13:42:30.324" v="42117" actId="164"/>
          <ac:spMkLst>
            <pc:docMk/>
            <pc:sldMk cId="2440172384" sldId="405"/>
            <ac:spMk id="23" creationId="{FD6183D9-59A5-7803-AC00-CA27652E9CEC}"/>
          </ac:spMkLst>
        </pc:spChg>
        <pc:spChg chg="add mod">
          <ac:chgData name="Thiago Panini" userId="cc6a5c77081c362d" providerId="LiveId" clId="{1E56A7F8-8C41-4C48-8B9E-FDD3FD38C49C}" dt="2024-07-03T13:42:49.259" v="42122" actId="164"/>
          <ac:spMkLst>
            <pc:docMk/>
            <pc:sldMk cId="2440172384" sldId="405"/>
            <ac:spMk id="24" creationId="{3E889247-A9D7-8316-4D3D-76258AA69E0F}"/>
          </ac:spMkLst>
        </pc:spChg>
        <pc:spChg chg="add mod">
          <ac:chgData name="Thiago Panini" userId="cc6a5c77081c362d" providerId="LiveId" clId="{1E56A7F8-8C41-4C48-8B9E-FDD3FD38C49C}" dt="2024-07-03T13:42:35.177" v="42118" actId="164"/>
          <ac:spMkLst>
            <pc:docMk/>
            <pc:sldMk cId="2440172384" sldId="405"/>
            <ac:spMk id="46" creationId="{169B01AE-9387-C737-04BB-8C29DC6ED485}"/>
          </ac:spMkLst>
        </pc:spChg>
        <pc:spChg chg="add mod">
          <ac:chgData name="Thiago Panini" userId="cc6a5c77081c362d" providerId="LiveId" clId="{1E56A7F8-8C41-4C48-8B9E-FDD3FD38C49C}" dt="2024-07-03T13:42:38.206" v="42119" actId="164"/>
          <ac:spMkLst>
            <pc:docMk/>
            <pc:sldMk cId="2440172384" sldId="405"/>
            <ac:spMk id="47" creationId="{9A162036-824E-EF16-4D4C-3749684FCF43}"/>
          </ac:spMkLst>
        </pc:spChg>
        <pc:spChg chg="add mod">
          <ac:chgData name="Thiago Panini" userId="cc6a5c77081c362d" providerId="LiveId" clId="{1E56A7F8-8C41-4C48-8B9E-FDD3FD38C49C}" dt="2024-07-03T13:42:41.633" v="42120" actId="164"/>
          <ac:spMkLst>
            <pc:docMk/>
            <pc:sldMk cId="2440172384" sldId="405"/>
            <ac:spMk id="48" creationId="{1D6B2E91-426E-1143-936E-C34842AC2915}"/>
          </ac:spMkLst>
        </pc:spChg>
        <pc:spChg chg="add mod">
          <ac:chgData name="Thiago Panini" userId="cc6a5c77081c362d" providerId="LiveId" clId="{1E56A7F8-8C41-4C48-8B9E-FDD3FD38C49C}" dt="2024-07-03T13:42:45.196" v="42121" actId="164"/>
          <ac:spMkLst>
            <pc:docMk/>
            <pc:sldMk cId="2440172384" sldId="405"/>
            <ac:spMk id="49" creationId="{DF900FD1-4613-1503-1937-3000B21FD78F}"/>
          </ac:spMkLst>
        </pc:spChg>
        <pc:spChg chg="add mod">
          <ac:chgData name="Thiago Panini" userId="cc6a5c77081c362d" providerId="LiveId" clId="{1E56A7F8-8C41-4C48-8B9E-FDD3FD38C49C}" dt="2024-07-03T13:42:55.066" v="42123" actId="164"/>
          <ac:spMkLst>
            <pc:docMk/>
            <pc:sldMk cId="2440172384" sldId="405"/>
            <ac:spMk id="50" creationId="{8AA61384-F5D9-8D45-12C3-710D1FF82AB1}"/>
          </ac:spMkLst>
        </pc:spChg>
        <pc:spChg chg="add mod">
          <ac:chgData name="Thiago Panini" userId="cc6a5c77081c362d" providerId="LiveId" clId="{1E56A7F8-8C41-4C48-8B9E-FDD3FD38C49C}" dt="2024-05-22T14:26:13.987" v="2916" actId="1076"/>
          <ac:spMkLst>
            <pc:docMk/>
            <pc:sldMk cId="2440172384" sldId="405"/>
            <ac:spMk id="51" creationId="{BE3CFDF5-F8B4-4F2B-3807-9BF0037F5C09}"/>
          </ac:spMkLst>
        </pc:spChg>
        <pc:spChg chg="mod">
          <ac:chgData name="Thiago Panini" userId="cc6a5c77081c362d" providerId="LiveId" clId="{1E56A7F8-8C41-4C48-8B9E-FDD3FD38C49C}" dt="2024-05-22T14:03:33.028" v="2271" actId="20577"/>
          <ac:spMkLst>
            <pc:docMk/>
            <pc:sldMk cId="2440172384" sldId="405"/>
            <ac:spMk id="60" creationId="{8E4159BD-E7C2-01D1-B1D3-7F39727890EB}"/>
          </ac:spMkLst>
        </pc:spChg>
        <pc:grpChg chg="add mod">
          <ac:chgData name="Thiago Panini" userId="cc6a5c77081c362d" providerId="LiveId" clId="{1E56A7F8-8C41-4C48-8B9E-FDD3FD38C49C}" dt="2024-07-03T13:42:11.260" v="42115" actId="164"/>
          <ac:grpSpMkLst>
            <pc:docMk/>
            <pc:sldMk cId="2440172384" sldId="405"/>
            <ac:grpSpMk id="2" creationId="{6DF99990-E84C-4940-EF09-4C30CF841EAF}"/>
          </ac:grpSpMkLst>
        </pc:grpChg>
        <pc:grpChg chg="add mod">
          <ac:chgData name="Thiago Panini" userId="cc6a5c77081c362d" providerId="LiveId" clId="{1E56A7F8-8C41-4C48-8B9E-FDD3FD38C49C}" dt="2024-07-03T13:42:21.241" v="42116" actId="164"/>
          <ac:grpSpMkLst>
            <pc:docMk/>
            <pc:sldMk cId="2440172384" sldId="405"/>
            <ac:grpSpMk id="3" creationId="{EE24FF7F-75CB-91C6-017D-795FABCCFE9D}"/>
          </ac:grpSpMkLst>
        </pc:grpChg>
        <pc:grpChg chg="add mod">
          <ac:chgData name="Thiago Panini" userId="cc6a5c77081c362d" providerId="LiveId" clId="{1E56A7F8-8C41-4C48-8B9E-FDD3FD38C49C}" dt="2024-07-03T13:42:30.324" v="42117" actId="164"/>
          <ac:grpSpMkLst>
            <pc:docMk/>
            <pc:sldMk cId="2440172384" sldId="405"/>
            <ac:grpSpMk id="4" creationId="{9A82ADB3-0D3F-96EF-41BE-1F0EF10D3E7C}"/>
          </ac:grpSpMkLst>
        </pc:grpChg>
        <pc:grpChg chg="add mod">
          <ac:chgData name="Thiago Panini" userId="cc6a5c77081c362d" providerId="LiveId" clId="{1E56A7F8-8C41-4C48-8B9E-FDD3FD38C49C}" dt="2024-07-03T13:42:35.177" v="42118" actId="164"/>
          <ac:grpSpMkLst>
            <pc:docMk/>
            <pc:sldMk cId="2440172384" sldId="405"/>
            <ac:grpSpMk id="5" creationId="{77FC5ECD-2260-19B2-99DD-059F987CD3CD}"/>
          </ac:grpSpMkLst>
        </pc:grpChg>
        <pc:grpChg chg="add mod">
          <ac:chgData name="Thiago Panini" userId="cc6a5c77081c362d" providerId="LiveId" clId="{1E56A7F8-8C41-4C48-8B9E-FDD3FD38C49C}" dt="2024-07-03T13:42:38.206" v="42119" actId="164"/>
          <ac:grpSpMkLst>
            <pc:docMk/>
            <pc:sldMk cId="2440172384" sldId="405"/>
            <ac:grpSpMk id="6" creationId="{0A602F37-744A-7876-11A3-8167ACC27E41}"/>
          </ac:grpSpMkLst>
        </pc:grpChg>
        <pc:grpChg chg="add mod">
          <ac:chgData name="Thiago Panini" userId="cc6a5c77081c362d" providerId="LiveId" clId="{1E56A7F8-8C41-4C48-8B9E-FDD3FD38C49C}" dt="2024-07-03T13:42:41.633" v="42120" actId="164"/>
          <ac:grpSpMkLst>
            <pc:docMk/>
            <pc:sldMk cId="2440172384" sldId="405"/>
            <ac:grpSpMk id="7" creationId="{364761A0-7E15-000B-C94D-528601407F32}"/>
          </ac:grpSpMkLst>
        </pc:grpChg>
        <pc:grpChg chg="add mod">
          <ac:chgData name="Thiago Panini" userId="cc6a5c77081c362d" providerId="LiveId" clId="{1E56A7F8-8C41-4C48-8B9E-FDD3FD38C49C}" dt="2024-07-03T13:42:45.196" v="42121" actId="164"/>
          <ac:grpSpMkLst>
            <pc:docMk/>
            <pc:sldMk cId="2440172384" sldId="405"/>
            <ac:grpSpMk id="8" creationId="{837B5D15-D12E-676E-CA60-FC4BE7C33A3B}"/>
          </ac:grpSpMkLst>
        </pc:grpChg>
        <pc:grpChg chg="add mod">
          <ac:chgData name="Thiago Panini" userId="cc6a5c77081c362d" providerId="LiveId" clId="{1E56A7F8-8C41-4C48-8B9E-FDD3FD38C49C}" dt="2024-07-03T13:42:49.259" v="42122" actId="164"/>
          <ac:grpSpMkLst>
            <pc:docMk/>
            <pc:sldMk cId="2440172384" sldId="405"/>
            <ac:grpSpMk id="13" creationId="{C84E45EE-8588-98DD-F1E6-5450F7B71BB4}"/>
          </ac:grpSpMkLst>
        </pc:grpChg>
        <pc:grpChg chg="add mod">
          <ac:chgData name="Thiago Panini" userId="cc6a5c77081c362d" providerId="LiveId" clId="{1E56A7F8-8C41-4C48-8B9E-FDD3FD38C49C}" dt="2024-07-03T13:42:55.066" v="42123" actId="164"/>
          <ac:grpSpMkLst>
            <pc:docMk/>
            <pc:sldMk cId="2440172384" sldId="405"/>
            <ac:grpSpMk id="14" creationId="{E54BF442-93F6-0DF7-24D2-ECD639653A85}"/>
          </ac:grpSpMkLst>
        </pc:grp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" creationId="{D02BB4DF-D914-CC20-ECFE-92B0F7024576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3" creationId="{BE9CA6A9-A0E0-963F-D183-47B983B729D6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4" creationId="{76872385-BC5B-3274-29A2-B36C1B50951C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5" creationId="{9EF6413C-2F7A-AAD5-376D-2125FE729DB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6" creationId="{EF8D0FDA-7D79-6677-F42E-0BBBB1ADAFEA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7" creationId="{647B1B09-385E-CAE2-51BC-C91F462101E3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8" creationId="{F8547AB2-85A7-20B7-FFC1-009B9B6AEF8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3" creationId="{533A4DA9-E79F-B298-EF0B-61DB2D8B7429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4" creationId="{B678208B-D8CF-1873-0A88-F0A217C1932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5" creationId="{FFED245F-EFEE-0A06-CD3B-08253E29D87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6" creationId="{58DA90D6-7D60-6EA3-E8C7-8054260054D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7" creationId="{256ECE50-0AEE-C7DE-640D-6E35E53C09A9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8" creationId="{C167F1B4-45D8-B38B-5334-2CC2BE9E897B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9" creationId="{2BF0961B-8F49-D030-0398-6C5FB7CFC218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0" creationId="{33481137-C60D-D3BA-1007-CF5D7A4C146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5" creationId="{EE7DBC88-D32A-BD6E-9D29-FE5E8724858D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6" creationId="{81561EF1-EC78-0B38-8A72-4C24B7C35DEE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8" creationId="{7A5CF759-8176-12F9-B294-EB0965BE3261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9" creationId="{786A28F6-78D9-3191-72EA-8A711FC2958B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0" creationId="{8136F096-D70D-DA85-61D6-DCC34603155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1" creationId="{0D6F1177-4B18-6BDA-B0E8-8586B22F8B1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2" creationId="{D4726CAD-9F05-6F4E-9621-D353664E6C05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3" creationId="{AD580D26-4933-B14F-CA72-57446D887330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4" creationId="{B5554CE6-98A1-18E1-555D-2525BA99AA98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5" creationId="{3F2F4120-6A22-EA01-A453-CAE02D11F022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6" creationId="{C44FF060-942A-9550-7DAA-085896DAD4CD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7" creationId="{DDB6F752-28F1-6BE4-94B2-ECAB58CA40A4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8" creationId="{73214326-5676-E031-A1DB-D7116CDE0CC8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9" creationId="{7560C27D-49F0-1374-DEC6-4FAE35BFB544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40" creationId="{8938F008-3463-DB32-9E9F-F1B6BAA2B36B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41" creationId="{C3B99401-9DE0-05B9-1D61-5E2987EB187D}"/>
          </ac:picMkLst>
        </pc:picChg>
        <pc:picChg chg="add mod">
          <ac:chgData name="Thiago Panini" userId="cc6a5c77081c362d" providerId="LiveId" clId="{1E56A7F8-8C41-4C48-8B9E-FDD3FD38C49C}" dt="2024-07-03T13:42:35.177" v="42118" actId="164"/>
          <ac:picMkLst>
            <pc:docMk/>
            <pc:sldMk cId="2440172384" sldId="405"/>
            <ac:picMk id="42" creationId="{E45FE60F-0738-26E6-B7B2-79F854F48DF0}"/>
          </ac:picMkLst>
        </pc:picChg>
        <pc:picChg chg="add mod">
          <ac:chgData name="Thiago Panini" userId="cc6a5c77081c362d" providerId="LiveId" clId="{1E56A7F8-8C41-4C48-8B9E-FDD3FD38C49C}" dt="2024-07-03T13:42:38.206" v="42119" actId="164"/>
          <ac:picMkLst>
            <pc:docMk/>
            <pc:sldMk cId="2440172384" sldId="405"/>
            <ac:picMk id="43" creationId="{01B1ABF9-6646-85B3-B262-73D8F04E7132}"/>
          </ac:picMkLst>
        </pc:picChg>
        <pc:picChg chg="add mod">
          <ac:chgData name="Thiago Panini" userId="cc6a5c77081c362d" providerId="LiveId" clId="{1E56A7F8-8C41-4C48-8B9E-FDD3FD38C49C}" dt="2024-07-03T13:42:41.633" v="42120" actId="164"/>
          <ac:picMkLst>
            <pc:docMk/>
            <pc:sldMk cId="2440172384" sldId="405"/>
            <ac:picMk id="44" creationId="{C3AE3D8A-BDEA-4827-E4DA-F9F4163AF9A7}"/>
          </ac:picMkLst>
        </pc:picChg>
        <pc:picChg chg="add mod">
          <ac:chgData name="Thiago Panini" userId="cc6a5c77081c362d" providerId="LiveId" clId="{1E56A7F8-8C41-4C48-8B9E-FDD3FD38C49C}" dt="2024-07-03T13:42:45.196" v="42121" actId="164"/>
          <ac:picMkLst>
            <pc:docMk/>
            <pc:sldMk cId="2440172384" sldId="405"/>
            <ac:picMk id="45" creationId="{5E408F47-7967-3445-CC55-AB59CFC7ADDF}"/>
          </ac:picMkLst>
        </pc:picChg>
        <pc:picChg chg="add mod">
          <ac:chgData name="Thiago Panini" userId="cc6a5c77081c362d" providerId="LiveId" clId="{1E56A7F8-8C41-4C48-8B9E-FDD3FD38C49C}" dt="2024-07-03T13:42:55.066" v="42123" actId="164"/>
          <ac:picMkLst>
            <pc:docMk/>
            <pc:sldMk cId="2440172384" sldId="405"/>
            <ac:picMk id="52" creationId="{1B3B7095-2668-3CC9-C35C-E8708090BA6C}"/>
          </ac:picMkLst>
        </pc:picChg>
        <pc:picChg chg="add mod">
          <ac:chgData name="Thiago Panini" userId="cc6a5c77081c362d" providerId="LiveId" clId="{1E56A7F8-8C41-4C48-8B9E-FDD3FD38C49C}" dt="2024-05-22T14:27:25.441" v="2928" actId="1076"/>
          <ac:picMkLst>
            <pc:docMk/>
            <pc:sldMk cId="2440172384" sldId="405"/>
            <ac:picMk id="54" creationId="{3A6EB6DC-37AE-47D3-77E6-8D3EBAD32A72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26" creationId="{C06DF919-42B5-482F-20C9-3353069E8488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28" creationId="{76A29994-A62E-C5C9-C435-218DE9A9C06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30" creationId="{FD7C312A-A593-1812-09B7-88534ADDDB54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32" creationId="{02992C24-E055-006C-07B4-58C5B4CD74E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050" creationId="{D4CDFFDA-0FF4-7B09-3A33-612B9F18FEA8}"/>
          </ac:picMkLst>
        </pc:picChg>
        <pc:picChg chg="add mod">
          <ac:chgData name="Thiago Panini" userId="cc6a5c77081c362d" providerId="LiveId" clId="{1E56A7F8-8C41-4C48-8B9E-FDD3FD38C49C}" dt="2024-07-03T13:42:21.241" v="42116" actId="164"/>
          <ac:picMkLst>
            <pc:docMk/>
            <pc:sldMk cId="2440172384" sldId="405"/>
            <ac:picMk id="3074" creationId="{E59379CE-41CF-0636-FACF-B1A43BF17F93}"/>
          </ac:picMkLst>
        </pc:picChg>
        <pc:picChg chg="add del mod">
          <ac:chgData name="Thiago Panini" userId="cc6a5c77081c362d" providerId="LiveId" clId="{1E56A7F8-8C41-4C48-8B9E-FDD3FD38C49C}" dt="2024-05-22T14:23:47.531" v="2635" actId="478"/>
          <ac:picMkLst>
            <pc:docMk/>
            <pc:sldMk cId="2440172384" sldId="405"/>
            <ac:picMk id="3076" creationId="{A76D28D4-17E5-847B-0538-95DD2EB7268C}"/>
          </ac:picMkLst>
        </pc:picChg>
        <pc:picChg chg="add mod">
          <ac:chgData name="Thiago Panini" userId="cc6a5c77081c362d" providerId="LiveId" clId="{1E56A7F8-8C41-4C48-8B9E-FDD3FD38C49C}" dt="2024-07-03T13:42:21.241" v="42116" actId="164"/>
          <ac:picMkLst>
            <pc:docMk/>
            <pc:sldMk cId="2440172384" sldId="405"/>
            <ac:picMk id="3078" creationId="{52148CC4-9A7C-48F0-B462-75B8A2087989}"/>
          </ac:picMkLst>
        </pc:picChg>
      </pc:sldChg>
      <pc:sldChg chg="addSp delSp modSp add mod modAnim">
        <pc:chgData name="Thiago Panini" userId="cc6a5c77081c362d" providerId="LiveId" clId="{1E56A7F8-8C41-4C48-8B9E-FDD3FD38C49C}" dt="2024-07-03T13:48:29.868" v="42166"/>
        <pc:sldMkLst>
          <pc:docMk/>
          <pc:sldMk cId="829739936" sldId="406"/>
        </pc:sldMkLst>
        <pc:spChg chg="add mod">
          <ac:chgData name="Thiago Panini" userId="cc6a5c77081c362d" providerId="LiveId" clId="{1E56A7F8-8C41-4C48-8B9E-FDD3FD38C49C}" dt="2024-07-03T13:47:25.722" v="42156" actId="164"/>
          <ac:spMkLst>
            <pc:docMk/>
            <pc:sldMk cId="829739936" sldId="406"/>
            <ac:spMk id="2" creationId="{B2771DF7-EBA6-E32B-F6E8-764B724309B4}"/>
          </ac:spMkLst>
        </pc:spChg>
        <pc:spChg chg="add mod">
          <ac:chgData name="Thiago Panini" userId="cc6a5c77081c362d" providerId="LiveId" clId="{1E56A7F8-8C41-4C48-8B9E-FDD3FD38C49C}" dt="2024-07-03T13:47:25.722" v="42156" actId="164"/>
          <ac:spMkLst>
            <pc:docMk/>
            <pc:sldMk cId="829739936" sldId="406"/>
            <ac:spMk id="3" creationId="{7A7840CA-8A4D-090B-44DF-D99A97EDD5DD}"/>
          </ac:spMkLst>
        </pc:spChg>
        <pc:spChg chg="add mod">
          <ac:chgData name="Thiago Panini" userId="cc6a5c77081c362d" providerId="LiveId" clId="{1E56A7F8-8C41-4C48-8B9E-FDD3FD38C49C}" dt="2024-07-03T13:47:30.339" v="42157" actId="164"/>
          <ac:spMkLst>
            <pc:docMk/>
            <pc:sldMk cId="829739936" sldId="406"/>
            <ac:spMk id="4" creationId="{969BAD12-E5E4-105A-32B0-69C764001D1E}"/>
          </ac:spMkLst>
        </pc:spChg>
        <pc:spChg chg="add mod">
          <ac:chgData name="Thiago Panini" userId="cc6a5c77081c362d" providerId="LiveId" clId="{1E56A7F8-8C41-4C48-8B9E-FDD3FD38C49C}" dt="2024-07-03T13:47:30.339" v="42157" actId="164"/>
          <ac:spMkLst>
            <pc:docMk/>
            <pc:sldMk cId="829739936" sldId="406"/>
            <ac:spMk id="5" creationId="{6F01ECBE-014B-BF5C-411D-3080E6EF4E8A}"/>
          </ac:spMkLst>
        </pc:spChg>
        <pc:spChg chg="add mod">
          <ac:chgData name="Thiago Panini" userId="cc6a5c77081c362d" providerId="LiveId" clId="{1E56A7F8-8C41-4C48-8B9E-FDD3FD38C49C}" dt="2024-05-22T14:34:22.074" v="3151" actId="1076"/>
          <ac:spMkLst>
            <pc:docMk/>
            <pc:sldMk cId="829739936" sldId="406"/>
            <ac:spMk id="6" creationId="{AA9ED607-6E97-2E96-37FB-C855B204097C}"/>
          </ac:spMkLst>
        </pc:spChg>
        <pc:spChg chg="add mod">
          <ac:chgData name="Thiago Panini" userId="cc6a5c77081c362d" providerId="LiveId" clId="{1E56A7F8-8C41-4C48-8B9E-FDD3FD38C49C}" dt="2024-05-22T14:34:22.074" v="3151" actId="1076"/>
          <ac:spMkLst>
            <pc:docMk/>
            <pc:sldMk cId="829739936" sldId="406"/>
            <ac:spMk id="7" creationId="{DBBCB04D-2F64-964A-2D0A-5D966B8C96F6}"/>
          </ac:spMkLst>
        </pc:spChg>
        <pc:spChg chg="add del mod">
          <ac:chgData name="Thiago Panini" userId="cc6a5c77081c362d" providerId="LiveId" clId="{1E56A7F8-8C41-4C48-8B9E-FDD3FD38C49C}" dt="2024-05-22T14:34:45.998" v="3163" actId="478"/>
          <ac:spMkLst>
            <pc:docMk/>
            <pc:sldMk cId="829739936" sldId="406"/>
            <ac:spMk id="8" creationId="{28B8BB80-0A28-A2B3-4218-426B272F6F39}"/>
          </ac:spMkLst>
        </pc:spChg>
        <pc:spChg chg="mod">
          <ac:chgData name="Thiago Panini" userId="cc6a5c77081c362d" providerId="LiveId" clId="{1E56A7F8-8C41-4C48-8B9E-FDD3FD38C49C}" dt="2024-07-03T13:47:16.947" v="42154" actId="164"/>
          <ac:spMkLst>
            <pc:docMk/>
            <pc:sldMk cId="829739936" sldId="406"/>
            <ac:spMk id="9" creationId="{0033FAD2-FAAC-C2CD-8570-04B8C6E0A295}"/>
          </ac:spMkLst>
        </pc:spChg>
        <pc:spChg chg="mod">
          <ac:chgData name="Thiago Panini" userId="cc6a5c77081c362d" providerId="LiveId" clId="{1E56A7F8-8C41-4C48-8B9E-FDD3FD38C49C}" dt="2024-07-03T13:47:21.020" v="42155" actId="164"/>
          <ac:spMkLst>
            <pc:docMk/>
            <pc:sldMk cId="829739936" sldId="406"/>
            <ac:spMk id="10" creationId="{81C07A07-9E15-8399-B698-8747FD45D0AC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11" creationId="{FE323C44-23F3-DB8B-D104-294F986AE0DB}"/>
          </ac:spMkLst>
        </pc:spChg>
        <pc:spChg chg="add del mod">
          <ac:chgData name="Thiago Panini" userId="cc6a5c77081c362d" providerId="LiveId" clId="{1E56A7F8-8C41-4C48-8B9E-FDD3FD38C49C}" dt="2024-05-22T14:34:45.998" v="3163" actId="478"/>
          <ac:spMkLst>
            <pc:docMk/>
            <pc:sldMk cId="829739936" sldId="406"/>
            <ac:spMk id="13" creationId="{B0B007D7-CC99-16CE-70A3-C105042F2BCD}"/>
          </ac:spMkLst>
        </pc:spChg>
        <pc:spChg chg="add mod">
          <ac:chgData name="Thiago Panini" userId="cc6a5c77081c362d" providerId="LiveId" clId="{1E56A7F8-8C41-4C48-8B9E-FDD3FD38C49C}" dt="2024-07-03T13:47:42.558" v="42160" actId="164"/>
          <ac:spMkLst>
            <pc:docMk/>
            <pc:sldMk cId="829739936" sldId="406"/>
            <ac:spMk id="14" creationId="{C77D2394-B766-1F80-EECF-F21122E04510}"/>
          </ac:spMkLst>
        </pc:spChg>
        <pc:spChg chg="add mod">
          <ac:chgData name="Thiago Panini" userId="cc6a5c77081c362d" providerId="LiveId" clId="{1E56A7F8-8C41-4C48-8B9E-FDD3FD38C49C}" dt="2024-07-03T13:47:42.558" v="42160" actId="164"/>
          <ac:spMkLst>
            <pc:docMk/>
            <pc:sldMk cId="829739936" sldId="406"/>
            <ac:spMk id="15" creationId="{16C14BC3-5411-2AA5-425A-3329D830DE5C}"/>
          </ac:spMkLst>
        </pc:spChg>
        <pc:spChg chg="add mod">
          <ac:chgData name="Thiago Panini" userId="cc6a5c77081c362d" providerId="LiveId" clId="{1E56A7F8-8C41-4C48-8B9E-FDD3FD38C49C}" dt="2024-07-03T13:47:38.406" v="42159" actId="164"/>
          <ac:spMkLst>
            <pc:docMk/>
            <pc:sldMk cId="829739936" sldId="406"/>
            <ac:spMk id="20" creationId="{0AD7F69F-15B7-B401-7AFF-4D29D2364F39}"/>
          </ac:spMkLst>
        </pc:spChg>
        <pc:spChg chg="mod">
          <ac:chgData name="Thiago Panini" userId="cc6a5c77081c362d" providerId="LiveId" clId="{1E56A7F8-8C41-4C48-8B9E-FDD3FD38C49C}" dt="2024-07-03T13:47:16.947" v="42154" actId="164"/>
          <ac:spMkLst>
            <pc:docMk/>
            <pc:sldMk cId="829739936" sldId="406"/>
            <ac:spMk id="21" creationId="{48421FD1-B2C4-5D03-FD4F-12026BAFB382}"/>
          </ac:spMkLst>
        </pc:spChg>
        <pc:spChg chg="mod">
          <ac:chgData name="Thiago Panini" userId="cc6a5c77081c362d" providerId="LiveId" clId="{1E56A7F8-8C41-4C48-8B9E-FDD3FD38C49C}" dt="2024-07-03T13:47:21.020" v="42155" actId="164"/>
          <ac:spMkLst>
            <pc:docMk/>
            <pc:sldMk cId="829739936" sldId="406"/>
            <ac:spMk id="23" creationId="{FD6183D9-59A5-7803-AC00-CA27652E9CEC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24" creationId="{3E889247-A9D7-8316-4D3D-76258AA69E0F}"/>
          </ac:spMkLst>
        </pc:spChg>
        <pc:spChg chg="mod">
          <ac:chgData name="Thiago Panini" userId="cc6a5c77081c362d" providerId="LiveId" clId="{1E56A7F8-8C41-4C48-8B9E-FDD3FD38C49C}" dt="2024-05-22T14:28:50.447" v="2934" actId="20577"/>
          <ac:spMkLst>
            <pc:docMk/>
            <pc:sldMk cId="829739936" sldId="406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6" creationId="{169B01AE-9387-C737-04BB-8C29DC6ED485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7" creationId="{9A162036-824E-EF16-4D4C-3749684FCF43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8" creationId="{1D6B2E91-426E-1143-936E-C34842AC2915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9" creationId="{DF900FD1-4613-1503-1937-3000B21FD78F}"/>
          </ac:spMkLst>
        </pc:spChg>
        <pc:spChg chg="mod">
          <ac:chgData name="Thiago Panini" userId="cc6a5c77081c362d" providerId="LiveId" clId="{1E56A7F8-8C41-4C48-8B9E-FDD3FD38C49C}" dt="2024-07-03T13:48:03.290" v="42163" actId="164"/>
          <ac:spMkLst>
            <pc:docMk/>
            <pc:sldMk cId="829739936" sldId="406"/>
            <ac:spMk id="50" creationId="{8AA61384-F5D9-8D45-12C3-710D1FF82AB1}"/>
          </ac:spMkLst>
        </pc:spChg>
        <pc:spChg chg="mod">
          <ac:chgData name="Thiago Panini" userId="cc6a5c77081c362d" providerId="LiveId" clId="{1E56A7F8-8C41-4C48-8B9E-FDD3FD38C49C}" dt="2024-05-22T14:47:58.500" v="3636" actId="20577"/>
          <ac:spMkLst>
            <pc:docMk/>
            <pc:sldMk cId="829739936" sldId="406"/>
            <ac:spMk id="51" creationId="{BE3CFDF5-F8B4-4F2B-3807-9BF0037F5C09}"/>
          </ac:spMkLst>
        </pc:spChg>
        <pc:spChg chg="add mod">
          <ac:chgData name="Thiago Panini" userId="cc6a5c77081c362d" providerId="LiveId" clId="{1E56A7F8-8C41-4C48-8B9E-FDD3FD38C49C}" dt="2024-07-03T13:47:34.554" v="42158" actId="164"/>
          <ac:spMkLst>
            <pc:docMk/>
            <pc:sldMk cId="829739936" sldId="406"/>
            <ac:spMk id="53" creationId="{845AC07E-FA13-F023-0623-D5EBCB82C74C}"/>
          </ac:spMkLst>
        </pc:spChg>
        <pc:spChg chg="add del mod">
          <ac:chgData name="Thiago Panini" userId="cc6a5c77081c362d" providerId="LiveId" clId="{1E56A7F8-8C41-4C48-8B9E-FDD3FD38C49C}" dt="2024-05-22T14:38:42.060" v="3267" actId="21"/>
          <ac:spMkLst>
            <pc:docMk/>
            <pc:sldMk cId="829739936" sldId="406"/>
            <ac:spMk id="55" creationId="{9327582E-2C4A-E33B-B8EC-CB79CEC00517}"/>
          </ac:spMkLst>
        </pc:spChg>
        <pc:spChg chg="add del mod">
          <ac:chgData name="Thiago Panini" userId="cc6a5c77081c362d" providerId="LiveId" clId="{1E56A7F8-8C41-4C48-8B9E-FDD3FD38C49C}" dt="2024-05-22T14:39:24.170" v="3289" actId="478"/>
          <ac:spMkLst>
            <pc:docMk/>
            <pc:sldMk cId="829739936" sldId="406"/>
            <ac:spMk id="56" creationId="{6B322675-2CFD-1E9F-FED6-D599D85691B8}"/>
          </ac:spMkLst>
        </pc:spChg>
        <pc:spChg chg="add mod">
          <ac:chgData name="Thiago Panini" userId="cc6a5c77081c362d" providerId="LiveId" clId="{1E56A7F8-8C41-4C48-8B9E-FDD3FD38C49C}" dt="2024-07-03T13:47:38.406" v="42159" actId="164"/>
          <ac:spMkLst>
            <pc:docMk/>
            <pc:sldMk cId="829739936" sldId="406"/>
            <ac:spMk id="57" creationId="{81D5AEA8-5860-70E3-2FC6-99C5A4E917C3}"/>
          </ac:spMkLst>
        </pc:spChg>
        <pc:spChg chg="add mod">
          <ac:chgData name="Thiago Panini" userId="cc6a5c77081c362d" providerId="LiveId" clId="{1E56A7F8-8C41-4C48-8B9E-FDD3FD38C49C}" dt="2024-07-03T13:47:38.406" v="42159" actId="164"/>
          <ac:spMkLst>
            <pc:docMk/>
            <pc:sldMk cId="829739936" sldId="406"/>
            <ac:spMk id="58" creationId="{9327582E-2C4A-E33B-B8EC-CB79CEC00517}"/>
          </ac:spMkLst>
        </pc:spChg>
        <pc:spChg chg="add mod">
          <ac:chgData name="Thiago Panini" userId="cc6a5c77081c362d" providerId="LiveId" clId="{1E56A7F8-8C41-4C48-8B9E-FDD3FD38C49C}" dt="2024-05-22T14:38:55.576" v="3273"/>
          <ac:spMkLst>
            <pc:docMk/>
            <pc:sldMk cId="829739936" sldId="406"/>
            <ac:spMk id="59" creationId="{F9F98F29-A65D-E0DD-0F97-50B766FF4C58}"/>
          </ac:spMkLst>
        </pc:spChg>
        <pc:spChg chg="mod">
          <ac:chgData name="Thiago Panini" userId="cc6a5c77081c362d" providerId="LiveId" clId="{1E56A7F8-8C41-4C48-8B9E-FDD3FD38C49C}" dt="2024-05-22T14:29:12.362" v="3020" actId="20577"/>
          <ac:spMkLst>
            <pc:docMk/>
            <pc:sldMk cId="829739936" sldId="406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7-03T13:47:34.554" v="42158" actId="164"/>
          <ac:spMkLst>
            <pc:docMk/>
            <pc:sldMk cId="829739936" sldId="406"/>
            <ac:spMk id="61" creationId="{BEB6DF38-A3ED-642A-58A7-3228EABC7471}"/>
          </ac:spMkLst>
        </pc:spChg>
        <pc:spChg chg="add mod">
          <ac:chgData name="Thiago Panini" userId="cc6a5c77081c362d" providerId="LiveId" clId="{1E56A7F8-8C41-4C48-8B9E-FDD3FD38C49C}" dt="2024-07-03T13:47:34.554" v="42158" actId="164"/>
          <ac:spMkLst>
            <pc:docMk/>
            <pc:sldMk cId="829739936" sldId="406"/>
            <ac:spMk id="62" creationId="{D4D4F821-69EE-FF88-7276-FB139C6531E1}"/>
          </ac:spMkLst>
        </pc:spChg>
        <pc:grpChg chg="add mod">
          <ac:chgData name="Thiago Panini" userId="cc6a5c77081c362d" providerId="LiveId" clId="{1E56A7F8-8C41-4C48-8B9E-FDD3FD38C49C}" dt="2024-07-03T13:47:16.947" v="42154" actId="164"/>
          <ac:grpSpMkLst>
            <pc:docMk/>
            <pc:sldMk cId="829739936" sldId="406"/>
            <ac:grpSpMk id="6" creationId="{6DA9CB90-073C-27A8-F0D0-993331F9AA81}"/>
          </ac:grpSpMkLst>
        </pc:grpChg>
        <pc:grpChg chg="add mod">
          <ac:chgData name="Thiago Panini" userId="cc6a5c77081c362d" providerId="LiveId" clId="{1E56A7F8-8C41-4C48-8B9E-FDD3FD38C49C}" dt="2024-07-03T13:47:21.020" v="42155" actId="164"/>
          <ac:grpSpMkLst>
            <pc:docMk/>
            <pc:sldMk cId="829739936" sldId="406"/>
            <ac:grpSpMk id="7" creationId="{F13B5D1F-C364-A0B2-CF75-270E423D614E}"/>
          </ac:grpSpMkLst>
        </pc:grpChg>
        <pc:grpChg chg="add mod">
          <ac:chgData name="Thiago Panini" userId="cc6a5c77081c362d" providerId="LiveId" clId="{1E56A7F8-8C41-4C48-8B9E-FDD3FD38C49C}" dt="2024-07-03T13:47:25.722" v="42156" actId="164"/>
          <ac:grpSpMkLst>
            <pc:docMk/>
            <pc:sldMk cId="829739936" sldId="406"/>
            <ac:grpSpMk id="8" creationId="{6099A1B4-9363-84C0-6F0A-5996583D2F88}"/>
          </ac:grpSpMkLst>
        </pc:grpChg>
        <pc:grpChg chg="add mod">
          <ac:chgData name="Thiago Panini" userId="cc6a5c77081c362d" providerId="LiveId" clId="{1E56A7F8-8C41-4C48-8B9E-FDD3FD38C49C}" dt="2024-07-03T13:47:30.339" v="42157" actId="164"/>
          <ac:grpSpMkLst>
            <pc:docMk/>
            <pc:sldMk cId="829739936" sldId="406"/>
            <ac:grpSpMk id="11" creationId="{1B03A86C-6FA3-EC3A-F83A-9C574C69C8DC}"/>
          </ac:grpSpMkLst>
        </pc:grpChg>
        <pc:grpChg chg="add mod">
          <ac:chgData name="Thiago Panini" userId="cc6a5c77081c362d" providerId="LiveId" clId="{1E56A7F8-8C41-4C48-8B9E-FDD3FD38C49C}" dt="2024-07-03T13:47:34.554" v="42158" actId="164"/>
          <ac:grpSpMkLst>
            <pc:docMk/>
            <pc:sldMk cId="829739936" sldId="406"/>
            <ac:grpSpMk id="13" creationId="{6C3DEC18-83AF-FA84-207D-35E824CC6348}"/>
          </ac:grpSpMkLst>
        </pc:grpChg>
        <pc:grpChg chg="add mod">
          <ac:chgData name="Thiago Panini" userId="cc6a5c77081c362d" providerId="LiveId" clId="{1E56A7F8-8C41-4C48-8B9E-FDD3FD38C49C}" dt="2024-07-03T13:47:38.406" v="42159" actId="164"/>
          <ac:grpSpMkLst>
            <pc:docMk/>
            <pc:sldMk cId="829739936" sldId="406"/>
            <ac:grpSpMk id="16" creationId="{A34D2FDA-110B-9593-B9CD-73592D909FDE}"/>
          </ac:grpSpMkLst>
        </pc:grpChg>
        <pc:grpChg chg="add mod">
          <ac:chgData name="Thiago Panini" userId="cc6a5c77081c362d" providerId="LiveId" clId="{1E56A7F8-8C41-4C48-8B9E-FDD3FD38C49C}" dt="2024-07-03T13:47:42.558" v="42160" actId="164"/>
          <ac:grpSpMkLst>
            <pc:docMk/>
            <pc:sldMk cId="829739936" sldId="406"/>
            <ac:grpSpMk id="17" creationId="{BD18CD14-D837-0F0E-4D1E-CF8ACD298FB5}"/>
          </ac:grpSpMkLst>
        </pc:grpChg>
        <pc:grpChg chg="add mod">
          <ac:chgData name="Thiago Panini" userId="cc6a5c77081c362d" providerId="LiveId" clId="{1E56A7F8-8C41-4C48-8B9E-FDD3FD38C49C}" dt="2024-07-03T13:48:03.290" v="42163" actId="164"/>
          <ac:grpSpMkLst>
            <pc:docMk/>
            <pc:sldMk cId="829739936" sldId="406"/>
            <ac:grpSpMk id="18" creationId="{7F0CED6E-E658-227E-2BCD-610F8CAEAF52}"/>
          </ac:grpSpMkLst>
        </pc:grp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6" creationId="{44E27AC2-9335-1F47-09E6-73C01CF11915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7" creationId="{2CE81FCB-A76D-4FFC-AC4B-1134BF05464A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8" creationId="{8CBF76A5-1A7A-2DDF-0710-78DE4C33E6BF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9" creationId="{E766B5A7-079F-881C-45FF-74988BEE819A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5" creationId="{EE7DBC88-D32A-BD6E-9D29-FE5E8724858D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6" creationId="{81561EF1-EC78-0B38-8A72-4C24B7C35DEE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8" creationId="{7A5CF759-8176-12F9-B294-EB0965BE3261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9" creationId="{786A28F6-78D9-3191-72EA-8A711FC2958B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0" creationId="{8136F096-D70D-DA85-61D6-DCC346031557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1" creationId="{0D6F1177-4B18-6BDA-B0E8-8586B22F8B17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2" creationId="{D4726CAD-9F05-6F4E-9621-D353664E6C05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3" creationId="{AD580D26-4933-B14F-CA72-57446D887330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4" creationId="{B5554CE6-98A1-18E1-555D-2525BA99AA98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5" creationId="{3F2F4120-6A22-EA01-A453-CAE02D11F022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6" creationId="{C44FF060-942A-9550-7DAA-085896DAD4CD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7" creationId="{DDB6F752-28F1-6BE4-94B2-ECAB58CA40A4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8" creationId="{73214326-5676-E031-A1DB-D7116CDE0CC8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9" creationId="{7560C27D-49F0-1374-DEC6-4FAE35BFB544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40" creationId="{8938F008-3463-DB32-9E9F-F1B6BAA2B36B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41" creationId="{C3B99401-9DE0-05B9-1D61-5E2987EB187D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2" creationId="{E45FE60F-0738-26E6-B7B2-79F854F48DF0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3" creationId="{01B1ABF9-6646-85B3-B262-73D8F04E7132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4" creationId="{C3AE3D8A-BDEA-4827-E4DA-F9F4163AF9A7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5" creationId="{5E408F47-7967-3445-CC55-AB59CFC7ADDF}"/>
          </ac:picMkLst>
        </pc:picChg>
        <pc:picChg chg="del">
          <ac:chgData name="Thiago Panini" userId="cc6a5c77081c362d" providerId="LiveId" clId="{1E56A7F8-8C41-4C48-8B9E-FDD3FD38C49C}" dt="2024-05-22T14:47:16.498" v="3403" actId="478"/>
          <ac:picMkLst>
            <pc:docMk/>
            <pc:sldMk cId="829739936" sldId="406"/>
            <ac:picMk id="52" creationId="{1B3B7095-2668-3CC9-C35C-E8708090BA6C}"/>
          </ac:picMkLst>
        </pc:picChg>
        <pc:picChg chg="add mod">
          <ac:chgData name="Thiago Panini" userId="cc6a5c77081c362d" providerId="LiveId" clId="{1E56A7F8-8C41-4C48-8B9E-FDD3FD38C49C}" dt="2024-07-03T13:48:03.290" v="42163" actId="164"/>
          <ac:picMkLst>
            <pc:docMk/>
            <pc:sldMk cId="829739936" sldId="406"/>
            <ac:picMk id="63" creationId="{AC5A26D2-5DCF-C04B-136A-271631F934AD}"/>
          </ac:picMkLst>
        </pc:picChg>
        <pc:picChg chg="add mod">
          <ac:chgData name="Thiago Panini" userId="cc6a5c77081c362d" providerId="LiveId" clId="{1E56A7F8-8C41-4C48-8B9E-FDD3FD38C49C}" dt="2024-07-03T13:47:21.020" v="42155" actId="164"/>
          <ac:picMkLst>
            <pc:docMk/>
            <pc:sldMk cId="829739936" sldId="406"/>
            <ac:picMk id="4098" creationId="{4A664BA2-490D-9939-460C-AD431846CEA2}"/>
          </ac:picMkLst>
        </pc:picChg>
        <pc:picChg chg="add mod">
          <ac:chgData name="Thiago Panini" userId="cc6a5c77081c362d" providerId="LiveId" clId="{1E56A7F8-8C41-4C48-8B9E-FDD3FD38C49C}" dt="2024-07-03T13:47:21.020" v="42155" actId="164"/>
          <ac:picMkLst>
            <pc:docMk/>
            <pc:sldMk cId="829739936" sldId="406"/>
            <ac:picMk id="4100" creationId="{5694E7E0-E449-38E4-5AAA-D0B96D424078}"/>
          </ac:picMkLst>
        </pc:picChg>
        <pc:picChg chg="add mod">
          <ac:chgData name="Thiago Panini" userId="cc6a5c77081c362d" providerId="LiveId" clId="{1E56A7F8-8C41-4C48-8B9E-FDD3FD38C49C}" dt="2024-07-03T13:47:21.020" v="42155" actId="164"/>
          <ac:picMkLst>
            <pc:docMk/>
            <pc:sldMk cId="829739936" sldId="406"/>
            <ac:picMk id="4102" creationId="{B622CD50-9701-25D2-B5C1-6C61593C05DA}"/>
          </ac:picMkLst>
        </pc:picChg>
        <pc:picChg chg="add mod">
          <ac:chgData name="Thiago Panini" userId="cc6a5c77081c362d" providerId="LiveId" clId="{1E56A7F8-8C41-4C48-8B9E-FDD3FD38C49C}" dt="2024-07-03T13:47:21.020" v="42155" actId="164"/>
          <ac:picMkLst>
            <pc:docMk/>
            <pc:sldMk cId="829739936" sldId="406"/>
            <ac:picMk id="4104" creationId="{5FB53392-95CC-151B-69FA-3E88D3B2576C}"/>
          </ac:picMkLst>
        </pc:picChg>
        <pc:picChg chg="add mod">
          <ac:chgData name="Thiago Panini" userId="cc6a5c77081c362d" providerId="LiveId" clId="{1E56A7F8-8C41-4C48-8B9E-FDD3FD38C49C}" dt="2024-07-03T13:47:25.722" v="42156" actId="164"/>
          <ac:picMkLst>
            <pc:docMk/>
            <pc:sldMk cId="829739936" sldId="406"/>
            <ac:picMk id="4106" creationId="{E157620E-6870-3DC8-BDF9-09E7B667E951}"/>
          </ac:picMkLst>
        </pc:picChg>
        <pc:picChg chg="add mod">
          <ac:chgData name="Thiago Panini" userId="cc6a5c77081c362d" providerId="LiveId" clId="{1E56A7F8-8C41-4C48-8B9E-FDD3FD38C49C}" dt="2024-07-03T13:47:25.722" v="42156" actId="164"/>
          <ac:picMkLst>
            <pc:docMk/>
            <pc:sldMk cId="829739936" sldId="406"/>
            <ac:picMk id="4108" creationId="{04F40FE2-8337-BF12-125E-2F9D0DDEED81}"/>
          </ac:picMkLst>
        </pc:picChg>
        <pc:picChg chg="add mod">
          <ac:chgData name="Thiago Panini" userId="cc6a5c77081c362d" providerId="LiveId" clId="{1E56A7F8-8C41-4C48-8B9E-FDD3FD38C49C}" dt="2024-07-03T13:47:25.722" v="42156" actId="164"/>
          <ac:picMkLst>
            <pc:docMk/>
            <pc:sldMk cId="829739936" sldId="406"/>
            <ac:picMk id="4110" creationId="{1990DA44-3C18-E6EE-12A5-75D597D9E934}"/>
          </ac:picMkLst>
        </pc:picChg>
        <pc:picChg chg="add mod">
          <ac:chgData name="Thiago Panini" userId="cc6a5c77081c362d" providerId="LiveId" clId="{1E56A7F8-8C41-4C48-8B9E-FDD3FD38C49C}" dt="2024-07-03T13:47:25.722" v="42156" actId="164"/>
          <ac:picMkLst>
            <pc:docMk/>
            <pc:sldMk cId="829739936" sldId="406"/>
            <ac:picMk id="4112" creationId="{4D3BD761-AB4E-E801-3C2D-B3D61C2AE93C}"/>
          </ac:picMkLst>
        </pc:picChg>
        <pc:picChg chg="add mod">
          <ac:chgData name="Thiago Panini" userId="cc6a5c77081c362d" providerId="LiveId" clId="{1E56A7F8-8C41-4C48-8B9E-FDD3FD38C49C}" dt="2024-07-03T13:47:30.339" v="42157" actId="164"/>
          <ac:picMkLst>
            <pc:docMk/>
            <pc:sldMk cId="829739936" sldId="406"/>
            <ac:picMk id="4114" creationId="{419E08E2-F1C9-5085-3499-7637DB546E07}"/>
          </ac:picMkLst>
        </pc:picChg>
        <pc:picChg chg="add mod">
          <ac:chgData name="Thiago Panini" userId="cc6a5c77081c362d" providerId="LiveId" clId="{1E56A7F8-8C41-4C48-8B9E-FDD3FD38C49C}" dt="2024-07-03T13:47:30.339" v="42157" actId="164"/>
          <ac:picMkLst>
            <pc:docMk/>
            <pc:sldMk cId="829739936" sldId="406"/>
            <ac:picMk id="4116" creationId="{326A9D0B-1CEB-1B9A-BC44-EFE9DEE2F9A4}"/>
          </ac:picMkLst>
        </pc:picChg>
        <pc:picChg chg="add del mod">
          <ac:chgData name="Thiago Panini" userId="cc6a5c77081c362d" providerId="LiveId" clId="{1E56A7F8-8C41-4C48-8B9E-FDD3FD38C49C}" dt="2024-05-22T14:36:35.203" v="3202" actId="478"/>
          <ac:picMkLst>
            <pc:docMk/>
            <pc:sldMk cId="829739936" sldId="406"/>
            <ac:picMk id="4118" creationId="{3D4AB3BB-6E5C-FB21-762F-41A6BEA5F954}"/>
          </ac:picMkLst>
        </pc:picChg>
        <pc:picChg chg="add mod">
          <ac:chgData name="Thiago Panini" userId="cc6a5c77081c362d" providerId="LiveId" clId="{1E56A7F8-8C41-4C48-8B9E-FDD3FD38C49C}" dt="2024-07-03T13:47:30.339" v="42157" actId="164"/>
          <ac:picMkLst>
            <pc:docMk/>
            <pc:sldMk cId="829739936" sldId="406"/>
            <ac:picMk id="4120" creationId="{4EC13B7C-B680-F9C7-B768-114824D94E8C}"/>
          </ac:picMkLst>
        </pc:picChg>
        <pc:picChg chg="add mod">
          <ac:chgData name="Thiago Panini" userId="cc6a5c77081c362d" providerId="LiveId" clId="{1E56A7F8-8C41-4C48-8B9E-FDD3FD38C49C}" dt="2024-07-03T13:47:30.339" v="42157" actId="164"/>
          <ac:picMkLst>
            <pc:docMk/>
            <pc:sldMk cId="829739936" sldId="406"/>
            <ac:picMk id="4122" creationId="{910196FE-ED45-E0ED-7D3D-C0F7F027BEEB}"/>
          </ac:picMkLst>
        </pc:picChg>
        <pc:picChg chg="add mod">
          <ac:chgData name="Thiago Panini" userId="cc6a5c77081c362d" providerId="LiveId" clId="{1E56A7F8-8C41-4C48-8B9E-FDD3FD38C49C}" dt="2024-07-03T13:47:30.339" v="42157" actId="164"/>
          <ac:picMkLst>
            <pc:docMk/>
            <pc:sldMk cId="829739936" sldId="406"/>
            <ac:picMk id="4124" creationId="{AC805D7A-2BE8-E3C5-E7CE-120EE7C2003F}"/>
          </ac:picMkLst>
        </pc:picChg>
        <pc:picChg chg="add mod">
          <ac:chgData name="Thiago Panini" userId="cc6a5c77081c362d" providerId="LiveId" clId="{1E56A7F8-8C41-4C48-8B9E-FDD3FD38C49C}" dt="2024-07-03T13:47:30.339" v="42157" actId="164"/>
          <ac:picMkLst>
            <pc:docMk/>
            <pc:sldMk cId="829739936" sldId="406"/>
            <ac:picMk id="4126" creationId="{6502254F-161F-0563-2CEA-B45EC2384D34}"/>
          </ac:picMkLst>
        </pc:picChg>
        <pc:picChg chg="add mod">
          <ac:chgData name="Thiago Panini" userId="cc6a5c77081c362d" providerId="LiveId" clId="{1E56A7F8-8C41-4C48-8B9E-FDD3FD38C49C}" dt="2024-07-03T13:47:38.406" v="42159" actId="164"/>
          <ac:picMkLst>
            <pc:docMk/>
            <pc:sldMk cId="829739936" sldId="406"/>
            <ac:picMk id="4128" creationId="{0F8A9A68-C80F-AEE0-63D9-53F600592C79}"/>
          </ac:picMkLst>
        </pc:picChg>
        <pc:picChg chg="add mod">
          <ac:chgData name="Thiago Panini" userId="cc6a5c77081c362d" providerId="LiveId" clId="{1E56A7F8-8C41-4C48-8B9E-FDD3FD38C49C}" dt="2024-07-03T13:47:38.406" v="42159" actId="164"/>
          <ac:picMkLst>
            <pc:docMk/>
            <pc:sldMk cId="829739936" sldId="406"/>
            <ac:picMk id="4130" creationId="{EA8B3B69-7BDF-5203-C540-FF4363204170}"/>
          </ac:picMkLst>
        </pc:picChg>
        <pc:picChg chg="add mod">
          <ac:chgData name="Thiago Panini" userId="cc6a5c77081c362d" providerId="LiveId" clId="{1E56A7F8-8C41-4C48-8B9E-FDD3FD38C49C}" dt="2024-07-03T13:47:34.554" v="42158" actId="164"/>
          <ac:picMkLst>
            <pc:docMk/>
            <pc:sldMk cId="829739936" sldId="406"/>
            <ac:picMk id="4132" creationId="{8D698474-D42C-BFEE-B7FB-F3D515F4B5D7}"/>
          </ac:picMkLst>
        </pc:picChg>
        <pc:picChg chg="add mod">
          <ac:chgData name="Thiago Panini" userId="cc6a5c77081c362d" providerId="LiveId" clId="{1E56A7F8-8C41-4C48-8B9E-FDD3FD38C49C}" dt="2024-07-03T13:47:34.554" v="42158" actId="164"/>
          <ac:picMkLst>
            <pc:docMk/>
            <pc:sldMk cId="829739936" sldId="406"/>
            <ac:picMk id="4134" creationId="{1D1C0CD9-34D1-E279-BB97-5BC164916EAE}"/>
          </ac:picMkLst>
        </pc:picChg>
        <pc:picChg chg="add mod">
          <ac:chgData name="Thiago Panini" userId="cc6a5c77081c362d" providerId="LiveId" clId="{1E56A7F8-8C41-4C48-8B9E-FDD3FD38C49C}" dt="2024-07-03T13:47:42.558" v="42160" actId="164"/>
          <ac:picMkLst>
            <pc:docMk/>
            <pc:sldMk cId="829739936" sldId="406"/>
            <ac:picMk id="4136" creationId="{E5C76818-9C52-D6EA-F5E0-DBCA5BA1C9A7}"/>
          </ac:picMkLst>
        </pc:picChg>
        <pc:picChg chg="add mod">
          <ac:chgData name="Thiago Panini" userId="cc6a5c77081c362d" providerId="LiveId" clId="{1E56A7F8-8C41-4C48-8B9E-FDD3FD38C49C}" dt="2024-07-03T13:47:42.558" v="42160" actId="164"/>
          <ac:picMkLst>
            <pc:docMk/>
            <pc:sldMk cId="829739936" sldId="406"/>
            <ac:picMk id="4138" creationId="{B76D2640-B9B8-4EE8-E9F9-C17811F07813}"/>
          </ac:picMkLst>
        </pc:picChg>
        <pc:picChg chg="add mod">
          <ac:chgData name="Thiago Panini" userId="cc6a5c77081c362d" providerId="LiveId" clId="{1E56A7F8-8C41-4C48-8B9E-FDD3FD38C49C}" dt="2024-07-03T13:47:42.558" v="42160" actId="164"/>
          <ac:picMkLst>
            <pc:docMk/>
            <pc:sldMk cId="829739936" sldId="406"/>
            <ac:picMk id="4140" creationId="{D904E2B4-097B-4804-21FE-32E086328D38}"/>
          </ac:picMkLst>
        </pc:picChg>
        <pc:picChg chg="add mod">
          <ac:chgData name="Thiago Panini" userId="cc6a5c77081c362d" providerId="LiveId" clId="{1E56A7F8-8C41-4C48-8B9E-FDD3FD38C49C}" dt="2024-07-03T13:47:42.558" v="42160" actId="164"/>
          <ac:picMkLst>
            <pc:docMk/>
            <pc:sldMk cId="829739936" sldId="406"/>
            <ac:picMk id="4142" creationId="{13429961-EC16-81B7-84FA-30E6A6198C36}"/>
          </ac:picMkLst>
        </pc:picChg>
        <pc:picChg chg="add mod">
          <ac:chgData name="Thiago Panini" userId="cc6a5c77081c362d" providerId="LiveId" clId="{1E56A7F8-8C41-4C48-8B9E-FDD3FD38C49C}" dt="2024-07-03T13:47:42.558" v="42160" actId="164"/>
          <ac:picMkLst>
            <pc:docMk/>
            <pc:sldMk cId="829739936" sldId="406"/>
            <ac:picMk id="4144" creationId="{F93DB6FD-67FF-7500-4ACD-1DBB5A2641FE}"/>
          </ac:picMkLst>
        </pc:picChg>
        <pc:picChg chg="add mod">
          <ac:chgData name="Thiago Panini" userId="cc6a5c77081c362d" providerId="LiveId" clId="{1E56A7F8-8C41-4C48-8B9E-FDD3FD38C49C}" dt="2024-07-03T13:47:42.558" v="42160" actId="164"/>
          <ac:picMkLst>
            <pc:docMk/>
            <pc:sldMk cId="829739936" sldId="406"/>
            <ac:picMk id="4146" creationId="{D508D672-6B0E-531F-18E2-9689C6F9C986}"/>
          </ac:picMkLst>
        </pc:picChg>
        <pc:picChg chg="add mod">
          <ac:chgData name="Thiago Panini" userId="cc6a5c77081c362d" providerId="LiveId" clId="{1E56A7F8-8C41-4C48-8B9E-FDD3FD38C49C}" dt="2024-07-03T13:47:42.558" v="42160" actId="164"/>
          <ac:picMkLst>
            <pc:docMk/>
            <pc:sldMk cId="829739936" sldId="406"/>
            <ac:picMk id="4148" creationId="{69970323-C02F-A995-5E0C-C9C27CD2246C}"/>
          </ac:picMkLst>
        </pc:picChg>
        <pc:picChg chg="add mod">
          <ac:chgData name="Thiago Panini" userId="cc6a5c77081c362d" providerId="LiveId" clId="{1E56A7F8-8C41-4C48-8B9E-FDD3FD38C49C}" dt="2024-07-03T13:47:42.558" v="42160" actId="164"/>
          <ac:picMkLst>
            <pc:docMk/>
            <pc:sldMk cId="829739936" sldId="406"/>
            <ac:picMk id="4150" creationId="{B8E52D29-48F8-3A84-56B0-E18CCC923FA7}"/>
          </ac:picMkLst>
        </pc:picChg>
        <pc:picChg chg="add mod">
          <ac:chgData name="Thiago Panini" userId="cc6a5c77081c362d" providerId="LiveId" clId="{1E56A7F8-8C41-4C48-8B9E-FDD3FD38C49C}" dt="2024-07-03T13:47:42.558" v="42160" actId="164"/>
          <ac:picMkLst>
            <pc:docMk/>
            <pc:sldMk cId="829739936" sldId="406"/>
            <ac:picMk id="4152" creationId="{34FF7A9F-6D53-A61A-0D8F-689F28C3B5EF}"/>
          </ac:picMkLst>
        </pc:picChg>
        <pc:picChg chg="add mod">
          <ac:chgData name="Thiago Panini" userId="cc6a5c77081c362d" providerId="LiveId" clId="{1E56A7F8-8C41-4C48-8B9E-FDD3FD38C49C}" dt="2024-07-03T13:47:42.558" v="42160" actId="164"/>
          <ac:picMkLst>
            <pc:docMk/>
            <pc:sldMk cId="829739936" sldId="406"/>
            <ac:picMk id="4154" creationId="{7C6F93B5-26A8-DE2F-73E1-3E57C3583961}"/>
          </ac:picMkLst>
        </pc:picChg>
      </pc:sldChg>
      <pc:sldChg chg="addSp delSp modSp add del mod ord delAnim modAnim modShow">
        <pc:chgData name="Thiago Panini" userId="cc6a5c77081c362d" providerId="LiveId" clId="{1E56A7F8-8C41-4C48-8B9E-FDD3FD38C49C}" dt="2024-06-08T02:30:06.916" v="17209" actId="47"/>
        <pc:sldMkLst>
          <pc:docMk/>
          <pc:sldMk cId="3355027661" sldId="407"/>
        </pc:sldMkLst>
        <pc:spChg chg="add mod">
          <ac:chgData name="Thiago Panini" userId="cc6a5c77081c362d" providerId="LiveId" clId="{1E56A7F8-8C41-4C48-8B9E-FDD3FD38C49C}" dt="2024-05-23T11:44:21.427" v="6417" actId="20577"/>
          <ac:spMkLst>
            <pc:docMk/>
            <pc:sldMk cId="3355027661" sldId="407"/>
            <ac:spMk id="3" creationId="{63D2FE1C-01EA-BCD0-4EDF-9111EC27B722}"/>
          </ac:spMkLst>
        </pc:spChg>
        <pc:spChg chg="add del mod">
          <ac:chgData name="Thiago Panini" userId="cc6a5c77081c362d" providerId="LiveId" clId="{1E56A7F8-8C41-4C48-8B9E-FDD3FD38C49C}" dt="2024-05-22T15:04:55.566" v="4279" actId="478"/>
          <ac:spMkLst>
            <pc:docMk/>
            <pc:sldMk cId="3355027661" sldId="407"/>
            <ac:spMk id="3" creationId="{E56B3FE4-87EA-C346-A1E2-BC058576F5F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5" creationId="{98B12999-0F2F-65CA-2A0B-8E96A36AFE9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6" creationId="{D62A78D0-5AEB-2CAD-FE20-55F2E5A4D71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7" creationId="{B8555D06-58F0-1428-2967-EF964147416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8" creationId="{1D0B9763-50C6-5E5D-F463-20322CE71F3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9" creationId="{1FEDEB0E-6957-6C9E-9FF6-C633E9FED9C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0" creationId="{6C75DE33-5721-4690-E18D-EAAB21C51813}"/>
          </ac:spMkLst>
        </pc:spChg>
        <pc:spChg chg="mod">
          <ac:chgData name="Thiago Panini" userId="cc6a5c77081c362d" providerId="LiveId" clId="{1E56A7F8-8C41-4C48-8B9E-FDD3FD38C49C}" dt="2024-05-22T15:07:51.702" v="4282" actId="207"/>
          <ac:spMkLst>
            <pc:docMk/>
            <pc:sldMk cId="3355027661" sldId="407"/>
            <ac:spMk id="11" creationId="{435FCC06-BA1E-B483-E8B3-40183CFF6B64}"/>
          </ac:spMkLst>
        </pc:spChg>
        <pc:spChg chg="mod">
          <ac:chgData name="Thiago Panini" userId="cc6a5c77081c362d" providerId="LiveId" clId="{1E56A7F8-8C41-4C48-8B9E-FDD3FD38C49C}" dt="2024-05-22T15:07:56.509" v="4284" actId="207"/>
          <ac:spMkLst>
            <pc:docMk/>
            <pc:sldMk cId="3355027661" sldId="407"/>
            <ac:spMk id="12" creationId="{59F0EF6D-4807-AD1B-640F-7FE4BAA2435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3" creationId="{2A13CDBB-4F3C-D861-24D2-3D263E2B79AD}"/>
          </ac:spMkLst>
        </pc:spChg>
        <pc:spChg chg="mod">
          <ac:chgData name="Thiago Panini" userId="cc6a5c77081c362d" providerId="LiveId" clId="{1E56A7F8-8C41-4C48-8B9E-FDD3FD38C49C}" dt="2024-05-22T15:07:54.037" v="4283" actId="207"/>
          <ac:spMkLst>
            <pc:docMk/>
            <pc:sldMk cId="3355027661" sldId="407"/>
            <ac:spMk id="14" creationId="{0F737FC9-8978-4461-AD23-EF2C3DAE2E7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5" creationId="{9AD544D3-D9B3-A184-ADC6-C95B13836D26}"/>
          </ac:spMkLst>
        </pc:spChg>
        <pc:spChg chg="mod">
          <ac:chgData name="Thiago Panini" userId="cc6a5c77081c362d" providerId="LiveId" clId="{1E56A7F8-8C41-4C48-8B9E-FDD3FD38C49C}" dt="2024-05-22T15:08:55.484" v="4303" actId="207"/>
          <ac:spMkLst>
            <pc:docMk/>
            <pc:sldMk cId="3355027661" sldId="407"/>
            <ac:spMk id="16" creationId="{0C0D3401-B096-5C32-1375-521D15CC7BB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7" creationId="{3D4840B0-BABE-9A55-9FC9-C6090048C4EE}"/>
          </ac:spMkLst>
        </pc:spChg>
        <pc:spChg chg="mod">
          <ac:chgData name="Thiago Panini" userId="cc6a5c77081c362d" providerId="LiveId" clId="{1E56A7F8-8C41-4C48-8B9E-FDD3FD38C49C}" dt="2024-05-22T15:08:53.269" v="4302" actId="207"/>
          <ac:spMkLst>
            <pc:docMk/>
            <pc:sldMk cId="3355027661" sldId="407"/>
            <ac:spMk id="18" creationId="{B784BE3E-98F1-AB63-36DE-FA7BA63088F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9" creationId="{7DF22734-E613-7723-C05F-3BAB413C26D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" creationId="{D58D4D76-7D2E-EE43-2558-8DD565EB94A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" creationId="{5DF76E20-946B-F351-745B-6C7CC31299B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" creationId="{2F1BDF1A-AC48-D314-8523-36F6FF1F6BD4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3" creationId="{E99D69D5-146B-9D3E-B4BC-E85B3AB654E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4" creationId="{8E7621F8-5823-6F41-4983-D70AB0C7821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5" creationId="{09CCBA2B-03F8-6BF4-C57B-B8C1CE3ED41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6" creationId="{EAD0390A-5649-AECA-BE15-E64FE5C08522}"/>
          </ac:spMkLst>
        </pc:spChg>
        <pc:spChg chg="mod">
          <ac:chgData name="Thiago Panini" userId="cc6a5c77081c362d" providerId="LiveId" clId="{1E56A7F8-8C41-4C48-8B9E-FDD3FD38C49C}" dt="2024-05-22T15:10:14.973" v="4329" actId="20577"/>
          <ac:spMkLst>
            <pc:docMk/>
            <pc:sldMk cId="3355027661" sldId="407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8" creationId="{454947FC-2C42-6C97-BA24-BEC1AD873C4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9" creationId="{1BEE9639-20D6-72F8-0826-549836BF180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0" creationId="{A7D4C2D3-4992-297D-EA1B-5333A43C4F7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1" creationId="{42525E19-692E-24FF-B44C-ECE2E9E25D0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2" creationId="{4A954167-E891-B35F-99EC-0464571FBF6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3" creationId="{50B72285-E347-B8DA-0670-8CD0B4D9E08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4" creationId="{4C11EF75-9FBF-9FAA-5302-3C8069621AA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5" creationId="{BDF3B421-99BF-575E-1E62-CF268712527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6" creationId="{2C4FCAFB-369E-6028-0A16-429058387EC2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7" creationId="{CA56D11B-E7BA-DDC5-53F6-308A5130DEE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8" creationId="{3BED9CB4-6F1D-0145-9AF4-44CE640FF7D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9" creationId="{7EB838CF-4A76-D772-E658-B656F770AC2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3" creationId="{D32B7985-8D1C-65B1-D058-13D4C629209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5" creationId="{A250A63A-393E-BB63-8702-AEC9F531DE9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7" creationId="{8AB10E52-9747-4304-DC64-A77667880778}"/>
          </ac:spMkLst>
        </pc:spChg>
        <pc:spChg chg="mod">
          <ac:chgData name="Thiago Panini" userId="cc6a5c77081c362d" providerId="LiveId" clId="{1E56A7F8-8C41-4C48-8B9E-FDD3FD38C49C}" dt="2024-05-22T15:10:31.130" v="4392" actId="20577"/>
          <ac:spMkLst>
            <pc:docMk/>
            <pc:sldMk cId="3355027661" sldId="407"/>
            <ac:spMk id="60" creationId="{8E4159BD-E7C2-01D1-B1D3-7F39727890E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0" creationId="{553952DA-C1D2-07EB-D914-36F090617CF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6" creationId="{3E8E4416-9AEB-F318-5C07-4265D40C97B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8" creationId="{C97C9EE2-7783-4122-3881-CADD81795449}"/>
          </ac:spMkLst>
        </pc:spChg>
        <pc:spChg chg="mod">
          <ac:chgData name="Thiago Panini" userId="cc6a5c77081c362d" providerId="LiveId" clId="{1E56A7F8-8C41-4C48-8B9E-FDD3FD38C49C}" dt="2024-05-22T15:08:39.492" v="4297" actId="207"/>
          <ac:spMkLst>
            <pc:docMk/>
            <pc:sldMk cId="3355027661" sldId="407"/>
            <ac:spMk id="2059" creationId="{0D16A783-3D56-B259-42A9-4CC809AF4AC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2" creationId="{7D1468F0-E4D6-DCF0-CB92-C0678D2BB91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5" creationId="{755AAB8E-6989-674D-9E2B-F5CE8737AA3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8" creationId="{82B0BCAE-65E0-5BD1-ECE0-BCDD55AA350C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70" creationId="{A15B8E55-8C2D-366C-833A-2208D5BFD719}"/>
          </ac:spMkLst>
        </pc:spChg>
        <pc:spChg chg="add del mod">
          <ac:chgData name="Thiago Panini" userId="cc6a5c77081c362d" providerId="LiveId" clId="{1E56A7F8-8C41-4C48-8B9E-FDD3FD38C49C}" dt="2024-05-22T15:08:22.291" v="4290" actId="478"/>
          <ac:spMkLst>
            <pc:docMk/>
            <pc:sldMk cId="3355027661" sldId="407"/>
            <ac:spMk id="2075" creationId="{46561B5F-527F-6D76-4303-5C645871B870}"/>
          </ac:spMkLst>
        </pc:spChg>
        <pc:spChg chg="add del mod">
          <ac:chgData name="Thiago Panini" userId="cc6a5c77081c362d" providerId="LiveId" clId="{1E56A7F8-8C41-4C48-8B9E-FDD3FD38C49C}" dt="2024-05-22T15:08:29.243" v="4292" actId="478"/>
          <ac:spMkLst>
            <pc:docMk/>
            <pc:sldMk cId="3355027661" sldId="407"/>
            <ac:spMk id="2088" creationId="{8F4ED884-1B6D-E03F-8CC1-B94A9424B456}"/>
          </ac:spMkLst>
        </pc:spChg>
        <pc:spChg chg="del mod">
          <ac:chgData name="Thiago Panini" userId="cc6a5c77081c362d" providerId="LiveId" clId="{1E56A7F8-8C41-4C48-8B9E-FDD3FD38C49C}" dt="2024-05-22T15:08:12.380" v="4287" actId="478"/>
          <ac:spMkLst>
            <pc:docMk/>
            <pc:sldMk cId="3355027661" sldId="407"/>
            <ac:spMk id="2095" creationId="{92611804-4AE9-7402-4FC6-4C7C85AA552F}"/>
          </ac:spMkLst>
        </pc:spChg>
        <pc:spChg chg="del mod">
          <ac:chgData name="Thiago Panini" userId="cc6a5c77081c362d" providerId="LiveId" clId="{1E56A7F8-8C41-4C48-8B9E-FDD3FD38C49C}" dt="2024-05-22T15:08:13.493" v="4288" actId="478"/>
          <ac:spMkLst>
            <pc:docMk/>
            <pc:sldMk cId="3355027661" sldId="407"/>
            <ac:spMk id="2099" creationId="{E62803A0-4EC6-977D-B6FA-0B3A28326FC7}"/>
          </ac:spMkLst>
        </pc:spChg>
        <pc:spChg chg="del mod">
          <ac:chgData name="Thiago Panini" userId="cc6a5c77081c362d" providerId="LiveId" clId="{1E56A7F8-8C41-4C48-8B9E-FDD3FD38C49C}" dt="2024-05-22T15:08:31.961" v="4293" actId="478"/>
          <ac:spMkLst>
            <pc:docMk/>
            <pc:sldMk cId="3355027661" sldId="407"/>
            <ac:spMk id="2112" creationId="{0356DC99-D3CB-FAEC-9F69-5855BCF79506}"/>
          </ac:spMkLst>
        </pc:spChg>
        <pc:spChg chg="del mod">
          <ac:chgData name="Thiago Panini" userId="cc6a5c77081c362d" providerId="LiveId" clId="{1E56A7F8-8C41-4C48-8B9E-FDD3FD38C49C}" dt="2024-05-22T15:08:10.980" v="4286" actId="478"/>
          <ac:spMkLst>
            <pc:docMk/>
            <pc:sldMk cId="3355027661" sldId="407"/>
            <ac:spMk id="2113" creationId="{BB66C3CB-8C08-B92A-7774-1A0E433253D4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1" creationId="{DFA85E58-27FB-4BDB-E04D-6E12AC38BABB}"/>
          </ac:spMkLst>
        </pc:spChg>
        <pc:spChg chg="del mod">
          <ac:chgData name="Thiago Panini" userId="cc6a5c77081c362d" providerId="LiveId" clId="{1E56A7F8-8C41-4C48-8B9E-FDD3FD38C49C}" dt="2024-05-22T15:08:24.580" v="4291" actId="478"/>
          <ac:spMkLst>
            <pc:docMk/>
            <pc:sldMk cId="3355027661" sldId="407"/>
            <ac:spMk id="2152" creationId="{9A65BE8D-EEE6-1CC5-1E6D-3555DFD04E6C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3" creationId="{EDD47BDF-665F-3684-FDF5-299B217499F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4" creationId="{EF56AC1A-DAD0-A999-6C4B-DCCD86E8922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5" creationId="{E4C90305-091D-A434-A6F8-1424B3DD485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6" creationId="{CD93900F-A67D-0134-06E3-3CB904909850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7" creationId="{E583435E-D94B-2191-DB40-8FA220751CE2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8" creationId="{1F9BA0F0-C22A-AE3C-B0D5-E5198ACA579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9" creationId="{7AF593D3-5E50-C365-3A51-CFAB11CAB6AC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0" creationId="{452022CD-5C52-FB60-19D6-2B24984811C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1" creationId="{70A9EB8C-8971-CD7A-9894-10B6FA6EEE09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2" creationId="{DED90FA8-306B-8E5A-FEAC-53AC5A60602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3" creationId="{B91959F0-AFBD-5435-C84F-EC928D4708A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4" creationId="{47B6AFF9-24C8-7E43-B070-E93276BCDF67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5" creationId="{D3B3D7FD-2E00-787A-7F06-7BAC92181AA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6" creationId="{D5311149-19F3-B549-9C8E-D25C2EC6915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7" creationId="{A16B23B5-9A79-7011-70EF-FD1DD6B288B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8" creationId="{9D32E565-CC54-826F-7E66-B829857FC87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9" creationId="{7FDCC0DB-5884-0117-B14F-41DED20B6E3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0" creationId="{864845CA-794C-9FB5-C3AA-32D8F4EE04A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1" creationId="{B41EB59F-DB9C-9DE6-8515-363E89C15954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2" creationId="{48028CF3-01A7-7839-AAEE-6BBFA05C967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3" creationId="{C0AA0AF7-B502-B378-9688-3759E373207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74" creationId="{5A45D6CF-A78B-263C-751B-F0D216330D5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5" creationId="{6240F845-681A-8FA8-B713-A841AEA34BD0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6" creationId="{607C5346-0CD4-47A5-AC5A-DA6AD8049AD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8" creationId="{BA219BA3-A0FD-A42E-C909-2B118A1B13AC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79" creationId="{1D20A4ED-0E2A-32B0-0B4E-E2B30A8893C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6" creationId="{98E768E7-6B50-822C-49C5-35F605BD9E1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7" creationId="{5AC773E3-FD89-40B6-CBF0-2D70065B828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8" creationId="{B276D851-B2A0-7D59-BF04-353659B325C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9" creationId="{A77B9870-F485-0E34-3336-CFCDC8D0E1E7}"/>
          </ac:spMkLst>
        </pc:spChg>
        <pc:spChg chg="mod">
          <ac:chgData name="Thiago Panini" userId="cc6a5c77081c362d" providerId="LiveId" clId="{1E56A7F8-8C41-4C48-8B9E-FDD3FD38C49C}" dt="2024-05-22T15:08:35.722" v="4294" actId="207"/>
          <ac:spMkLst>
            <pc:docMk/>
            <pc:sldMk cId="3355027661" sldId="407"/>
            <ac:spMk id="2190" creationId="{826882E2-90DA-8996-6E19-23329E91425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1" creationId="{D3EC656B-E82A-B5C6-B825-30CC97AE120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2" creationId="{ACD04BB8-DADD-77B2-A459-EF4BC6E28409}"/>
          </ac:spMkLst>
        </pc:spChg>
        <pc:spChg chg="mod">
          <ac:chgData name="Thiago Panini" userId="cc6a5c77081c362d" providerId="LiveId" clId="{1E56A7F8-8C41-4C48-8B9E-FDD3FD38C49C}" dt="2024-05-22T15:08:42.114" v="4298" actId="207"/>
          <ac:spMkLst>
            <pc:docMk/>
            <pc:sldMk cId="3355027661" sldId="407"/>
            <ac:spMk id="2193" creationId="{7880E8F5-38B9-E451-05E8-4443F2ED4E9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4" creationId="{4D4C0800-8F40-1D3D-0853-967E3475F30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5" creationId="{1F043FB0-F036-E62E-F16D-F2F8B2FD846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6" creationId="{46D51947-8FBC-C53E-620F-1399CAEEF304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7" creationId="{2878E7BD-2AB3-A2CC-64CB-6768F308126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8" creationId="{B33D290A-88DB-3083-FEEF-D7827B723427}"/>
          </ac:spMkLst>
        </pc:spChg>
        <pc:spChg chg="mod">
          <ac:chgData name="Thiago Panini" userId="cc6a5c77081c362d" providerId="LiveId" clId="{1E56A7F8-8C41-4C48-8B9E-FDD3FD38C49C}" dt="2024-05-22T15:08:44.192" v="4299" actId="207"/>
          <ac:spMkLst>
            <pc:docMk/>
            <pc:sldMk cId="3355027661" sldId="407"/>
            <ac:spMk id="2199" creationId="{E5F37738-76AA-757E-A5CA-1F74546A2C8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0" creationId="{03713B8A-268B-776E-E8BE-6EFDD6716A32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1" creationId="{34962504-017F-D945-2456-4FC2A09D0A4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2" creationId="{A7681C65-658F-5542-9624-6A1DF4B657E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3" creationId="{04EBA6BD-DDC0-457B-B9E7-6A07EB0FE790}"/>
          </ac:spMkLst>
        </pc:spChg>
        <pc:spChg chg="mod">
          <ac:chgData name="Thiago Panini" userId="cc6a5c77081c362d" providerId="LiveId" clId="{1E56A7F8-8C41-4C48-8B9E-FDD3FD38C49C}" dt="2024-05-22T15:07:44.394" v="4281" actId="207"/>
          <ac:spMkLst>
            <pc:docMk/>
            <pc:sldMk cId="3355027661" sldId="407"/>
            <ac:spMk id="2204" creationId="{7A48F6B4-C21A-17D4-3C91-27E0BC23DAD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5" creationId="{F36EF13D-50CE-08B2-1317-64954C8EC51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6" creationId="{B8C90C41-09C9-EA8B-AC2F-3361A33EEB7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7" creationId="{727C2751-107A-708D-7A8E-84ECD0DA3AA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8" creationId="{3FE12CF5-9DC8-CE14-9F2B-DDA5A915843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9" creationId="{8E0BB8AC-4E4A-220A-8A92-D41BD511351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0" creationId="{F2906E32-8003-0F54-223B-495C8C53604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1" creationId="{D5EECDF2-D008-68E3-2453-7C3C9EE1509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2" creationId="{20DBE029-78A9-815E-BBC0-82BB8ADCD00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3" creationId="{97EA86AC-8F87-EA35-2258-61B2AD72428C}"/>
          </ac:spMkLst>
        </pc:spChg>
        <pc:spChg chg="mod">
          <ac:chgData name="Thiago Panini" userId="cc6a5c77081c362d" providerId="LiveId" clId="{1E56A7F8-8C41-4C48-8B9E-FDD3FD38C49C}" dt="2024-05-22T15:08:48.820" v="4300" actId="207"/>
          <ac:spMkLst>
            <pc:docMk/>
            <pc:sldMk cId="3355027661" sldId="407"/>
            <ac:spMk id="2214" creationId="{DAD8BF59-CF13-D040-B127-FBAF518A59B9}"/>
          </ac:spMkLst>
        </pc:spChg>
        <pc:spChg chg="mod">
          <ac:chgData name="Thiago Panini" userId="cc6a5c77081c362d" providerId="LiveId" clId="{1E56A7F8-8C41-4C48-8B9E-FDD3FD38C49C}" dt="2024-05-22T15:08:50.901" v="4301" actId="207"/>
          <ac:spMkLst>
            <pc:docMk/>
            <pc:sldMk cId="3355027661" sldId="407"/>
            <ac:spMk id="2215" creationId="{D33EB588-2673-49F8-3F23-D4C5D1DDACB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6" creationId="{4C24F1C5-A77D-88A1-FD75-73D0F2D01CB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7" creationId="{755A7B19-BF13-95E3-2522-14DF00A73539}"/>
          </ac:spMkLst>
        </pc:spChg>
        <pc:grpChg chg="add mod">
          <ac:chgData name="Thiago Panini" userId="cc6a5c77081c362d" providerId="LiveId" clId="{1E56A7F8-8C41-4C48-8B9E-FDD3FD38C49C}" dt="2024-05-22T15:14:24.088" v="4401" actId="1076"/>
          <ac:grpSpMkLst>
            <pc:docMk/>
            <pc:sldMk cId="3355027661" sldId="407"/>
            <ac:grpSpMk id="4" creationId="{A97A1A95-C74A-DA8E-2826-24BC04C87C2A}"/>
          </ac:grpSpMkLst>
        </pc:grpChg>
        <pc:grpChg chg="del">
          <ac:chgData name="Thiago Panini" userId="cc6a5c77081c362d" providerId="LiveId" clId="{1E56A7F8-8C41-4C48-8B9E-FDD3FD38C49C}" dt="2024-05-22T15:04:53.755" v="4278" actId="478"/>
          <ac:grpSpMkLst>
            <pc:docMk/>
            <pc:sldMk cId="3355027661" sldId="407"/>
            <ac:grpSpMk id="40" creationId="{0849A365-1F4A-38FD-32F0-8E39C06FF10C}"/>
          </ac:grpSpMkLst>
        </pc:grpChg>
        <pc:picChg chg="add mod">
          <ac:chgData name="Thiago Panini" userId="cc6a5c77081c362d" providerId="LiveId" clId="{1E56A7F8-8C41-4C48-8B9E-FDD3FD38C49C}" dt="2024-05-23T11:44:02.422" v="6396" actId="1076"/>
          <ac:picMkLst>
            <pc:docMk/>
            <pc:sldMk cId="3355027661" sldId="407"/>
            <ac:picMk id="2" creationId="{3F7E8CC5-1D8A-A57C-3781-5C1144E83249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77" creationId="{5C25C5FB-81EB-D1DB-6A1F-E948BB5255A2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0" creationId="{C1122507-015D-A774-E185-5FA81C3AC518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1" creationId="{AF2F3BBA-8E2A-D5CB-F2B4-57CA3753717E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2" creationId="{C2131171-4ACB-63BF-7512-C5E89537AA7E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3" creationId="{CA0EE98D-F343-B202-6EE6-3A643595714F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4" creationId="{87606F4E-C4BB-1EB4-F847-276FE4A386D9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5" creationId="{12A43A6A-670A-7AAA-5FD8-F71BEC31311F}"/>
          </ac:picMkLst>
        </pc:picChg>
      </pc:sldChg>
      <pc:sldChg chg="addSp delSp modSp add del mod delAnim modAnim">
        <pc:chgData name="Thiago Panini" userId="cc6a5c77081c362d" providerId="LiveId" clId="{1E56A7F8-8C41-4C48-8B9E-FDD3FD38C49C}" dt="2024-07-03T17:34:49.792" v="42272" actId="47"/>
        <pc:sldMkLst>
          <pc:docMk/>
          <pc:sldMk cId="3262036584" sldId="408"/>
        </pc:sldMkLst>
        <pc:spChg chg="add del mod">
          <ac:chgData name="Thiago Panini" userId="cc6a5c77081c362d" providerId="LiveId" clId="{1E56A7F8-8C41-4C48-8B9E-FDD3FD38C49C}" dt="2024-05-22T15:26:53.182" v="4874" actId="478"/>
          <ac:spMkLst>
            <pc:docMk/>
            <pc:sldMk cId="3262036584" sldId="408"/>
            <ac:spMk id="3" creationId="{79F04D89-38AD-776D-117C-28E846BDD9EE}"/>
          </ac:spMkLst>
        </pc:spChg>
        <pc:spChg chg="add del">
          <ac:chgData name="Thiago Panini" userId="cc6a5c77081c362d" providerId="LiveId" clId="{1E56A7F8-8C41-4C48-8B9E-FDD3FD38C49C}" dt="2024-05-22T15:26:54.189" v="4876" actId="22"/>
          <ac:spMkLst>
            <pc:docMk/>
            <pc:sldMk cId="3262036584" sldId="408"/>
            <ac:spMk id="5" creationId="{00192367-489B-5DC8-B48E-0C36A0C02241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7" creationId="{F571A711-BA8B-0005-7BF1-5E79929E2F8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8" creationId="{10FA1BDE-295F-72AC-AA81-8AD630BE2791}"/>
          </ac:spMkLst>
        </pc:spChg>
        <pc:spChg chg="add mod">
          <ac:chgData name="Thiago Panini" userId="cc6a5c77081c362d" providerId="LiveId" clId="{1E56A7F8-8C41-4C48-8B9E-FDD3FD38C49C}" dt="2024-05-22T15:27:43.785" v="4908" actId="313"/>
          <ac:spMkLst>
            <pc:docMk/>
            <pc:sldMk cId="3262036584" sldId="408"/>
            <ac:spMk id="9" creationId="{A0905C28-2312-AD60-0182-22C48927475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0" creationId="{5A373FBC-4D40-C57E-7264-85718DAC914B}"/>
          </ac:spMkLst>
        </pc:spChg>
        <pc:spChg chg="add mod">
          <ac:chgData name="Thiago Panini" userId="cc6a5c77081c362d" providerId="LiveId" clId="{1E56A7F8-8C41-4C48-8B9E-FDD3FD38C49C}" dt="2024-05-22T15:28:03.286" v="4985" actId="20577"/>
          <ac:spMkLst>
            <pc:docMk/>
            <pc:sldMk cId="3262036584" sldId="408"/>
            <ac:spMk id="11" creationId="{150DF707-226C-D749-C126-99B8B29039A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3" creationId="{A293E2CE-7D88-A74C-4B12-45C6139854B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4" creationId="{4B47B3C9-7BBD-D2C7-EE87-677294AD0978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5" creationId="{F17DBB85-6283-3B28-1B9B-2F07A618C00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6" creationId="{01474CEC-BD73-EA6B-328C-4ADF504546A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7" creationId="{80C887B6-CE3A-A974-E6E5-23271127389F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8" creationId="{AA87397D-3D1C-9B57-3CE8-47F886984351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9" creationId="{4DA04143-B666-7CD1-C14D-B4059121620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" creationId="{5B6E5F4C-00A4-6383-33DE-3602E3D2845A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1" creationId="{B7B1CCAB-F63E-9FC7-1F8A-C04AFAD66FA6}"/>
          </ac:spMkLst>
        </pc:spChg>
        <pc:spChg chg="add mod">
          <ac:chgData name="Thiago Panini" userId="cc6a5c77081c362d" providerId="LiveId" clId="{1E56A7F8-8C41-4C48-8B9E-FDD3FD38C49C}" dt="2024-05-22T15:30:48.078" v="5073" actId="14100"/>
          <ac:spMkLst>
            <pc:docMk/>
            <pc:sldMk cId="3262036584" sldId="408"/>
            <ac:spMk id="22" creationId="{27AAF07A-F6EB-91DE-FE0E-20FCD3C5CE0B}"/>
          </ac:spMkLst>
        </pc:spChg>
        <pc:spChg chg="add mod">
          <ac:chgData name="Thiago Panini" userId="cc6a5c77081c362d" providerId="LiveId" clId="{1E56A7F8-8C41-4C48-8B9E-FDD3FD38C49C}" dt="2024-05-22T15:31:11.672" v="5077"/>
          <ac:spMkLst>
            <pc:docMk/>
            <pc:sldMk cId="3262036584" sldId="408"/>
            <ac:spMk id="23" creationId="{89CFBC16-7683-001E-5CDE-4AB9EF7BFA0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4" creationId="{21009C6A-7992-CFBC-498E-3E7ED8AF6756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5" creationId="{B1A74371-C1BF-321C-6307-30806B9AFD79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6" creationId="{8F22DCF4-D4E5-81E6-8FF1-13D0BE34231C}"/>
          </ac:spMkLst>
        </pc:spChg>
        <pc:spChg chg="del">
          <ac:chgData name="Thiago Panini" userId="cc6a5c77081c362d" providerId="LiveId" clId="{1E56A7F8-8C41-4C48-8B9E-FDD3FD38C49C}" dt="2024-05-22T15:27:03.534" v="4880" actId="478"/>
          <ac:spMkLst>
            <pc:docMk/>
            <pc:sldMk cId="3262036584" sldId="408"/>
            <ac:spMk id="27" creationId="{D0D43115-B93C-E569-0E8E-6984E03F6667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8" creationId="{8FF706C8-7009-4822-3C11-8745FB85496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9" creationId="{DAD534C5-3699-9BD9-5967-9E11734A825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30" creationId="{B7DCF8A1-F5E3-3A7C-67D7-59F13EA603B3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31" creationId="{55B91DFD-E0B4-6D19-AD5D-4B1B08C7C90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2" creationId="{DF572E89-D468-B5B2-7801-2EE0B7BD7BE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3" creationId="{4E45C920-0125-A978-57D8-3279E3ABFB55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4" creationId="{728F6E2E-87CE-D998-0975-10C849E9B21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5" creationId="{3B3543CD-B90F-F0D1-E603-A0E551735DA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6" creationId="{DC35D4C6-FD7D-435C-5614-9DB4175094F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7" creationId="{6FBB0A2F-F378-2908-72CE-D0DAB7293177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38" creationId="{308D03A9-E2B8-C637-8ACF-F795AFDCE95E}"/>
          </ac:spMkLst>
        </pc:spChg>
        <pc:spChg chg="add del mod">
          <ac:chgData name="Thiago Panini" userId="cc6a5c77081c362d" providerId="LiveId" clId="{1E56A7F8-8C41-4C48-8B9E-FDD3FD38C49C}" dt="2024-05-22T15:34:23.526" v="5235" actId="478"/>
          <ac:spMkLst>
            <pc:docMk/>
            <pc:sldMk cId="3262036584" sldId="408"/>
            <ac:spMk id="40" creationId="{3422DCE3-2A93-EF98-EC56-F1F8D7FEB0A7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41" creationId="{F478EDF3-7975-EACB-7ABC-F90C61CF8BF4}"/>
          </ac:spMkLst>
        </pc:spChg>
        <pc:spChg chg="add mod">
          <ac:chgData name="Thiago Panini" userId="cc6a5c77081c362d" providerId="LiveId" clId="{1E56A7F8-8C41-4C48-8B9E-FDD3FD38C49C}" dt="2024-05-22T15:51:57.843" v="5587" actId="6549"/>
          <ac:spMkLst>
            <pc:docMk/>
            <pc:sldMk cId="3262036584" sldId="408"/>
            <ac:spMk id="42" creationId="{83E72C4E-81E5-9D5F-F656-36C7BDE53FD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3" creationId="{2BD3C3A5-1F28-B81C-1BFA-4DFE602F0E5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4" creationId="{889A7A31-C8FB-B0AD-7783-18983491E94A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5" creationId="{C0E3B545-404E-3A65-A14D-7928E22B864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6" creationId="{CB599B54-E58E-D23D-4987-FAB04B84BA3E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7" creationId="{6A396720-10B6-5586-CE0F-B6FB28E3F76B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8" creationId="{1303F8CD-2351-CB62-40E0-50D65A3B9D5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9" creationId="{D4AA2C08-4E33-B114-D7ED-468738D7DD1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1" creationId="{F96031AE-B18E-2102-018A-34FD9CEC8A6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2" creationId="{10619AD3-65CC-B4D6-E4E4-A120933DDAE2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3" creationId="{5BE1E9A5-5ED8-84C5-08D5-8396A4D4586F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4" creationId="{C3E47493-09F0-0EA5-6E27-8053A54BB8BD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5" creationId="{DF4B42A8-184A-9583-9F0D-356984C0D77E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6" creationId="{9B992D4D-224C-651E-15CA-FF5EC0AE178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7" creationId="{CB918FD7-0393-4B07-F9B3-0159B84C2B5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8" creationId="{88E188BF-8BCF-0ECA-8F73-BAD8B3131328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9" creationId="{02E45C5E-0FB3-7DD9-F6EA-DCB737F48854}"/>
          </ac:spMkLst>
        </pc:spChg>
        <pc:spChg chg="del">
          <ac:chgData name="Thiago Panini" userId="cc6a5c77081c362d" providerId="LiveId" clId="{1E56A7F8-8C41-4C48-8B9E-FDD3FD38C49C}" dt="2024-05-22T15:27:00.090" v="4878" actId="478"/>
          <ac:spMkLst>
            <pc:docMk/>
            <pc:sldMk cId="3262036584" sldId="408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61" creationId="{3EB2D60A-2C80-92CE-2865-372C53E6DDD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63" creationId="{A7876C04-BA52-4723-F850-04F6495D222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0" creationId="{4C334FAB-69E9-7C3D-FB88-9ED9AF578A6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1" creationId="{D7FD7EEB-4D72-881A-7DA7-D2A47CB6788F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2" creationId="{8258D6C9-5E0A-08B5-7504-133F5C1ADEFA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3" creationId="{9D567C79-F784-EEA1-2710-E8B769B37C6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4" creationId="{9A06086E-CC16-6F61-B255-4DC246338AF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6" creationId="{0F301A00-6EB7-FD1C-DB2A-6E1C6ED789D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8" creationId="{2FC691B4-0515-4753-9A57-7F51C53DBE31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2059" creationId="{F4BA90FE-24D0-7284-0038-DFB1092A6D35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0" creationId="{E4A10865-4236-E1C3-78C3-54B163B513A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1" creationId="{44A2A357-14E9-A620-A4E2-F727E59B75BB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2062" creationId="{E0737B6C-EE77-C3C5-D104-FECA39E6786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4" creationId="{4CF212A1-065C-6852-A16F-F16E58B4023F}"/>
          </ac:spMkLst>
        </pc:spChg>
        <pc:spChg chg="add mod">
          <ac:chgData name="Thiago Panini" userId="cc6a5c77081c362d" providerId="LiveId" clId="{1E56A7F8-8C41-4C48-8B9E-FDD3FD38C49C}" dt="2024-05-22T15:36:44.779" v="5336" actId="20577"/>
          <ac:spMkLst>
            <pc:docMk/>
            <pc:sldMk cId="3262036584" sldId="408"/>
            <ac:spMk id="2065" creationId="{4D528B61-2D96-B304-C52E-45BE12F3BEC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6" creationId="{8A04DA04-7AC6-9B6C-3ACB-4079D7489A2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68" creationId="{A191F4D3-51C4-8589-81EF-CD7F4289C95D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9" creationId="{4198EAA0-D867-42B7-973F-81E3E29077F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0" creationId="{364E009D-EC08-15AA-4EE3-915E95B74989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1" creationId="{6592763A-D3EB-1B9E-1D09-3F2382A68AD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2" creationId="{5EB52501-E46F-D947-868D-84F85CDF41C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3" creationId="{728414C6-9B3B-7901-EB54-59C1795B6C98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4" creationId="{BDEAF55D-5722-ACD8-7CA5-C41A6ADE1C9A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5" creationId="{AEFE2777-E17E-22FE-D338-2AD71DEA4A55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6" creationId="{2F6777D0-7752-04E7-9691-366C9187F3B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7" creationId="{FF53839D-2C0F-B71F-B55D-E1B9B17AFCB2}"/>
          </ac:spMkLst>
        </pc:spChg>
        <pc:spChg chg="add mod">
          <ac:chgData name="Thiago Panini" userId="cc6a5c77081c362d" providerId="LiveId" clId="{1E56A7F8-8C41-4C48-8B9E-FDD3FD38C49C}" dt="2024-05-22T15:36:37.060" v="5322" actId="1076"/>
          <ac:spMkLst>
            <pc:docMk/>
            <pc:sldMk cId="3262036584" sldId="408"/>
            <ac:spMk id="2078" creationId="{5DE982A8-A06F-029F-36B9-15D20A1F5486}"/>
          </ac:spMkLst>
        </pc:spChg>
        <pc:spChg chg="add mod">
          <ac:chgData name="Thiago Panini" userId="cc6a5c77081c362d" providerId="LiveId" clId="{1E56A7F8-8C41-4C48-8B9E-FDD3FD38C49C}" dt="2024-05-22T15:36:42.142" v="5328" actId="20577"/>
          <ac:spMkLst>
            <pc:docMk/>
            <pc:sldMk cId="3262036584" sldId="408"/>
            <ac:spMk id="2079" creationId="{DE668B3B-695E-BDB9-83D4-78443AC88F3B}"/>
          </ac:spMkLst>
        </pc:spChg>
        <pc:spChg chg="add del mod">
          <ac:chgData name="Thiago Panini" userId="cc6a5c77081c362d" providerId="LiveId" clId="{1E56A7F8-8C41-4C48-8B9E-FDD3FD38C49C}" dt="2024-05-22T16:02:36.904" v="5949" actId="478"/>
          <ac:spMkLst>
            <pc:docMk/>
            <pc:sldMk cId="3262036584" sldId="408"/>
            <ac:spMk id="2082" creationId="{8467B03E-3F10-7FE3-C664-7371F8B27D18}"/>
          </ac:spMkLst>
        </pc:spChg>
        <pc:spChg chg="add del mod">
          <ac:chgData name="Thiago Panini" userId="cc6a5c77081c362d" providerId="LiveId" clId="{1E56A7F8-8C41-4C48-8B9E-FDD3FD38C49C}" dt="2024-05-22T16:02:36.904" v="5949" actId="478"/>
          <ac:spMkLst>
            <pc:docMk/>
            <pc:sldMk cId="3262036584" sldId="408"/>
            <ac:spMk id="2083" creationId="{306E4D42-E18E-1B1B-88CB-60BCC0057126}"/>
          </ac:spMkLst>
        </pc:spChg>
        <pc:picChg chg="add mod">
          <ac:chgData name="Thiago Panini" userId="cc6a5c77081c362d" providerId="LiveId" clId="{1E56A7F8-8C41-4C48-8B9E-FDD3FD38C49C}" dt="2024-07-03T13:53:17.387" v="42191" actId="1076"/>
          <ac:picMkLst>
            <pc:docMk/>
            <pc:sldMk cId="3262036584" sldId="408"/>
            <ac:picMk id="2" creationId="{78BDC26F-8634-2663-C973-BD7B69A5F58A}"/>
          </ac:picMkLst>
        </pc:picChg>
        <pc:picChg chg="add del mod">
          <ac:chgData name="Thiago Panini" userId="cc6a5c77081c362d" providerId="LiveId" clId="{1E56A7F8-8C41-4C48-8B9E-FDD3FD38C49C}" dt="2024-05-22T15:38:28.981" v="5397" actId="478"/>
          <ac:picMkLst>
            <pc:docMk/>
            <pc:sldMk cId="3262036584" sldId="408"/>
            <ac:picMk id="6" creationId="{088A6107-9094-A95C-8375-1070978D52A2}"/>
          </ac:picMkLst>
        </pc:picChg>
        <pc:picChg chg="add del mod">
          <ac:chgData name="Thiago Panini" userId="cc6a5c77081c362d" providerId="LiveId" clId="{1E56A7F8-8C41-4C48-8B9E-FDD3FD38C49C}" dt="2024-07-03T13:53:14.205" v="42189" actId="478"/>
          <ac:picMkLst>
            <pc:docMk/>
            <pc:sldMk cId="3262036584" sldId="408"/>
            <ac:picMk id="12" creationId="{928C7543-06E4-A6B4-5F26-B47F92BE5877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50" creationId="{91B32E55-04BB-310E-0ECC-CC3DB6474FD3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62" creationId="{AE68BE04-8936-CEC6-1B2D-0AAEFF609152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48" creationId="{FE2FF72F-94F0-B9BC-C496-178685A38DD7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49" creationId="{37C03494-F0C6-0DAC-80BA-6288DA488E4F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55" creationId="{28C0DE19-C2D7-A2FC-6507-E4E458898C7B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57" creationId="{EFFB3706-C295-A305-C02A-028CA0C97B89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63" creationId="{C210DD0E-5F36-3906-6BF4-CCCAEC9C73A0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67" creationId="{A4D1A2A9-2929-D02E-1B75-E6785BE0480D}"/>
          </ac:picMkLst>
        </pc:picChg>
        <pc:picChg chg="add mod">
          <ac:chgData name="Thiago Panini" userId="cc6a5c77081c362d" providerId="LiveId" clId="{1E56A7F8-8C41-4C48-8B9E-FDD3FD38C49C}" dt="2024-05-22T15:47:51.891" v="5483" actId="1037"/>
          <ac:picMkLst>
            <pc:docMk/>
            <pc:sldMk cId="3262036584" sldId="408"/>
            <ac:picMk id="2085" creationId="{17243399-3CB4-E076-2523-9CBBBFDD0B55}"/>
          </ac:picMkLst>
        </pc:picChg>
        <pc:picChg chg="add mod">
          <ac:chgData name="Thiago Panini" userId="cc6a5c77081c362d" providerId="LiveId" clId="{1E56A7F8-8C41-4C48-8B9E-FDD3FD38C49C}" dt="2024-05-22T15:47:42.344" v="5471" actId="1076"/>
          <ac:picMkLst>
            <pc:docMk/>
            <pc:sldMk cId="3262036584" sldId="408"/>
            <ac:picMk id="2087" creationId="{21163BDC-1222-3926-2F54-B1918EAA124D}"/>
          </ac:picMkLst>
        </pc:picChg>
        <pc:picChg chg="add mod">
          <ac:chgData name="Thiago Panini" userId="cc6a5c77081c362d" providerId="LiveId" clId="{1E56A7F8-8C41-4C48-8B9E-FDD3FD38C49C}" dt="2024-05-22T15:47:36.633" v="5469" actId="1076"/>
          <ac:picMkLst>
            <pc:docMk/>
            <pc:sldMk cId="3262036584" sldId="408"/>
            <ac:picMk id="2089" creationId="{CA00DC23-661E-2BA2-A10D-4B22BB561FE9}"/>
          </ac:picMkLst>
        </pc:picChg>
        <pc:picChg chg="add mod">
          <ac:chgData name="Thiago Panini" userId="cc6a5c77081c362d" providerId="LiveId" clId="{1E56A7F8-8C41-4C48-8B9E-FDD3FD38C49C}" dt="2024-05-22T15:47:57.764" v="5487" actId="1038"/>
          <ac:picMkLst>
            <pc:docMk/>
            <pc:sldMk cId="3262036584" sldId="408"/>
            <ac:picMk id="2091" creationId="{964C6AE7-426A-163A-50BD-ABC8BD89A056}"/>
          </ac:picMkLst>
        </pc:picChg>
        <pc:cxnChg chg="add del mod">
          <ac:chgData name="Thiago Panini" userId="cc6a5c77081c362d" providerId="LiveId" clId="{1E56A7F8-8C41-4C48-8B9E-FDD3FD38C49C}" dt="2024-05-22T16:02:36.904" v="5949" actId="478"/>
          <ac:cxnSpMkLst>
            <pc:docMk/>
            <pc:sldMk cId="3262036584" sldId="408"/>
            <ac:cxnSpMk id="2081" creationId="{C5D5AC6D-5317-AFA6-C8DA-E0D1C1355510}"/>
          </ac:cxnSpMkLst>
        </pc:cxnChg>
      </pc:sldChg>
      <pc:sldChg chg="addSp modSp add del mod">
        <pc:chgData name="Thiago Panini" userId="cc6a5c77081c362d" providerId="LiveId" clId="{1E56A7F8-8C41-4C48-8B9E-FDD3FD38C49C}" dt="2024-05-22T15:39:44.146" v="5407" actId="47"/>
        <pc:sldMkLst>
          <pc:docMk/>
          <pc:sldMk cId="1493719528" sldId="409"/>
        </pc:sldMkLst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2" creationId="{F18A14A6-3665-3B3A-5131-405B0D220A17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3" creationId="{A079E4A9-F5C2-F8F3-0245-B41F8CD44DF7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4" creationId="{1183CE6A-00EB-DA39-7023-E4B55EFF349A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5" creationId="{2491491C-4314-77BA-3CB9-6F141B1B0E53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6" creationId="{6E618622-DD0A-665D-60F5-60E2A0EC17E8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7" creationId="{C2EC871F-0F62-D0CC-F058-632FBACDB84A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8" creationId="{3B7FD231-9B5B-70F2-979C-164160D5EFBF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10" creationId="{0878C7B7-B179-D94E-C3DF-7DF45D7349A6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13" creationId="{513563CA-7CE9-26C3-C06B-B7576A2E5499}"/>
          </ac:spMkLst>
        </pc:spChg>
      </pc:sldChg>
      <pc:sldChg chg="addSp delSp modSp add mod modAnim">
        <pc:chgData name="Thiago Panini" userId="cc6a5c77081c362d" providerId="LiveId" clId="{1E56A7F8-8C41-4C48-8B9E-FDD3FD38C49C}" dt="2024-07-03T17:32:52.385" v="42271"/>
        <pc:sldMkLst>
          <pc:docMk/>
          <pc:sldMk cId="1548764977" sldId="410"/>
        </pc:sldMkLst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2" creationId="{A052B63E-BA75-2692-60E7-414A131FECCB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3" creationId="{8B5B517C-AD8D-45FA-0BBD-8132494879CE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4" creationId="{C0BE9B70-A4BB-62A9-22A4-C6F15A2E6E2D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5" creationId="{47AC8034-1218-6422-73C7-41FF1D195F2B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6" creationId="{670452A9-DBB0-CD4D-3E66-CF7DAE93CF79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7" creationId="{05F9611F-2204-487F-35D6-DCB5E6C67F6D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8" creationId="{68DC93D5-5C9D-83A5-0AF1-C512F2FBAB45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10" creationId="{06AAA685-38CC-D970-CF44-6921D75519C6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13" creationId="{F8F3386A-DA1C-F3F0-D1FB-322AFC4578B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4" creationId="{ACB58E8E-03E7-399B-984F-BA3A146E33A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5" creationId="{11C9629D-18C0-EC68-071A-58C297B1C29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6" creationId="{AC0043A0-E2B7-9ABC-B7C8-EF3AEFDC5EB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7" creationId="{AEE4414F-0520-F5B0-2905-670575690340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8" creationId="{BA2962E8-B464-832B-B9EA-26334601E14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9" creationId="{4249D647-9B28-C0E4-221F-657A3AF3049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" creationId="{143776C2-93A9-9334-93A2-BD0E7F22B3B5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1" creationId="{E869277D-55FB-6711-D707-43FF55A4805A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3" creationId="{E49C3C22-681F-96D1-32A1-1673BC94A0D5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4" creationId="{96F64A3C-42AC-6738-61B2-4D71E97AB09A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5" creationId="{F5D40E66-5772-D13D-4A5F-D248C5264BF3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6" creationId="{8F22DCF4-D4E5-81E6-8FF1-13D0BE34231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7" creationId="{8DAB782D-0CFA-C662-057A-4AB7632B2FBF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8" creationId="{8FF706C8-7009-4822-3C11-8745FB854963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9" creationId="{DAD534C5-3699-9BD9-5967-9E11734A825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0" creationId="{B590B47B-25CE-3D49-EA27-8A514B093BF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1" creationId="{0B0E54ED-6132-813C-3E01-5E55C24B1386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2" creationId="{DF572E89-D468-B5B2-7801-2EE0B7BD7BE4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3" creationId="{4E45C920-0125-A978-57D8-3279E3ABFB55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4" creationId="{728F6E2E-87CE-D998-0975-10C849E9B212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5" creationId="{3B3543CD-B90F-F0D1-E603-A0E551735DAC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6" creationId="{DC35D4C6-FD7D-435C-5614-9DB4175094F2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7" creationId="{6FBB0A2F-F378-2908-72CE-D0DAB7293177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9" creationId="{1C2B3137-D965-DB0F-1637-F9C74F0B77D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40" creationId="{50697E3D-3405-1E1F-12CF-120A036E5B6F}"/>
          </ac:spMkLst>
        </pc:spChg>
        <pc:spChg chg="mod">
          <ac:chgData name="Thiago Panini" userId="cc6a5c77081c362d" providerId="LiveId" clId="{1E56A7F8-8C41-4C48-8B9E-FDD3FD38C49C}" dt="2024-05-22T15:51:52.682" v="5586" actId="20577"/>
          <ac:spMkLst>
            <pc:docMk/>
            <pc:sldMk cId="1548764977" sldId="410"/>
            <ac:spMk id="42" creationId="{83E72C4E-81E5-9D5F-F656-36C7BDE53FD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50" creationId="{AF0B368F-B94A-5191-D4F6-3EC95E0D938F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60" creationId="{D583C347-F886-1105-0733-FBFB7F4AABB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62" creationId="{9FD357C3-5383-4A18-7AE6-F76870CAF014}"/>
          </ac:spMkLst>
        </pc:spChg>
        <pc:spChg chg="mod">
          <ac:chgData name="Thiago Panini" userId="cc6a5c77081c362d" providerId="LiveId" clId="{1E56A7F8-8C41-4C48-8B9E-FDD3FD38C49C}" dt="2024-05-22T15:43:41.050" v="5449" actId="1076"/>
          <ac:spMkLst>
            <pc:docMk/>
            <pc:sldMk cId="1548764977" sldId="410"/>
            <ac:spMk id="63" creationId="{A7876C04-BA52-4723-F850-04F6495D2226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48" creationId="{2251AD48-E7C4-C668-CCA7-2C50927A4E3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49" creationId="{62204B5F-DBBC-0F12-2EDD-2C363DEC5C87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1" creationId="{5D256929-3512-88AE-92EC-D4EABDF7B78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2" creationId="{8E6BB173-A81E-6518-7D71-29B9B067446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3" creationId="{33C5AB2A-5C83-9138-0D6D-EE091066D99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4" creationId="{DE62BE27-8726-EA8B-E5FC-FF7913C7533D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5" creationId="{76342492-0AA3-7ADB-3E85-E3D17C88FB5D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7" creationId="{F330800B-D11D-7D18-4A0E-B1D54422ADA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0" creationId="{8F33B701-17D6-D4D2-FFD0-70B8A109F5B6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1" creationId="{3FF00514-DAE8-596E-DC90-C772375ECE78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3" creationId="{8803533B-6573-D413-8739-8A4EED2726B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4" creationId="{BA814B5D-388B-5D5C-ED0F-3CFD5EC2012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6" creationId="{19B852AB-DE43-25EC-43D7-18D620775D54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7" creationId="{0B6A91B3-EC2A-8884-B4EE-DF4544306B40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9" creationId="{7EF1BF6D-0E43-A9C6-57E2-1FB8C0C5A98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80" creationId="{D5FFA36A-8F73-6437-2E3F-2EB3B66FB828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84" creationId="{242D3F8A-F037-3869-15CF-3911E7E4CB95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5" creationId="{2F47D05B-9195-DA8F-73D2-57DEAF7331D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6" creationId="{6E2F2344-9530-708B-EBF3-DDF7CC0E1A2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7" creationId="{22E667F5-9340-B173-F488-07A0AA2AE75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8" creationId="{3BB1B6FE-1F69-0489-046D-791FB9189CD1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9" creationId="{9F2D9A86-06CB-1300-A0B5-B4CADC4DF1F3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0" creationId="{353A9237-9172-438A-AD69-8FFF550FED80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1" creationId="{87C9E955-F065-7FD1-51D0-19A860132024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2" creationId="{90E770D8-207A-3BA7-67B5-56092D981ADC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3" creationId="{A7A4FCCA-A1E5-F1D6-1478-803D19D5B83D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4" creationId="{692F5C42-09F6-2BEE-1EB6-A935013B2BD3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5" creationId="{5CA85C74-98A5-E32C-29B0-65FCC626A0F4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6" creationId="{ABBA6BE9-AA07-F76C-3A3F-9ED9541D2BD4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7" creationId="{5EDF064A-3311-3858-AD65-012ABD655C78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8" creationId="{3D8DD76A-3791-F745-50F0-8030134A8B32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099" creationId="{4BB1EB67-BE19-AEFF-5770-FD1B83BB1F51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0" creationId="{23BB86E3-22E9-D3B1-ACDD-CA429FA75E11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1" creationId="{79623DE4-FD4F-316C-D990-1EE93CECF717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2" creationId="{76D01EA9-9FB3-6914-16DB-B1F7465D5470}"/>
          </ac:spMkLst>
        </pc:spChg>
        <pc:spChg chg="add mod">
          <ac:chgData name="Thiago Panini" userId="cc6a5c77081c362d" providerId="LiveId" clId="{1E56A7F8-8C41-4C48-8B9E-FDD3FD38C49C}" dt="2024-05-22T15:43:50.479" v="5450" actId="1076"/>
          <ac:spMkLst>
            <pc:docMk/>
            <pc:sldMk cId="1548764977" sldId="410"/>
            <ac:spMk id="2103" creationId="{0CDB52F3-1684-C70D-AC4A-CDBE0F66E5DD}"/>
          </ac:spMkLst>
        </pc:spChg>
        <pc:spChg chg="add mod">
          <ac:chgData name="Thiago Panini" userId="cc6a5c77081c362d" providerId="LiveId" clId="{1E56A7F8-8C41-4C48-8B9E-FDD3FD38C49C}" dt="2024-05-22T15:43:50.479" v="5450" actId="1076"/>
          <ac:spMkLst>
            <pc:docMk/>
            <pc:sldMk cId="1548764977" sldId="410"/>
            <ac:spMk id="2104" creationId="{C613996A-7D7C-ED6F-B2B3-5016B8831F9D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5" creationId="{02BEBA41-61C2-D472-CD2B-BBB664655B95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6" creationId="{8EB79007-8376-E1A8-51F1-08B8F9B81452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7" creationId="{64DEC6E4-287A-5628-3D39-1CA2D7ADA5AC}"/>
          </ac:spMkLst>
        </pc:spChg>
        <pc:spChg chg="add mod">
          <ac:chgData name="Thiago Panini" userId="cc6a5c77081c362d" providerId="LiveId" clId="{1E56A7F8-8C41-4C48-8B9E-FDD3FD38C49C}" dt="2024-05-22T15:48:43.178" v="5492" actId="1035"/>
          <ac:spMkLst>
            <pc:docMk/>
            <pc:sldMk cId="1548764977" sldId="410"/>
            <ac:spMk id="2108" creationId="{2AC0826D-08BE-E6A6-F0C7-65A22078CCCF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9" creationId="{B6173A8E-9DDD-FC7D-B649-11EB6A5F97C2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10" creationId="{C0A80FF5-9ECB-A468-1F22-2F51371E6C6C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11" creationId="{5C082AC1-2687-C4C6-BE00-FCA7BDBF843B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2" creationId="{D39B1E0E-4FA6-EBD4-A3DB-82C5BE8E75F8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3" creationId="{43247386-6B40-84F3-9DEB-94A85397FE6E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4" creationId="{DAB32C6C-5640-3C22-617E-2F89EC19A39C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5" creationId="{F58C57E5-42EA-C2FF-7CF4-68E17B8EFF83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6" creationId="{D863CD5B-8211-7EB5-E665-68785DAB815F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7" creationId="{76EB9516-B357-F656-6741-9D70C55727B1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8" creationId="{CFE53841-9FBC-91E3-48E7-F96F2F3A5130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9" creationId="{B0919911-646D-7781-EDCC-1BF579599936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20" creationId="{D7C5E2CE-6279-E4C6-DB81-8A24EA8FA99C}"/>
          </ac:spMkLst>
        </pc:spChg>
        <pc:spChg chg="add mod">
          <ac:chgData name="Thiago Panini" userId="cc6a5c77081c362d" providerId="LiveId" clId="{1E56A7F8-8C41-4C48-8B9E-FDD3FD38C49C}" dt="2024-05-22T15:48:02.439" v="5488"/>
          <ac:spMkLst>
            <pc:docMk/>
            <pc:sldMk cId="1548764977" sldId="410"/>
            <ac:spMk id="2121" creationId="{1CF780D1-6EDD-C2ED-D0CD-7B2F175C522B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29" creationId="{D325FBD3-A64C-91B3-DF78-5DEFBD0F2CC2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31" creationId="{D4ED0878-4DF6-82A9-A42D-AA9892F4D141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32" creationId="{A5CCEEC3-9C9A-1D5D-43F1-9CE47FDE2453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33" creationId="{EA63FED2-B90E-DE8A-447C-E06BFB51EFDA}"/>
          </ac:spMkLst>
        </pc:spChg>
        <pc:spChg chg="add del mod">
          <ac:chgData name="Thiago Panini" userId="cc6a5c77081c362d" providerId="LiveId" clId="{1E56A7F8-8C41-4C48-8B9E-FDD3FD38C49C}" dt="2024-05-22T15:51:17.931" v="5559" actId="21"/>
          <ac:spMkLst>
            <pc:docMk/>
            <pc:sldMk cId="1548764977" sldId="410"/>
            <ac:spMk id="2135" creationId="{FDC0D59C-C2BC-BDA9-FEC7-A11384E19D95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36" creationId="{D3E7C262-FC9D-C139-4211-DF86DC16CCA0}"/>
          </ac:spMkLst>
        </pc:spChg>
        <pc:spChg chg="add mod">
          <ac:chgData name="Thiago Panini" userId="cc6a5c77081c362d" providerId="LiveId" clId="{1E56A7F8-8C41-4C48-8B9E-FDD3FD38C49C}" dt="2024-05-22T16:01:23.668" v="5942" actId="164"/>
          <ac:spMkLst>
            <pc:docMk/>
            <pc:sldMk cId="1548764977" sldId="410"/>
            <ac:spMk id="2137" creationId="{54D2C669-D8CB-1B09-6A4C-652E85473AC5}"/>
          </ac:spMkLst>
        </pc:spChg>
        <pc:spChg chg="add del mod">
          <ac:chgData name="Thiago Panini" userId="cc6a5c77081c362d" providerId="LiveId" clId="{1E56A7F8-8C41-4C48-8B9E-FDD3FD38C49C}" dt="2024-05-22T15:51:41.994" v="5573" actId="21"/>
          <ac:spMkLst>
            <pc:docMk/>
            <pc:sldMk cId="1548764977" sldId="410"/>
            <ac:spMk id="2139" creationId="{685FF685-BDEF-E8EA-2E7D-3C1E567970D2}"/>
          </ac:spMkLst>
        </pc:spChg>
        <pc:spChg chg="add mod">
          <ac:chgData name="Thiago Panini" userId="cc6a5c77081c362d" providerId="LiveId" clId="{1E56A7F8-8C41-4C48-8B9E-FDD3FD38C49C}" dt="2024-05-22T16:01:20.447" v="5941" actId="164"/>
          <ac:spMkLst>
            <pc:docMk/>
            <pc:sldMk cId="1548764977" sldId="410"/>
            <ac:spMk id="2140" creationId="{60095DD0-B454-7606-D3B0-E3DC92ED449F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42" creationId="{FDC0D59C-C2BC-BDA9-FEC7-A11384E19D95}"/>
          </ac:spMkLst>
        </pc:spChg>
        <pc:spChg chg="add mod">
          <ac:chgData name="Thiago Panini" userId="cc6a5c77081c362d" providerId="LiveId" clId="{1E56A7F8-8C41-4C48-8B9E-FDD3FD38C49C}" dt="2024-05-22T16:01:20.447" v="5941" actId="164"/>
          <ac:spMkLst>
            <pc:docMk/>
            <pc:sldMk cId="1548764977" sldId="410"/>
            <ac:spMk id="2144" creationId="{685FF685-BDEF-E8EA-2E7D-3C1E567970D2}"/>
          </ac:spMkLst>
        </pc:spChg>
        <pc:spChg chg="add mod">
          <ac:chgData name="Thiago Panini" userId="cc6a5c77081c362d" providerId="LiveId" clId="{1E56A7F8-8C41-4C48-8B9E-FDD3FD38C49C}" dt="2024-05-22T15:58:14.910" v="5692" actId="1035"/>
          <ac:spMkLst>
            <pc:docMk/>
            <pc:sldMk cId="1548764977" sldId="410"/>
            <ac:spMk id="2145" creationId="{E4CFC27E-1928-267F-EAF7-856DE9B8C582}"/>
          </ac:spMkLst>
        </pc:spChg>
        <pc:spChg chg="add mod">
          <ac:chgData name="Thiago Panini" userId="cc6a5c77081c362d" providerId="LiveId" clId="{1E56A7F8-8C41-4C48-8B9E-FDD3FD38C49C}" dt="2024-05-22T15:58:17.463" v="5694" actId="1035"/>
          <ac:spMkLst>
            <pc:docMk/>
            <pc:sldMk cId="1548764977" sldId="410"/>
            <ac:spMk id="2146" creationId="{014A4847-0F0B-E5E1-2277-6CB3561099DD}"/>
          </ac:spMkLst>
        </pc:spChg>
        <pc:spChg chg="add mod">
          <ac:chgData name="Thiago Panini" userId="cc6a5c77081c362d" providerId="LiveId" clId="{1E56A7F8-8C41-4C48-8B9E-FDD3FD38C49C}" dt="2024-05-22T15:59:27.663" v="5716" actId="20577"/>
          <ac:spMkLst>
            <pc:docMk/>
            <pc:sldMk cId="1548764977" sldId="410"/>
            <ac:spMk id="2147" creationId="{8A2EC8B9-3332-260E-A387-1C819EF794DE}"/>
          </ac:spMkLst>
        </pc:spChg>
        <pc:spChg chg="add mod">
          <ac:chgData name="Thiago Panini" userId="cc6a5c77081c362d" providerId="LiveId" clId="{1E56A7F8-8C41-4C48-8B9E-FDD3FD38C49C}" dt="2024-05-22T15:59:36.831" v="5754" actId="20577"/>
          <ac:spMkLst>
            <pc:docMk/>
            <pc:sldMk cId="1548764977" sldId="410"/>
            <ac:spMk id="2148" creationId="{691F7BC6-2C16-76FB-407F-C14F79888E04}"/>
          </ac:spMkLst>
        </pc:spChg>
        <pc:spChg chg="add mod">
          <ac:chgData name="Thiago Panini" userId="cc6a5c77081c362d" providerId="LiveId" clId="{1E56A7F8-8C41-4C48-8B9E-FDD3FD38C49C}" dt="2024-05-23T13:19:39.776" v="8167" actId="1035"/>
          <ac:spMkLst>
            <pc:docMk/>
            <pc:sldMk cId="1548764977" sldId="410"/>
            <ac:spMk id="2149" creationId="{E6B4F240-E5D0-9FF2-3EDF-3F7AA295A8BC}"/>
          </ac:spMkLst>
        </pc:spChg>
        <pc:grpChg chg="add mod">
          <ac:chgData name="Thiago Panini" userId="cc6a5c77081c362d" providerId="LiveId" clId="{1E56A7F8-8C41-4C48-8B9E-FDD3FD38C49C}" dt="2024-05-22T16:01:04.254" v="5939" actId="164"/>
          <ac:grpSpMkLst>
            <pc:docMk/>
            <pc:sldMk cId="1548764977" sldId="410"/>
            <ac:grpSpMk id="2150" creationId="{4916C6A5-A160-EC48-6C73-D3248204B05E}"/>
          </ac:grpSpMkLst>
        </pc:grpChg>
        <pc:grpChg chg="add mod">
          <ac:chgData name="Thiago Panini" userId="cc6a5c77081c362d" providerId="LiveId" clId="{1E56A7F8-8C41-4C48-8B9E-FDD3FD38C49C}" dt="2024-05-22T16:01:16.343" v="5940" actId="164"/>
          <ac:grpSpMkLst>
            <pc:docMk/>
            <pc:sldMk cId="1548764977" sldId="410"/>
            <ac:grpSpMk id="2151" creationId="{7E0540A7-EB8A-CF99-B878-4813548BF9BC}"/>
          </ac:grpSpMkLst>
        </pc:grpChg>
        <pc:grpChg chg="add mod">
          <ac:chgData name="Thiago Panini" userId="cc6a5c77081c362d" providerId="LiveId" clId="{1E56A7F8-8C41-4C48-8B9E-FDD3FD38C49C}" dt="2024-05-22T16:01:23.668" v="5942" actId="164"/>
          <ac:grpSpMkLst>
            <pc:docMk/>
            <pc:sldMk cId="1548764977" sldId="410"/>
            <ac:grpSpMk id="2152" creationId="{31BF503C-C7D0-6D45-DE58-59FBD75E777A}"/>
          </ac:grpSpMkLst>
        </pc:grpChg>
        <pc:grpChg chg="add mod">
          <ac:chgData name="Thiago Panini" userId="cc6a5c77081c362d" providerId="LiveId" clId="{1E56A7F8-8C41-4C48-8B9E-FDD3FD38C49C}" dt="2024-05-22T16:01:23.668" v="5942" actId="164"/>
          <ac:grpSpMkLst>
            <pc:docMk/>
            <pc:sldMk cId="1548764977" sldId="410"/>
            <ac:grpSpMk id="2153" creationId="{1D22F5B8-7008-55DC-BB32-2BE5106BB121}"/>
          </ac:grpSpMkLst>
        </pc:grpChg>
        <pc:picChg chg="add mod">
          <ac:chgData name="Thiago Panini" userId="cc6a5c77081c362d" providerId="LiveId" clId="{1E56A7F8-8C41-4C48-8B9E-FDD3FD38C49C}" dt="2024-07-03T17:32:52.385" v="42271"/>
          <ac:picMkLst>
            <pc:docMk/>
            <pc:sldMk cId="1548764977" sldId="410"/>
            <ac:picMk id="2" creationId="{5EF90A58-01C0-A191-D036-F9B5BF5114FA}"/>
          </ac:picMkLst>
        </pc:picChg>
        <pc:picChg chg="del">
          <ac:chgData name="Thiago Panini" userId="cc6a5c77081c362d" providerId="LiveId" clId="{1E56A7F8-8C41-4C48-8B9E-FDD3FD38C49C}" dt="2024-07-03T17:32:50.873" v="42270" actId="478"/>
          <ac:picMkLst>
            <pc:docMk/>
            <pc:sldMk cId="1548764977" sldId="410"/>
            <ac:picMk id="12" creationId="{928C7543-06E4-A6B4-5F26-B47F92BE5877}"/>
          </ac:picMkLst>
        </pc:pic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2" creationId="{2DBA18F8-BB3C-4D38-1886-4A1C3B841557}"/>
          </ac:picMkLst>
        </pc:pic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3" creationId="{C2BAC019-DCCE-FA89-E22E-A2A6AEFAB59B}"/>
          </ac:picMkLst>
        </pc:pic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4" creationId="{154E5A8F-317D-344C-B7B8-A6F8E80B9A08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5" creationId="{92DF99A5-762E-0F3D-DCD8-974D08A9E929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6" creationId="{AEE424F2-BE2F-4583-3CE7-CA0772140B79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7" creationId="{8030FDD9-A368-7162-0073-D159BBA599ED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8" creationId="{AF2B37CE-FD1B-435E-B9FB-C241A33DA700}"/>
          </ac:picMkLst>
        </pc:picChg>
        <pc:picChg chg="add mod">
          <ac:chgData name="Thiago Panini" userId="cc6a5c77081c362d" providerId="LiveId" clId="{1E56A7F8-8C41-4C48-8B9E-FDD3FD38C49C}" dt="2024-05-22T16:01:04.254" v="5939" actId="164"/>
          <ac:picMkLst>
            <pc:docMk/>
            <pc:sldMk cId="1548764977" sldId="410"/>
            <ac:picMk id="2130" creationId="{A8B4AF73-18A2-2DFF-B6C1-7457338D822E}"/>
          </ac:picMkLst>
        </pc:picChg>
        <pc:picChg chg="add del mod">
          <ac:chgData name="Thiago Panini" userId="cc6a5c77081c362d" providerId="LiveId" clId="{1E56A7F8-8C41-4C48-8B9E-FDD3FD38C49C}" dt="2024-05-22T15:51:10.181" v="5554" actId="478"/>
          <ac:picMkLst>
            <pc:docMk/>
            <pc:sldMk cId="1548764977" sldId="410"/>
            <ac:picMk id="2134" creationId="{D3144889-7366-FC72-77B6-7947181E8D72}"/>
          </ac:picMkLst>
        </pc:picChg>
        <pc:picChg chg="add del mod">
          <ac:chgData name="Thiago Panini" userId="cc6a5c77081c362d" providerId="LiveId" clId="{1E56A7F8-8C41-4C48-8B9E-FDD3FD38C49C}" dt="2024-05-22T15:51:27.292" v="5567" actId="478"/>
          <ac:picMkLst>
            <pc:docMk/>
            <pc:sldMk cId="1548764977" sldId="410"/>
            <ac:picMk id="2138" creationId="{78B38159-1EB9-D655-1DE8-1A9EB3D39604}"/>
          </ac:picMkLst>
        </pc:picChg>
        <pc:picChg chg="add mod">
          <ac:chgData name="Thiago Panini" userId="cc6a5c77081c362d" providerId="LiveId" clId="{1E56A7F8-8C41-4C48-8B9E-FDD3FD38C49C}" dt="2024-05-22T16:01:16.343" v="5940" actId="164"/>
          <ac:picMkLst>
            <pc:docMk/>
            <pc:sldMk cId="1548764977" sldId="410"/>
            <ac:picMk id="2141" creationId="{F53DF57C-BC36-6672-4E1D-36E4BB282BA0}"/>
          </ac:picMkLst>
        </pc:picChg>
        <pc:picChg chg="add mod">
          <ac:chgData name="Thiago Panini" userId="cc6a5c77081c362d" providerId="LiveId" clId="{1E56A7F8-8C41-4C48-8B9E-FDD3FD38C49C}" dt="2024-05-22T16:01:20.447" v="5941" actId="164"/>
          <ac:picMkLst>
            <pc:docMk/>
            <pc:sldMk cId="1548764977" sldId="410"/>
            <ac:picMk id="2143" creationId="{5BE1E0E7-66F4-5130-2084-AE8C4C6B2993}"/>
          </ac:picMkLst>
        </pc:picChg>
        <pc:picChg chg="add mod">
          <ac:chgData name="Thiago Panini" userId="cc6a5c77081c362d" providerId="LiveId" clId="{1E56A7F8-8C41-4C48-8B9E-FDD3FD38C49C}" dt="2024-05-22T15:59:48.694" v="5755" actId="1076"/>
          <ac:picMkLst>
            <pc:docMk/>
            <pc:sldMk cId="1548764977" sldId="410"/>
            <ac:picMk id="5122" creationId="{1E010AE4-9072-4AC0-5507-E681C1E725AA}"/>
          </ac:picMkLst>
        </pc:picChg>
        <pc:picChg chg="add mod">
          <ac:chgData name="Thiago Panini" userId="cc6a5c77081c362d" providerId="LiveId" clId="{1E56A7F8-8C41-4C48-8B9E-FDD3FD38C49C}" dt="2024-05-22T15:56:20.756" v="5600" actId="1036"/>
          <ac:picMkLst>
            <pc:docMk/>
            <pc:sldMk cId="1548764977" sldId="410"/>
            <ac:picMk id="5124" creationId="{BCDCD13B-D063-3822-7862-DE88904A91E6}"/>
          </ac:picMkLst>
        </pc:picChg>
        <pc:picChg chg="add mod">
          <ac:chgData name="Thiago Panini" userId="cc6a5c77081c362d" providerId="LiveId" clId="{1E56A7F8-8C41-4C48-8B9E-FDD3FD38C49C}" dt="2024-05-22T15:56:20.756" v="5600" actId="1036"/>
          <ac:picMkLst>
            <pc:docMk/>
            <pc:sldMk cId="1548764977" sldId="410"/>
            <ac:picMk id="5126" creationId="{AC5F5924-371A-6E2B-7029-7B2AF6655A99}"/>
          </ac:picMkLst>
        </pc:picChg>
        <pc:picChg chg="add mod">
          <ac:chgData name="Thiago Panini" userId="cc6a5c77081c362d" providerId="LiveId" clId="{1E56A7F8-8C41-4C48-8B9E-FDD3FD38C49C}" dt="2024-05-22T15:56:41.580" v="5604" actId="1076"/>
          <ac:picMkLst>
            <pc:docMk/>
            <pc:sldMk cId="1548764977" sldId="410"/>
            <ac:picMk id="5128" creationId="{C34832F7-BA55-8782-6E45-1CDC859D6CFC}"/>
          </ac:picMkLst>
        </pc:picChg>
        <pc:picChg chg="add mod">
          <ac:chgData name="Thiago Panini" userId="cc6a5c77081c362d" providerId="LiveId" clId="{1E56A7F8-8C41-4C48-8B9E-FDD3FD38C49C}" dt="2024-05-22T15:57:24.284" v="5611" actId="1076"/>
          <ac:picMkLst>
            <pc:docMk/>
            <pc:sldMk cId="1548764977" sldId="410"/>
            <ac:picMk id="5130" creationId="{461F4B38-3FC8-CF9B-C09D-E59D1AE9C0AE}"/>
          </ac:picMkLst>
        </pc:picChg>
        <pc:picChg chg="add mod">
          <ac:chgData name="Thiago Panini" userId="cc6a5c77081c362d" providerId="LiveId" clId="{1E56A7F8-8C41-4C48-8B9E-FDD3FD38C49C}" dt="2024-05-22T15:58:41.086" v="5697" actId="1076"/>
          <ac:picMkLst>
            <pc:docMk/>
            <pc:sldMk cId="1548764977" sldId="410"/>
            <ac:picMk id="5132" creationId="{9648C7A5-34D4-9839-964D-B079617A39CD}"/>
          </ac:picMkLst>
        </pc:picChg>
      </pc:sldChg>
      <pc:sldChg chg="modSp add del mod">
        <pc:chgData name="Thiago Panini" userId="cc6a5c77081c362d" providerId="LiveId" clId="{1E56A7F8-8C41-4C48-8B9E-FDD3FD38C49C}" dt="2024-05-24T02:25:42.081" v="9204" actId="47"/>
        <pc:sldMkLst>
          <pc:docMk/>
          <pc:sldMk cId="1092704477" sldId="411"/>
        </pc:sldMkLst>
        <pc:spChg chg="mod">
          <ac:chgData name="Thiago Panini" userId="cc6a5c77081c362d" providerId="LiveId" clId="{1E56A7F8-8C41-4C48-8B9E-FDD3FD38C49C}" dt="2024-05-23T11:33:14.306" v="6018" actId="2085"/>
          <ac:spMkLst>
            <pc:docMk/>
            <pc:sldMk cId="1092704477" sldId="411"/>
            <ac:spMk id="21" creationId="{063A0A46-8A0A-B2FC-FCC6-EE69F7E08B21}"/>
          </ac:spMkLst>
        </pc:spChg>
        <pc:spChg chg="mod">
          <ac:chgData name="Thiago Panini" userId="cc6a5c77081c362d" providerId="LiveId" clId="{1E56A7F8-8C41-4C48-8B9E-FDD3FD38C49C}" dt="2024-05-23T11:32:32.246" v="6011" actId="2085"/>
          <ac:spMkLst>
            <pc:docMk/>
            <pc:sldMk cId="1092704477" sldId="411"/>
            <ac:spMk id="24" creationId="{35A01C0F-3FBE-66CB-3988-222422E121FB}"/>
          </ac:spMkLst>
        </pc:spChg>
        <pc:spChg chg="mod">
          <ac:chgData name="Thiago Panini" userId="cc6a5c77081c362d" providerId="LiveId" clId="{1E56A7F8-8C41-4C48-8B9E-FDD3FD38C49C}" dt="2024-05-23T11:32:32.246" v="6011" actId="2085"/>
          <ac:spMkLst>
            <pc:docMk/>
            <pc:sldMk cId="1092704477" sldId="411"/>
            <ac:spMk id="25" creationId="{4136EBCD-5834-5359-850A-95A2C421A2F1}"/>
          </ac:spMkLst>
        </pc:spChg>
      </pc:sldChg>
      <pc:sldChg chg="addSp delSp modSp add mod">
        <pc:chgData name="Thiago Panini" userId="cc6a5c77081c362d" providerId="LiveId" clId="{1E56A7F8-8C41-4C48-8B9E-FDD3FD38C49C}" dt="2024-05-24T21:19:25.795" v="9225" actId="14100"/>
        <pc:sldMkLst>
          <pc:docMk/>
          <pc:sldMk cId="1691903532" sldId="412"/>
        </pc:sldMkLst>
        <pc:spChg chg="mod">
          <ac:chgData name="Thiago Panini" userId="cc6a5c77081c362d" providerId="LiveId" clId="{1E56A7F8-8C41-4C48-8B9E-FDD3FD38C49C}" dt="2024-05-24T21:19:25.795" v="9225" actId="14100"/>
          <ac:spMkLst>
            <pc:docMk/>
            <pc:sldMk cId="1691903532" sldId="412"/>
            <ac:spMk id="2" creationId="{2EAF452E-F355-793C-3426-C108983FF0FA}"/>
          </ac:spMkLst>
        </pc:spChg>
        <pc:spChg chg="mod">
          <ac:chgData name="Thiago Panini" userId="cc6a5c77081c362d" providerId="LiveId" clId="{1E56A7F8-8C41-4C48-8B9E-FDD3FD38C49C}" dt="2024-05-23T11:52:08.083" v="6476" actId="1037"/>
          <ac:spMkLst>
            <pc:docMk/>
            <pc:sldMk cId="1691903532" sldId="412"/>
            <ac:spMk id="3517" creationId="{00000000-0000-0000-0000-000000000000}"/>
          </ac:spMkLst>
        </pc:spChg>
        <pc:spChg chg="mod">
          <ac:chgData name="Thiago Panini" userId="cc6a5c77081c362d" providerId="LiveId" clId="{1E56A7F8-8C41-4C48-8B9E-FDD3FD38C49C}" dt="2024-05-23T11:55:58.122" v="6477" actId="20577"/>
          <ac:spMkLst>
            <pc:docMk/>
            <pc:sldMk cId="1691903532" sldId="412"/>
            <ac:spMk id="3518" creationId="{00000000-0000-0000-0000-000000000000}"/>
          </ac:spMkLst>
        </pc:spChg>
        <pc:picChg chg="add mod">
          <ac:chgData name="Thiago Panini" userId="cc6a5c77081c362d" providerId="LiveId" clId="{1E56A7F8-8C41-4C48-8B9E-FDD3FD38C49C}" dt="2024-05-23T11:52:08.083" v="6476" actId="1037"/>
          <ac:picMkLst>
            <pc:docMk/>
            <pc:sldMk cId="1691903532" sldId="412"/>
            <ac:picMk id="3" creationId="{47BB83D9-0E7D-4799-1C39-FD009B89FD4C}"/>
          </ac:picMkLst>
        </pc:picChg>
        <pc:picChg chg="del mod">
          <ac:chgData name="Thiago Panini" userId="cc6a5c77081c362d" providerId="LiveId" clId="{1E56A7F8-8C41-4C48-8B9E-FDD3FD38C49C}" dt="2024-05-23T11:42:16.162" v="6392" actId="478"/>
          <ac:picMkLst>
            <pc:docMk/>
            <pc:sldMk cId="1691903532" sldId="412"/>
            <ac:picMk id="1026" creationId="{E98BD9CB-0580-53E4-2A84-5C2583B02AFC}"/>
          </ac:picMkLst>
        </pc:picChg>
      </pc:sldChg>
      <pc:sldChg chg="addSp delSp modSp add mod">
        <pc:chgData name="Thiago Panini" userId="cc6a5c77081c362d" providerId="LiveId" clId="{1E56A7F8-8C41-4C48-8B9E-FDD3FD38C49C}" dt="2024-05-23T12:36:42.257" v="6941" actId="1076"/>
        <pc:sldMkLst>
          <pc:docMk/>
          <pc:sldMk cId="3666900540" sldId="413"/>
        </pc:sldMkLst>
        <pc:spChg chg="mod ord">
          <ac:chgData name="Thiago Panini" userId="cc6a5c77081c362d" providerId="LiveId" clId="{1E56A7F8-8C41-4C48-8B9E-FDD3FD38C49C}" dt="2024-05-23T11:51:45.653" v="6470" actId="167"/>
          <ac:spMkLst>
            <pc:docMk/>
            <pc:sldMk cId="3666900540" sldId="413"/>
            <ac:spMk id="2" creationId="{06541BF1-96A9-4502-913D-37CCD7612802}"/>
          </ac:spMkLst>
        </pc:spChg>
        <pc:spChg chg="mod">
          <ac:chgData name="Thiago Panini" userId="cc6a5c77081c362d" providerId="LiveId" clId="{1E56A7F8-8C41-4C48-8B9E-FDD3FD38C49C}" dt="2024-05-23T12:36:42.257" v="6941" actId="1076"/>
          <ac:spMkLst>
            <pc:docMk/>
            <pc:sldMk cId="3666900540" sldId="413"/>
            <ac:spMk id="1790" creationId="{00000000-0000-0000-0000-000000000000}"/>
          </ac:spMkLst>
        </pc:spChg>
        <pc:picChg chg="add mod ord">
          <ac:chgData name="Thiago Panini" userId="cc6a5c77081c362d" providerId="LiveId" clId="{1E56A7F8-8C41-4C48-8B9E-FDD3FD38C49C}" dt="2024-05-23T11:51:27.769" v="6464" actId="167"/>
          <ac:picMkLst>
            <pc:docMk/>
            <pc:sldMk cId="3666900540" sldId="413"/>
            <ac:picMk id="5" creationId="{03156B44-BE9F-218B-83E7-52EA7E684C3F}"/>
          </ac:picMkLst>
        </pc:picChg>
        <pc:picChg chg="del">
          <ac:chgData name="Thiago Panini" userId="cc6a5c77081c362d" providerId="LiveId" clId="{1E56A7F8-8C41-4C48-8B9E-FDD3FD38C49C}" dt="2024-05-23T11:50:54.585" v="6455" actId="478"/>
          <ac:picMkLst>
            <pc:docMk/>
            <pc:sldMk cId="3666900540" sldId="413"/>
            <ac:picMk id="2050" creationId="{3C8197F4-FA1B-5BA8-46F6-9501F6FDCC58}"/>
          </ac:picMkLst>
        </pc:picChg>
      </pc:sldChg>
      <pc:sldChg chg="addSp delSp modSp add del mod ord modAnim">
        <pc:chgData name="Thiago Panini" userId="cc6a5c77081c362d" providerId="LiveId" clId="{1E56A7F8-8C41-4C48-8B9E-FDD3FD38C49C}" dt="2024-05-23T13:07:20.784" v="8101" actId="47"/>
        <pc:sldMkLst>
          <pc:docMk/>
          <pc:sldMk cId="2208458740" sldId="414"/>
        </pc:sldMkLst>
        <pc:spChg chg="del mod topLvl">
          <ac:chgData name="Thiago Panini" userId="cc6a5c77081c362d" providerId="LiveId" clId="{1E56A7F8-8C41-4C48-8B9E-FDD3FD38C49C}" dt="2024-05-23T12:19:10.638" v="6681" actId="478"/>
          <ac:spMkLst>
            <pc:docMk/>
            <pc:sldMk cId="2208458740" sldId="414"/>
            <ac:spMk id="10" creationId="{09544A13-991E-5891-03C4-7D66F5F00AF9}"/>
          </ac:spMkLst>
        </pc:spChg>
        <pc:spChg chg="mod">
          <ac:chgData name="Thiago Panini" userId="cc6a5c77081c362d" providerId="LiveId" clId="{1E56A7F8-8C41-4C48-8B9E-FDD3FD38C49C}" dt="2024-05-23T12:25:10.215" v="6707"/>
          <ac:spMkLst>
            <pc:docMk/>
            <pc:sldMk cId="2208458740" sldId="414"/>
            <ac:spMk id="19" creationId="{AF46819A-7BCE-C0FD-BD1F-2B712B4CC60A}"/>
          </ac:spMkLst>
        </pc:spChg>
        <pc:spChg chg="del mod topLvl">
          <ac:chgData name="Thiago Panini" userId="cc6a5c77081c362d" providerId="LiveId" clId="{1E56A7F8-8C41-4C48-8B9E-FDD3FD38C49C}" dt="2024-05-23T12:19:10.638" v="6681" actId="478"/>
          <ac:spMkLst>
            <pc:docMk/>
            <pc:sldMk cId="2208458740" sldId="414"/>
            <ac:spMk id="20" creationId="{389D910C-094C-CD12-F829-9111C0B47238}"/>
          </ac:spMkLst>
        </pc:spChg>
        <pc:spChg chg="mod">
          <ac:chgData name="Thiago Panini" userId="cc6a5c77081c362d" providerId="LiveId" clId="{1E56A7F8-8C41-4C48-8B9E-FDD3FD38C49C}" dt="2024-05-23T12:25:10.215" v="6707"/>
          <ac:spMkLst>
            <pc:docMk/>
            <pc:sldMk cId="2208458740" sldId="414"/>
            <ac:spMk id="21" creationId="{41887CCA-6EE7-1DCC-6209-84986AAD8F27}"/>
          </ac:spMkLst>
        </pc:spChg>
        <pc:spChg chg="mod">
          <ac:chgData name="Thiago Panini" userId="cc6a5c77081c362d" providerId="LiveId" clId="{1E56A7F8-8C41-4C48-8B9E-FDD3FD38C49C}" dt="2024-05-23T12:25:13.873" v="6709"/>
          <ac:spMkLst>
            <pc:docMk/>
            <pc:sldMk cId="2208458740" sldId="414"/>
            <ac:spMk id="24" creationId="{53029305-8F15-15F7-219B-B9368B96E7AF}"/>
          </ac:spMkLst>
        </pc:spChg>
        <pc:spChg chg="mod">
          <ac:chgData name="Thiago Panini" userId="cc6a5c77081c362d" providerId="LiveId" clId="{1E56A7F8-8C41-4C48-8B9E-FDD3FD38C49C}" dt="2024-05-23T12:25:13.873" v="6709"/>
          <ac:spMkLst>
            <pc:docMk/>
            <pc:sldMk cId="2208458740" sldId="414"/>
            <ac:spMk id="25" creationId="{025EC65B-8FAB-06C7-3633-1F3E1E9DCE1E}"/>
          </ac:spMkLst>
        </pc:spChg>
        <pc:spChg chg="mod">
          <ac:chgData name="Thiago Panini" userId="cc6a5c77081c362d" providerId="LiveId" clId="{1E56A7F8-8C41-4C48-8B9E-FDD3FD38C49C}" dt="2024-05-23T12:00:35.459" v="6505" actId="20577"/>
          <ac:spMkLst>
            <pc:docMk/>
            <pc:sldMk cId="2208458740" sldId="414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5-23T12:19:07.850" v="6680" actId="1076"/>
          <ac:spMkLst>
            <pc:docMk/>
            <pc:sldMk cId="2208458740" sldId="414"/>
            <ac:spMk id="29" creationId="{E45329CC-8AEA-F224-D93C-63ABA2E6CB8B}"/>
          </ac:spMkLst>
        </pc:spChg>
        <pc:spChg chg="mod">
          <ac:chgData name="Thiago Panini" userId="cc6a5c77081c362d" providerId="LiveId" clId="{1E56A7F8-8C41-4C48-8B9E-FDD3FD38C49C}" dt="2024-05-23T12:25:23.776" v="6714"/>
          <ac:spMkLst>
            <pc:docMk/>
            <pc:sldMk cId="2208458740" sldId="414"/>
            <ac:spMk id="30" creationId="{AFD8777D-CD97-28C2-3761-B163CC15999F}"/>
          </ac:spMkLst>
        </pc:spChg>
        <pc:spChg chg="mod">
          <ac:chgData name="Thiago Panini" userId="cc6a5c77081c362d" providerId="LiveId" clId="{1E56A7F8-8C41-4C48-8B9E-FDD3FD38C49C}" dt="2024-05-23T12:25:23.776" v="6714"/>
          <ac:spMkLst>
            <pc:docMk/>
            <pc:sldMk cId="2208458740" sldId="414"/>
            <ac:spMk id="31" creationId="{DBD51DBB-78C7-7489-97D0-1E13B9C7CB23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2" creationId="{A3801D98-BF5F-D9CE-4D9C-7739355B3CA5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3" creationId="{74F8F3A3-DB1F-736E-8449-4D558D1035BF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4" creationId="{FEA9E9DB-E053-A7F2-D647-A2BC9153A35B}"/>
          </ac:spMkLst>
        </pc:spChg>
        <pc:spChg chg="add del mod">
          <ac:chgData name="Thiago Panini" userId="cc6a5c77081c362d" providerId="LiveId" clId="{1E56A7F8-8C41-4C48-8B9E-FDD3FD38C49C}" dt="2024-05-23T12:31:45.798" v="6859" actId="478"/>
          <ac:spMkLst>
            <pc:docMk/>
            <pc:sldMk cId="2208458740" sldId="414"/>
            <ac:spMk id="35" creationId="{9030A1FE-35FA-C39A-3DB0-4A744F2DA43F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6" creationId="{9A053280-2F45-C1A3-05FC-C325F208787C}"/>
          </ac:spMkLst>
        </pc:spChg>
        <pc:spChg chg="mod">
          <ac:chgData name="Thiago Panini" userId="cc6a5c77081c362d" providerId="LiveId" clId="{1E56A7F8-8C41-4C48-8B9E-FDD3FD38C49C}" dt="2024-05-23T12:31:48.202" v="6860"/>
          <ac:spMkLst>
            <pc:docMk/>
            <pc:sldMk cId="2208458740" sldId="414"/>
            <ac:spMk id="38" creationId="{90BE3E23-2717-9443-EE09-FC63EA36D1C7}"/>
          </ac:spMkLst>
        </pc:spChg>
        <pc:spChg chg="mod">
          <ac:chgData name="Thiago Panini" userId="cc6a5c77081c362d" providerId="LiveId" clId="{1E56A7F8-8C41-4C48-8B9E-FDD3FD38C49C}" dt="2024-05-23T12:31:48.202" v="6860"/>
          <ac:spMkLst>
            <pc:docMk/>
            <pc:sldMk cId="2208458740" sldId="414"/>
            <ac:spMk id="39" creationId="{89287785-B337-E141-9CA5-2B293CB14180}"/>
          </ac:spMkLst>
        </pc:spChg>
        <pc:spChg chg="mod">
          <ac:chgData name="Thiago Panini" userId="cc6a5c77081c362d" providerId="LiveId" clId="{1E56A7F8-8C41-4C48-8B9E-FDD3FD38C49C}" dt="2024-05-23T12:31:57.656" v="6863"/>
          <ac:spMkLst>
            <pc:docMk/>
            <pc:sldMk cId="2208458740" sldId="414"/>
            <ac:spMk id="41" creationId="{9010D476-32BA-675A-2921-6FEF85A4D4E3}"/>
          </ac:spMkLst>
        </pc:spChg>
        <pc:spChg chg="mod">
          <ac:chgData name="Thiago Panini" userId="cc6a5c77081c362d" providerId="LiveId" clId="{1E56A7F8-8C41-4C48-8B9E-FDD3FD38C49C}" dt="2024-05-23T12:31:57.656" v="6863"/>
          <ac:spMkLst>
            <pc:docMk/>
            <pc:sldMk cId="2208458740" sldId="414"/>
            <ac:spMk id="42" creationId="{F356C28C-1A12-DE6D-33C2-61C766ECD65D}"/>
          </ac:spMkLst>
        </pc:spChg>
        <pc:spChg chg="mod">
          <ac:chgData name="Thiago Panini" userId="cc6a5c77081c362d" providerId="LiveId" clId="{1E56A7F8-8C41-4C48-8B9E-FDD3FD38C49C}" dt="2024-05-23T12:31:59.928" v="6865"/>
          <ac:spMkLst>
            <pc:docMk/>
            <pc:sldMk cId="2208458740" sldId="414"/>
            <ac:spMk id="44" creationId="{D7F65441-7346-279C-D792-9E6799844BBF}"/>
          </ac:spMkLst>
        </pc:spChg>
        <pc:spChg chg="mod">
          <ac:chgData name="Thiago Panini" userId="cc6a5c77081c362d" providerId="LiveId" clId="{1E56A7F8-8C41-4C48-8B9E-FDD3FD38C49C}" dt="2024-05-23T12:31:59.928" v="6865"/>
          <ac:spMkLst>
            <pc:docMk/>
            <pc:sldMk cId="2208458740" sldId="414"/>
            <ac:spMk id="45" creationId="{445875F8-84C3-EF21-F729-76EFC69B85C5}"/>
          </ac:spMkLst>
        </pc:spChg>
        <pc:spChg chg="mod">
          <ac:chgData name="Thiago Panini" userId="cc6a5c77081c362d" providerId="LiveId" clId="{1E56A7F8-8C41-4C48-8B9E-FDD3FD38C49C}" dt="2024-05-23T12:32:02.133" v="6867"/>
          <ac:spMkLst>
            <pc:docMk/>
            <pc:sldMk cId="2208458740" sldId="414"/>
            <ac:spMk id="47" creationId="{0F74C9CE-6290-F8FD-8DA8-03124137A6F7}"/>
          </ac:spMkLst>
        </pc:spChg>
        <pc:spChg chg="mod">
          <ac:chgData name="Thiago Panini" userId="cc6a5c77081c362d" providerId="LiveId" clId="{1E56A7F8-8C41-4C48-8B9E-FDD3FD38C49C}" dt="2024-05-23T12:32:02.133" v="6867"/>
          <ac:spMkLst>
            <pc:docMk/>
            <pc:sldMk cId="2208458740" sldId="414"/>
            <ac:spMk id="48" creationId="{12EACA71-BDE7-1C32-6113-46FAA7BCFADE}"/>
          </ac:spMkLst>
        </pc:spChg>
        <pc:spChg chg="mod">
          <ac:chgData name="Thiago Panini" userId="cc6a5c77081c362d" providerId="LiveId" clId="{1E56A7F8-8C41-4C48-8B9E-FDD3FD38C49C}" dt="2024-05-23T12:32:05.551" v="6869"/>
          <ac:spMkLst>
            <pc:docMk/>
            <pc:sldMk cId="2208458740" sldId="414"/>
            <ac:spMk id="50" creationId="{C324AF95-BA04-37A1-C608-19B58ED9E794}"/>
          </ac:spMkLst>
        </pc:spChg>
        <pc:spChg chg="mod">
          <ac:chgData name="Thiago Panini" userId="cc6a5c77081c362d" providerId="LiveId" clId="{1E56A7F8-8C41-4C48-8B9E-FDD3FD38C49C}" dt="2024-05-23T12:32:05.551" v="6869"/>
          <ac:spMkLst>
            <pc:docMk/>
            <pc:sldMk cId="2208458740" sldId="414"/>
            <ac:spMk id="51" creationId="{E0FD4707-D182-6DC6-2F8A-DC74CA64CC70}"/>
          </ac:spMkLst>
        </pc:spChg>
        <pc:spChg chg="mod">
          <ac:chgData name="Thiago Panini" userId="cc6a5c77081c362d" providerId="LiveId" clId="{1E56A7F8-8C41-4C48-8B9E-FDD3FD38C49C}" dt="2024-05-23T12:32:07.331" v="6871"/>
          <ac:spMkLst>
            <pc:docMk/>
            <pc:sldMk cId="2208458740" sldId="414"/>
            <ac:spMk id="53" creationId="{6EC85A4A-CF94-5B81-9B9E-4A4F888F89EB}"/>
          </ac:spMkLst>
        </pc:spChg>
        <pc:spChg chg="mod">
          <ac:chgData name="Thiago Panini" userId="cc6a5c77081c362d" providerId="LiveId" clId="{1E56A7F8-8C41-4C48-8B9E-FDD3FD38C49C}" dt="2024-05-23T12:32:07.331" v="6871"/>
          <ac:spMkLst>
            <pc:docMk/>
            <pc:sldMk cId="2208458740" sldId="414"/>
            <ac:spMk id="54" creationId="{2EDCA594-D1CB-5008-B149-FFE19062DBCE}"/>
          </ac:spMkLst>
        </pc:spChg>
        <pc:spChg chg="add del">
          <ac:chgData name="Thiago Panini" userId="cc6a5c77081c362d" providerId="LiveId" clId="{1E56A7F8-8C41-4C48-8B9E-FDD3FD38C49C}" dt="2024-05-23T12:40:54.231" v="6979" actId="478"/>
          <ac:spMkLst>
            <pc:docMk/>
            <pc:sldMk cId="2208458740" sldId="414"/>
            <ac:spMk id="55" creationId="{F24C52C2-8FF6-4EB3-9318-20D4C202E121}"/>
          </ac:spMkLst>
        </pc:spChg>
        <pc:spChg chg="add mod">
          <ac:chgData name="Thiago Panini" userId="cc6a5c77081c362d" providerId="LiveId" clId="{1E56A7F8-8C41-4C48-8B9E-FDD3FD38C49C}" dt="2024-05-23T12:33:19.120" v="6887"/>
          <ac:spMkLst>
            <pc:docMk/>
            <pc:sldMk cId="2208458740" sldId="414"/>
            <ac:spMk id="56" creationId="{B06D4562-E95C-ADF5-E2D5-B9D9C8476030}"/>
          </ac:spMkLst>
        </pc:spChg>
        <pc:spChg chg="add mod">
          <ac:chgData name="Thiago Panini" userId="cc6a5c77081c362d" providerId="LiveId" clId="{1E56A7F8-8C41-4C48-8B9E-FDD3FD38C49C}" dt="2024-05-23T12:40:58.424" v="6995" actId="1037"/>
          <ac:spMkLst>
            <pc:docMk/>
            <pc:sldMk cId="2208458740" sldId="414"/>
            <ac:spMk id="59" creationId="{8170472F-B5F1-BFE8-D9EF-F5D1A491245E}"/>
          </ac:spMkLst>
        </pc:spChg>
        <pc:spChg chg="add mod">
          <ac:chgData name="Thiago Panini" userId="cc6a5c77081c362d" providerId="LiveId" clId="{1E56A7F8-8C41-4C48-8B9E-FDD3FD38C49C}" dt="2024-05-23T12:52:17.416" v="7218" actId="1076"/>
          <ac:spMkLst>
            <pc:docMk/>
            <pc:sldMk cId="2208458740" sldId="414"/>
            <ac:spMk id="60" creationId="{96F9EDBB-CDCA-06F2-4D58-620A532137DE}"/>
          </ac:spMkLst>
        </pc:spChg>
        <pc:spChg chg="add mod">
          <ac:chgData name="Thiago Panini" userId="cc6a5c77081c362d" providerId="LiveId" clId="{1E56A7F8-8C41-4C48-8B9E-FDD3FD38C49C}" dt="2024-05-23T12:52:24.263" v="7219" actId="1076"/>
          <ac:spMkLst>
            <pc:docMk/>
            <pc:sldMk cId="2208458740" sldId="414"/>
            <ac:spMk id="61" creationId="{E6AE6B2F-6786-3B4F-80CF-59FA024AA2DC}"/>
          </ac:spMkLst>
        </pc:spChg>
        <pc:spChg chg="add mod">
          <ac:chgData name="Thiago Panini" userId="cc6a5c77081c362d" providerId="LiveId" clId="{1E56A7F8-8C41-4C48-8B9E-FDD3FD38C49C}" dt="2024-05-23T12:52:27.770" v="7220" actId="1076"/>
          <ac:spMkLst>
            <pc:docMk/>
            <pc:sldMk cId="2208458740" sldId="414"/>
            <ac:spMk id="62" creationId="{17E3DDA5-1B68-B326-41A7-CAB7A7AACF71}"/>
          </ac:spMkLst>
        </pc:spChg>
        <pc:spChg chg="mod">
          <ac:chgData name="Thiago Panini" userId="cc6a5c77081c362d" providerId="LiveId" clId="{1E56A7F8-8C41-4C48-8B9E-FDD3FD38C49C}" dt="2024-05-23T12:19:02.461" v="6677" actId="165"/>
          <ac:spMkLst>
            <pc:docMk/>
            <pc:sldMk cId="2208458740" sldId="414"/>
            <ac:spMk id="95" creationId="{6318C79E-A3E8-7895-B18F-A0DA188AAE0D}"/>
          </ac:spMkLst>
        </pc:spChg>
        <pc:spChg chg="mod">
          <ac:chgData name="Thiago Panini" userId="cc6a5c77081c362d" providerId="LiveId" clId="{1E56A7F8-8C41-4C48-8B9E-FDD3FD38C49C}" dt="2024-05-23T12:19:02.461" v="6677" actId="165"/>
          <ac:spMkLst>
            <pc:docMk/>
            <pc:sldMk cId="2208458740" sldId="414"/>
            <ac:spMk id="96" creationId="{4CE944D4-A51C-1946-9E6A-7DFFD6FA9732}"/>
          </ac:spMkLst>
        </pc:spChg>
        <pc:spChg chg="del mod topLvl">
          <ac:chgData name="Thiago Panini" userId="cc6a5c77081c362d" providerId="LiveId" clId="{1E56A7F8-8C41-4C48-8B9E-FDD3FD38C49C}" dt="2024-05-23T12:19:10.638" v="6681" actId="478"/>
          <ac:spMkLst>
            <pc:docMk/>
            <pc:sldMk cId="2208458740" sldId="414"/>
            <ac:spMk id="97" creationId="{695FF42B-988C-7EC3-A1A4-744349350F92}"/>
          </ac:spMkLst>
        </pc:spChg>
        <pc:grpChg chg="del">
          <ac:chgData name="Thiago Panini" userId="cc6a5c77081c362d" providerId="LiveId" clId="{1E56A7F8-8C41-4C48-8B9E-FDD3FD38C49C}" dt="2024-05-23T12:19:02.461" v="6677" actId="165"/>
          <ac:grpSpMkLst>
            <pc:docMk/>
            <pc:sldMk cId="2208458740" sldId="414"/>
            <ac:grpSpMk id="2" creationId="{19D423E0-1E39-49E4-CB52-4FFA8182FD62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3" creationId="{A660D3BA-046E-0731-2296-54FAF4418844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4" creationId="{4E48ADF8-B587-B818-A0C4-DDD62D52D661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6" creationId="{98ABA285-B6EA-8BE3-4344-1A2315B7158E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8" creationId="{C2D4F0F3-0201-85CD-47C9-66829CFEE4D7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11" creationId="{D0281A93-9498-E46F-D165-1F36B743A42A}"/>
          </ac:grpSpMkLst>
        </pc:grpChg>
        <pc:grpChg chg="add del mod">
          <ac:chgData name="Thiago Panini" userId="cc6a5c77081c362d" providerId="LiveId" clId="{1E56A7F8-8C41-4C48-8B9E-FDD3FD38C49C}" dt="2024-05-23T12:29:47.183" v="6836" actId="478"/>
          <ac:grpSpMkLst>
            <pc:docMk/>
            <pc:sldMk cId="2208458740" sldId="414"/>
            <ac:grpSpMk id="18" creationId="{C1A03BD8-5400-ECEA-C9D6-7B6640DB9B5A}"/>
          </ac:grpSpMkLst>
        </pc:grpChg>
        <pc:grpChg chg="add del mod">
          <ac:chgData name="Thiago Panini" userId="cc6a5c77081c362d" providerId="LiveId" clId="{1E56A7F8-8C41-4C48-8B9E-FDD3FD38C49C}" dt="2024-05-23T12:29:47.183" v="6836" actId="478"/>
          <ac:grpSpMkLst>
            <pc:docMk/>
            <pc:sldMk cId="2208458740" sldId="414"/>
            <ac:grpSpMk id="23" creationId="{12ECAAF1-8492-5B15-586F-EA5A6601187A}"/>
          </ac:grpSpMkLst>
        </pc:grpChg>
        <pc:grpChg chg="add del mod">
          <ac:chgData name="Thiago Panini" userId="cc6a5c77081c362d" providerId="LiveId" clId="{1E56A7F8-8C41-4C48-8B9E-FDD3FD38C49C}" dt="2024-05-23T12:29:47.183" v="6836" actId="478"/>
          <ac:grpSpMkLst>
            <pc:docMk/>
            <pc:sldMk cId="2208458740" sldId="414"/>
            <ac:grpSpMk id="28" creationId="{BC62946D-DA79-83B9-2904-10A8D6D7C248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37" creationId="{4D68E692-EE2D-4A26-E6FA-07E6E2D78420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0" creationId="{F099B6A7-FE81-183B-3E97-6144F3E7A706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3" creationId="{524E45AA-AAE7-522D-CCCF-A488E1EA986C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6" creationId="{3B9820B6-5D27-7430-74B3-A9C2DA6C3BA3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9" creationId="{2F9F9499-A2B5-1FFF-5C69-91CFB69553D9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52" creationId="{285B19B4-03A1-0F18-E61F-71EFB41AFE86}"/>
          </ac:grpSpMkLst>
        </pc:grpChg>
        <pc:grpChg chg="del mod topLvl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94" creationId="{39E36209-992E-4384-DC32-78FDAD826A52}"/>
          </ac:grpSpMkLst>
        </pc:grpChg>
        <pc:graphicFrameChg chg="add mod">
          <ac:chgData name="Thiago Panini" userId="cc6a5c77081c362d" providerId="LiveId" clId="{1E56A7F8-8C41-4C48-8B9E-FDD3FD38C49C}" dt="2024-05-23T12:40:58.424" v="6995" actId="1037"/>
          <ac:graphicFrameMkLst>
            <pc:docMk/>
            <pc:sldMk cId="2208458740" sldId="414"/>
            <ac:graphicFrameMk id="17" creationId="{0F5F55B8-DB66-6993-F789-F59B9DA87401}"/>
          </ac:graphicFrameMkLst>
        </pc:graphicFrameChg>
        <pc:picChg chg="del mod topLvl">
          <ac:chgData name="Thiago Panini" userId="cc6a5c77081c362d" providerId="LiveId" clId="{1E56A7F8-8C41-4C48-8B9E-FDD3FD38C49C}" dt="2024-05-23T12:25:22.584" v="6713" actId="478"/>
          <ac:picMkLst>
            <pc:docMk/>
            <pc:sldMk cId="2208458740" sldId="414"/>
            <ac:picMk id="5" creationId="{1FA23E31-DA91-42B1-10A0-56E066C8F70F}"/>
          </ac:picMkLst>
        </pc:picChg>
        <pc:picChg chg="add del mod">
          <ac:chgData name="Thiago Panini" userId="cc6a5c77081c362d" providerId="LiveId" clId="{1E56A7F8-8C41-4C48-8B9E-FDD3FD38C49C}" dt="2024-05-23T12:25:21.962" v="6712" actId="478"/>
          <ac:picMkLst>
            <pc:docMk/>
            <pc:sldMk cId="2208458740" sldId="414"/>
            <ac:picMk id="22" creationId="{5E7C4285-BBB8-F87C-6287-F93929CC29AA}"/>
          </ac:picMkLst>
        </pc:picChg>
        <pc:picChg chg="add del mod">
          <ac:chgData name="Thiago Panini" userId="cc6a5c77081c362d" providerId="LiveId" clId="{1E56A7F8-8C41-4C48-8B9E-FDD3FD38C49C}" dt="2024-05-23T12:25:21.190" v="6711" actId="478"/>
          <ac:picMkLst>
            <pc:docMk/>
            <pc:sldMk cId="2208458740" sldId="414"/>
            <ac:picMk id="26" creationId="{51B05F45-A7A2-E0C7-858D-FD30794EE234}"/>
          </ac:picMkLst>
        </pc:picChg>
        <pc:picChg chg="add del mod">
          <ac:chgData name="Thiago Panini" userId="cc6a5c77081c362d" providerId="LiveId" clId="{1E56A7F8-8C41-4C48-8B9E-FDD3FD38C49C}" dt="2024-05-23T12:35:14.245" v="6921" actId="478"/>
          <ac:picMkLst>
            <pc:docMk/>
            <pc:sldMk cId="2208458740" sldId="414"/>
            <ac:picMk id="58" creationId="{DDCA3B6E-9D7D-4AB0-A472-70D335E6B51E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74" creationId="{816765A3-B518-4D53-B9E2-916F273B4A89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0" creationId="{9C3C1C7F-5D6F-E571-FCD4-8CD56695702C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2" creationId="{CCD95224-3560-B855-B31C-6DEAEFDB16E5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4" creationId="{C46BD57F-E267-75AB-8F53-EC44285F25A1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6" creationId="{3529B0BD-2810-66C6-DE16-01B79FFC3A1B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8" creationId="{46F6DB6D-9AC9-5858-D3BB-F14424113E7A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90" creationId="{D77EA219-C3E2-844D-5CED-A5277F2A0A7A}"/>
          </ac:picMkLst>
        </pc:picChg>
      </pc:sldChg>
      <pc:sldChg chg="add del">
        <pc:chgData name="Thiago Panini" userId="cc6a5c77081c362d" providerId="LiveId" clId="{1E56A7F8-8C41-4C48-8B9E-FDD3FD38C49C}" dt="2024-05-23T13:08:05.865" v="8107" actId="47"/>
        <pc:sldMkLst>
          <pc:docMk/>
          <pc:sldMk cId="644196221" sldId="415"/>
        </pc:sldMkLst>
      </pc:sldChg>
      <pc:sldChg chg="addSp delSp modSp add mod ord modAnim">
        <pc:chgData name="Thiago Panini" userId="cc6a5c77081c362d" providerId="LiveId" clId="{1E56A7F8-8C41-4C48-8B9E-FDD3FD38C49C}" dt="2024-07-03T13:52:52.044" v="42184" actId="1036"/>
        <pc:sldMkLst>
          <pc:docMk/>
          <pc:sldMk cId="2537763915" sldId="416"/>
        </pc:sldMkLst>
        <pc:spChg chg="mod topLvl">
          <ac:chgData name="Thiago Panini" userId="cc6a5c77081c362d" providerId="LiveId" clId="{1E56A7F8-8C41-4C48-8B9E-FDD3FD38C49C}" dt="2024-07-03T13:49:46.729" v="42167" actId="164"/>
          <ac:spMkLst>
            <pc:docMk/>
            <pc:sldMk cId="2537763915" sldId="416"/>
            <ac:spMk id="3" creationId="{236A5AF3-E99D-0643-8E78-713FECF9E281}"/>
          </ac:spMkLst>
        </pc:spChg>
        <pc:spChg chg="mod topLvl">
          <ac:chgData name="Thiago Panini" userId="cc6a5c77081c362d" providerId="LiveId" clId="{1E56A7F8-8C41-4C48-8B9E-FDD3FD38C49C}" dt="2024-07-03T13:49:46.729" v="42167" actId="164"/>
          <ac:spMkLst>
            <pc:docMk/>
            <pc:sldMk cId="2537763915" sldId="416"/>
            <ac:spMk id="4" creationId="{B5B21FD0-823F-21D0-5978-AFB1EDE02DBA}"/>
          </ac:spMkLst>
        </pc:spChg>
        <pc:spChg chg="mod topLvl">
          <ac:chgData name="Thiago Panini" userId="cc6a5c77081c362d" providerId="LiveId" clId="{1E56A7F8-8C41-4C48-8B9E-FDD3FD38C49C}" dt="2024-07-03T13:49:46.729" v="42167" actId="164"/>
          <ac:spMkLst>
            <pc:docMk/>
            <pc:sldMk cId="2537763915" sldId="416"/>
            <ac:spMk id="6" creationId="{B9A433AF-FEAD-CDDE-7075-7B82547A7CC3}"/>
          </ac:spMkLst>
        </pc:spChg>
        <pc:spChg chg="mod">
          <ac:chgData name="Thiago Panini" userId="cc6a5c77081c362d" providerId="LiveId" clId="{1E56A7F8-8C41-4C48-8B9E-FDD3FD38C49C}" dt="2024-05-23T12:56:40.860" v="7339" actId="165"/>
          <ac:spMkLst>
            <pc:docMk/>
            <pc:sldMk cId="2537763915" sldId="416"/>
            <ac:spMk id="8" creationId="{2CB8FB3F-6FA2-C829-8F66-02F185B0F2F6}"/>
          </ac:spMkLst>
        </pc:spChg>
        <pc:spChg chg="mod">
          <ac:chgData name="Thiago Panini" userId="cc6a5c77081c362d" providerId="LiveId" clId="{1E56A7F8-8C41-4C48-8B9E-FDD3FD38C49C}" dt="2024-05-23T12:56:40.860" v="7339" actId="165"/>
          <ac:spMkLst>
            <pc:docMk/>
            <pc:sldMk cId="2537763915" sldId="416"/>
            <ac:spMk id="9" creationId="{572CA0A4-2ECC-9872-A0B7-2904DAD46B90}"/>
          </ac:spMkLst>
        </pc:spChg>
        <pc:spChg chg="add mod">
          <ac:chgData name="Thiago Panini" userId="cc6a5c77081c362d" providerId="LiveId" clId="{1E56A7F8-8C41-4C48-8B9E-FDD3FD38C49C}" dt="2024-07-03T13:49:49.894" v="42168" actId="164"/>
          <ac:spMkLst>
            <pc:docMk/>
            <pc:sldMk cId="2537763915" sldId="416"/>
            <ac:spMk id="10" creationId="{33F7152E-9F52-1BD9-F24E-9E109E991852}"/>
          </ac:spMkLst>
        </pc:spChg>
        <pc:spChg chg="add mod">
          <ac:chgData name="Thiago Panini" userId="cc6a5c77081c362d" providerId="LiveId" clId="{1E56A7F8-8C41-4C48-8B9E-FDD3FD38C49C}" dt="2024-07-03T13:49:49.894" v="42168" actId="164"/>
          <ac:spMkLst>
            <pc:docMk/>
            <pc:sldMk cId="2537763915" sldId="416"/>
            <ac:spMk id="11" creationId="{EA79FB8F-66AB-3A1B-74FC-447D986DB79A}"/>
          </ac:spMkLst>
        </pc:spChg>
        <pc:spChg chg="mod">
          <ac:chgData name="Thiago Panini" userId="cc6a5c77081c362d" providerId="LiveId" clId="{1E56A7F8-8C41-4C48-8B9E-FDD3FD38C49C}" dt="2024-05-23T12:57:07.268" v="7347"/>
          <ac:spMkLst>
            <pc:docMk/>
            <pc:sldMk cId="2537763915" sldId="416"/>
            <ac:spMk id="13" creationId="{DA46B8E6-CF66-89D9-1A4F-BB167ACFC131}"/>
          </ac:spMkLst>
        </pc:spChg>
        <pc:spChg chg="mod">
          <ac:chgData name="Thiago Panini" userId="cc6a5c77081c362d" providerId="LiveId" clId="{1E56A7F8-8C41-4C48-8B9E-FDD3FD38C49C}" dt="2024-05-23T12:57:07.268" v="7347"/>
          <ac:spMkLst>
            <pc:docMk/>
            <pc:sldMk cId="2537763915" sldId="416"/>
            <ac:spMk id="14" creationId="{4BAEF556-AA6B-523C-4716-08E52EB508E5}"/>
          </ac:spMkLst>
        </pc:spChg>
        <pc:spChg chg="add mod">
          <ac:chgData name="Thiago Panini" userId="cc6a5c77081c362d" providerId="LiveId" clId="{1E56A7F8-8C41-4C48-8B9E-FDD3FD38C49C}" dt="2024-07-03T13:49:49.894" v="42168" actId="164"/>
          <ac:spMkLst>
            <pc:docMk/>
            <pc:sldMk cId="2537763915" sldId="416"/>
            <ac:spMk id="15" creationId="{AB25C6EB-C9B8-955C-A39E-3EF30F51E7B1}"/>
          </ac:spMkLst>
        </pc:spChg>
        <pc:spChg chg="add mod">
          <ac:chgData name="Thiago Panini" userId="cc6a5c77081c362d" providerId="LiveId" clId="{1E56A7F8-8C41-4C48-8B9E-FDD3FD38C49C}" dt="2024-07-03T13:49:53.351" v="42169" actId="164"/>
          <ac:spMkLst>
            <pc:docMk/>
            <pc:sldMk cId="2537763915" sldId="416"/>
            <ac:spMk id="16" creationId="{5347A3E9-3919-3942-EF72-6E8B84A9EF97}"/>
          </ac:spMkLst>
        </pc:spChg>
        <pc:spChg chg="add mod">
          <ac:chgData name="Thiago Panini" userId="cc6a5c77081c362d" providerId="LiveId" clId="{1E56A7F8-8C41-4C48-8B9E-FDD3FD38C49C}" dt="2024-07-03T13:49:53.351" v="42169" actId="164"/>
          <ac:spMkLst>
            <pc:docMk/>
            <pc:sldMk cId="2537763915" sldId="416"/>
            <ac:spMk id="18" creationId="{50F7AC66-DC60-9FC1-2719-9687E807AF71}"/>
          </ac:spMkLst>
        </pc:spChg>
        <pc:spChg chg="mod">
          <ac:chgData name="Thiago Panini" userId="cc6a5c77081c362d" providerId="LiveId" clId="{1E56A7F8-8C41-4C48-8B9E-FDD3FD38C49C}" dt="2024-05-23T12:58:13.475" v="7521"/>
          <ac:spMkLst>
            <pc:docMk/>
            <pc:sldMk cId="2537763915" sldId="416"/>
            <ac:spMk id="20" creationId="{D9C644C4-1BE5-56DC-D6E0-6B9AF93AC0AF}"/>
          </ac:spMkLst>
        </pc:spChg>
        <pc:spChg chg="mod">
          <ac:chgData name="Thiago Panini" userId="cc6a5c77081c362d" providerId="LiveId" clId="{1E56A7F8-8C41-4C48-8B9E-FDD3FD38C49C}" dt="2024-05-23T12:58:13.475" v="7521"/>
          <ac:spMkLst>
            <pc:docMk/>
            <pc:sldMk cId="2537763915" sldId="416"/>
            <ac:spMk id="21" creationId="{03EFECD7-D493-9E14-8DFE-6B7B40BE1F75}"/>
          </ac:spMkLst>
        </pc:spChg>
        <pc:spChg chg="add mod">
          <ac:chgData name="Thiago Panini" userId="cc6a5c77081c362d" providerId="LiveId" clId="{1E56A7F8-8C41-4C48-8B9E-FDD3FD38C49C}" dt="2024-07-03T13:49:53.351" v="42169" actId="164"/>
          <ac:spMkLst>
            <pc:docMk/>
            <pc:sldMk cId="2537763915" sldId="416"/>
            <ac:spMk id="22" creationId="{2EBA439B-DAAF-6272-663F-286CD1A797E4}"/>
          </ac:spMkLst>
        </pc:spChg>
        <pc:spChg chg="add mod">
          <ac:chgData name="Thiago Panini" userId="cc6a5c77081c362d" providerId="LiveId" clId="{1E56A7F8-8C41-4C48-8B9E-FDD3FD38C49C}" dt="2024-05-24T21:19:17.028" v="9215" actId="14100"/>
          <ac:spMkLst>
            <pc:docMk/>
            <pc:sldMk cId="2537763915" sldId="416"/>
            <ac:spMk id="33" creationId="{95955AF6-455E-169E-AE64-721F4CFA9A32}"/>
          </ac:spMkLst>
        </pc:spChg>
        <pc:spChg chg="add mod">
          <ac:chgData name="Thiago Panini" userId="cc6a5c77081c362d" providerId="LiveId" clId="{1E56A7F8-8C41-4C48-8B9E-FDD3FD38C49C}" dt="2024-05-23T13:07:03.867" v="8097" actId="1076"/>
          <ac:spMkLst>
            <pc:docMk/>
            <pc:sldMk cId="2537763915" sldId="416"/>
            <ac:spMk id="34" creationId="{96753839-C323-12D3-A3E7-81AADC1BCBF6}"/>
          </ac:spMkLst>
        </pc:spChg>
        <pc:spChg chg="mod">
          <ac:chgData name="Thiago Panini" userId="cc6a5c77081c362d" providerId="LiveId" clId="{1E56A7F8-8C41-4C48-8B9E-FDD3FD38C49C}" dt="2024-05-23T13:03:53.925" v="7938" actId="1076"/>
          <ac:spMkLst>
            <pc:docMk/>
            <pc:sldMk cId="2537763915" sldId="416"/>
            <ac:spMk id="59" creationId="{8170472F-B5F1-BFE8-D9EF-F5D1A491245E}"/>
          </ac:spMkLst>
        </pc:spChg>
        <pc:spChg chg="del mod">
          <ac:chgData name="Thiago Panini" userId="cc6a5c77081c362d" providerId="LiveId" clId="{1E56A7F8-8C41-4C48-8B9E-FDD3FD38C49C}" dt="2024-05-23T13:00:01.056" v="7798" actId="478"/>
          <ac:spMkLst>
            <pc:docMk/>
            <pc:sldMk cId="2537763915" sldId="416"/>
            <ac:spMk id="60" creationId="{96F9EDBB-CDCA-06F2-4D58-620A532137DE}"/>
          </ac:spMkLst>
        </pc:spChg>
        <pc:spChg chg="del mod">
          <ac:chgData name="Thiago Panini" userId="cc6a5c77081c362d" providerId="LiveId" clId="{1E56A7F8-8C41-4C48-8B9E-FDD3FD38C49C}" dt="2024-05-23T13:00:01.056" v="7798" actId="478"/>
          <ac:spMkLst>
            <pc:docMk/>
            <pc:sldMk cId="2537763915" sldId="416"/>
            <ac:spMk id="61" creationId="{E6AE6B2F-6786-3B4F-80CF-59FA024AA2DC}"/>
          </ac:spMkLst>
        </pc:spChg>
        <pc:spChg chg="del mod">
          <ac:chgData name="Thiago Panini" userId="cc6a5c77081c362d" providerId="LiveId" clId="{1E56A7F8-8C41-4C48-8B9E-FDD3FD38C49C}" dt="2024-05-23T13:00:01.056" v="7798" actId="478"/>
          <ac:spMkLst>
            <pc:docMk/>
            <pc:sldMk cId="2537763915" sldId="416"/>
            <ac:spMk id="62" creationId="{17E3DDA5-1B68-B326-41A7-CAB7A7AACF71}"/>
          </ac:spMkLst>
        </pc:spChg>
        <pc:grpChg chg="add mod">
          <ac:chgData name="Thiago Panini" userId="cc6a5c77081c362d" providerId="LiveId" clId="{1E56A7F8-8C41-4C48-8B9E-FDD3FD38C49C}" dt="2024-07-03T13:49:46.729" v="42167" actId="164"/>
          <ac:grpSpMkLst>
            <pc:docMk/>
            <pc:sldMk cId="2537763915" sldId="416"/>
            <ac:grpSpMk id="2" creationId="{C9D417A7-C2C8-7613-22B2-FE4E1123FBE1}"/>
          </ac:grpSpMkLst>
        </pc:grpChg>
        <pc:grpChg chg="add del mod">
          <ac:chgData name="Thiago Panini" userId="cc6a5c77081c362d" providerId="LiveId" clId="{1E56A7F8-8C41-4C48-8B9E-FDD3FD38C49C}" dt="2024-05-23T12:56:40.860" v="7339" actId="165"/>
          <ac:grpSpMkLst>
            <pc:docMk/>
            <pc:sldMk cId="2537763915" sldId="416"/>
            <ac:grpSpMk id="2" creationId="{EFAEBDD0-69F4-D8FF-2A80-CF47ADE4895B}"/>
          </ac:grpSpMkLst>
        </pc:grpChg>
        <pc:grpChg chg="mod topLvl">
          <ac:chgData name="Thiago Panini" userId="cc6a5c77081c362d" providerId="LiveId" clId="{1E56A7F8-8C41-4C48-8B9E-FDD3FD38C49C}" dt="2024-07-03T13:49:46.729" v="42167" actId="164"/>
          <ac:grpSpMkLst>
            <pc:docMk/>
            <pc:sldMk cId="2537763915" sldId="416"/>
            <ac:grpSpMk id="5" creationId="{B7908B38-D1D0-9596-851C-4ACA7B4CC842}"/>
          </ac:grpSpMkLst>
        </pc:grpChg>
        <pc:grpChg chg="add mod">
          <ac:chgData name="Thiago Panini" userId="cc6a5c77081c362d" providerId="LiveId" clId="{1E56A7F8-8C41-4C48-8B9E-FDD3FD38C49C}" dt="2024-07-03T13:49:49.894" v="42168" actId="164"/>
          <ac:grpSpMkLst>
            <pc:docMk/>
            <pc:sldMk cId="2537763915" sldId="416"/>
            <ac:grpSpMk id="7" creationId="{E0EB08D5-A889-EF81-A85B-2178129F00C1}"/>
          </ac:grpSpMkLst>
        </pc:grpChg>
        <pc:grpChg chg="add mod">
          <ac:chgData name="Thiago Panini" userId="cc6a5c77081c362d" providerId="LiveId" clId="{1E56A7F8-8C41-4C48-8B9E-FDD3FD38C49C}" dt="2024-07-03T13:49:49.894" v="42168" actId="164"/>
          <ac:grpSpMkLst>
            <pc:docMk/>
            <pc:sldMk cId="2537763915" sldId="416"/>
            <ac:grpSpMk id="12" creationId="{B9ECEB10-F879-0CC2-4BB7-DA538B772880}"/>
          </ac:grpSpMkLst>
        </pc:grpChg>
        <pc:grpChg chg="add mod">
          <ac:chgData name="Thiago Panini" userId="cc6a5c77081c362d" providerId="LiveId" clId="{1E56A7F8-8C41-4C48-8B9E-FDD3FD38C49C}" dt="2024-07-03T13:49:53.351" v="42169" actId="164"/>
          <ac:grpSpMkLst>
            <pc:docMk/>
            <pc:sldMk cId="2537763915" sldId="416"/>
            <ac:grpSpMk id="19" creationId="{766493EE-6F49-63BB-A7FA-B5CEAE2101BA}"/>
          </ac:grpSpMkLst>
        </pc:grpChg>
        <pc:grpChg chg="add mod">
          <ac:chgData name="Thiago Panini" userId="cc6a5c77081c362d" providerId="LiveId" clId="{1E56A7F8-8C41-4C48-8B9E-FDD3FD38C49C}" dt="2024-07-03T13:49:53.351" v="42169" actId="164"/>
          <ac:grpSpMkLst>
            <pc:docMk/>
            <pc:sldMk cId="2537763915" sldId="416"/>
            <ac:grpSpMk id="23" creationId="{13A4D21C-930F-8823-DFFB-B572F8C09C01}"/>
          </ac:grpSpMkLst>
        </pc:grpChg>
        <pc:graphicFrameChg chg="mod">
          <ac:chgData name="Thiago Panini" userId="cc6a5c77081c362d" providerId="LiveId" clId="{1E56A7F8-8C41-4C48-8B9E-FDD3FD38C49C}" dt="2024-05-23T13:06:02.070" v="8074"/>
          <ac:graphicFrameMkLst>
            <pc:docMk/>
            <pc:sldMk cId="2537763915" sldId="416"/>
            <ac:graphicFrameMk id="17" creationId="{0F5F55B8-DB66-6993-F789-F59B9DA87401}"/>
          </ac:graphicFrameMkLst>
        </pc:graphicFrameChg>
        <pc:picChg chg="del mod">
          <ac:chgData name="Thiago Panini" userId="cc6a5c77081c362d" providerId="LiveId" clId="{1E56A7F8-8C41-4C48-8B9E-FDD3FD38C49C}" dt="2024-05-23T12:53:44.054" v="7337" actId="478"/>
          <ac:picMkLst>
            <pc:docMk/>
            <pc:sldMk cId="2537763915" sldId="416"/>
            <ac:picMk id="7" creationId="{A6FDA9EA-0E53-0032-6BC8-5BB05050DD52}"/>
          </ac:picMkLst>
        </pc:picChg>
        <pc:picChg chg="add mod">
          <ac:chgData name="Thiago Panini" userId="cc6a5c77081c362d" providerId="LiveId" clId="{1E56A7F8-8C41-4C48-8B9E-FDD3FD38C49C}" dt="2024-07-03T13:52:52.044" v="42184" actId="1036"/>
          <ac:picMkLst>
            <pc:docMk/>
            <pc:sldMk cId="2537763915" sldId="416"/>
            <ac:picMk id="24" creationId="{7E0969D5-27CB-EDA9-163A-9F8E32DFC308}"/>
          </ac:picMkLst>
        </pc:picChg>
        <pc:picChg chg="add del mod">
          <ac:chgData name="Thiago Panini" userId="cc6a5c77081c362d" providerId="LiveId" clId="{1E56A7F8-8C41-4C48-8B9E-FDD3FD38C49C}" dt="2024-05-23T13:02:23.569" v="7823" actId="478"/>
          <ac:picMkLst>
            <pc:docMk/>
            <pc:sldMk cId="2537763915" sldId="416"/>
            <ac:picMk id="24" creationId="{95655607-6F50-65EC-5C0E-B19FCBEA3584}"/>
          </ac:picMkLst>
        </pc:picChg>
        <pc:picChg chg="add mod">
          <ac:chgData name="Thiago Panini" userId="cc6a5c77081c362d" providerId="LiveId" clId="{1E56A7F8-8C41-4C48-8B9E-FDD3FD38C49C}" dt="2024-07-03T13:49:46.729" v="42167" actId="164"/>
          <ac:picMkLst>
            <pc:docMk/>
            <pc:sldMk cId="2537763915" sldId="416"/>
            <ac:picMk id="26" creationId="{B71504ED-EFA5-1BB3-15C4-845F24B16253}"/>
          </ac:picMkLst>
        </pc:picChg>
        <pc:picChg chg="add mod">
          <ac:chgData name="Thiago Panini" userId="cc6a5c77081c362d" providerId="LiveId" clId="{1E56A7F8-8C41-4C48-8B9E-FDD3FD38C49C}" dt="2024-07-03T13:49:49.894" v="42168" actId="164"/>
          <ac:picMkLst>
            <pc:docMk/>
            <pc:sldMk cId="2537763915" sldId="416"/>
            <ac:picMk id="30" creationId="{C4C747FC-E11E-81F3-D5AA-3CA0D66D2E69}"/>
          </ac:picMkLst>
        </pc:picChg>
        <pc:picChg chg="add mod">
          <ac:chgData name="Thiago Panini" userId="cc6a5c77081c362d" providerId="LiveId" clId="{1E56A7F8-8C41-4C48-8B9E-FDD3FD38C49C}" dt="2024-07-03T13:49:53.351" v="42169" actId="164"/>
          <ac:picMkLst>
            <pc:docMk/>
            <pc:sldMk cId="2537763915" sldId="416"/>
            <ac:picMk id="32" creationId="{60ECB7B5-79DE-C927-75DD-B52E86B2B48F}"/>
          </ac:picMkLst>
        </pc:picChg>
        <pc:picChg chg="add mod">
          <ac:chgData name="Thiago Panini" userId="cc6a5c77081c362d" providerId="LiveId" clId="{1E56A7F8-8C41-4C48-8B9E-FDD3FD38C49C}" dt="2024-05-23T13:07:06.540" v="8098" actId="1076"/>
          <ac:picMkLst>
            <pc:docMk/>
            <pc:sldMk cId="2537763915" sldId="416"/>
            <ac:picMk id="36" creationId="{0E579EA6-E049-F6E9-5649-ED9E73729436}"/>
          </ac:picMkLst>
        </pc:picChg>
        <pc:picChg chg="mod">
          <ac:chgData name="Thiago Panini" userId="cc6a5c77081c362d" providerId="LiveId" clId="{1E56A7F8-8C41-4C48-8B9E-FDD3FD38C49C}" dt="2024-05-23T13:04:09.315" v="7947" actId="1076"/>
          <ac:picMkLst>
            <pc:docMk/>
            <pc:sldMk cId="2537763915" sldId="416"/>
            <ac:picMk id="3074" creationId="{816765A3-B518-4D53-B9E2-916F273B4A89}"/>
          </ac:picMkLst>
        </pc:picChg>
        <pc:picChg chg="mod">
          <ac:chgData name="Thiago Panini" userId="cc6a5c77081c362d" providerId="LiveId" clId="{1E56A7F8-8C41-4C48-8B9E-FDD3FD38C49C}" dt="2024-05-23T13:04:07.442" v="7946" actId="1076"/>
          <ac:picMkLst>
            <pc:docMk/>
            <pc:sldMk cId="2537763915" sldId="416"/>
            <ac:picMk id="3080" creationId="{9C3C1C7F-5D6F-E571-FCD4-8CD56695702C}"/>
          </ac:picMkLst>
        </pc:picChg>
        <pc:picChg chg="mod">
          <ac:chgData name="Thiago Panini" userId="cc6a5c77081c362d" providerId="LiveId" clId="{1E56A7F8-8C41-4C48-8B9E-FDD3FD38C49C}" dt="2024-05-23T13:04:05.469" v="7945" actId="1076"/>
          <ac:picMkLst>
            <pc:docMk/>
            <pc:sldMk cId="2537763915" sldId="416"/>
            <ac:picMk id="3082" creationId="{CCD95224-3560-B855-B31C-6DEAEFDB16E5}"/>
          </ac:picMkLst>
        </pc:picChg>
        <pc:picChg chg="mod">
          <ac:chgData name="Thiago Panini" userId="cc6a5c77081c362d" providerId="LiveId" clId="{1E56A7F8-8C41-4C48-8B9E-FDD3FD38C49C}" dt="2024-05-23T13:04:04.417" v="7944" actId="1076"/>
          <ac:picMkLst>
            <pc:docMk/>
            <pc:sldMk cId="2537763915" sldId="416"/>
            <ac:picMk id="3084" creationId="{C46BD57F-E267-75AB-8F53-EC44285F25A1}"/>
          </ac:picMkLst>
        </pc:picChg>
        <pc:picChg chg="mod">
          <ac:chgData name="Thiago Panini" userId="cc6a5c77081c362d" providerId="LiveId" clId="{1E56A7F8-8C41-4C48-8B9E-FDD3FD38C49C}" dt="2024-05-23T13:03:58.137" v="7941" actId="1076"/>
          <ac:picMkLst>
            <pc:docMk/>
            <pc:sldMk cId="2537763915" sldId="416"/>
            <ac:picMk id="3086" creationId="{3529B0BD-2810-66C6-DE16-01B79FFC3A1B}"/>
          </ac:picMkLst>
        </pc:picChg>
        <pc:picChg chg="mod">
          <ac:chgData name="Thiago Panini" userId="cc6a5c77081c362d" providerId="LiveId" clId="{1E56A7F8-8C41-4C48-8B9E-FDD3FD38C49C}" dt="2024-05-23T13:03:59.768" v="7942" actId="1076"/>
          <ac:picMkLst>
            <pc:docMk/>
            <pc:sldMk cId="2537763915" sldId="416"/>
            <ac:picMk id="3088" creationId="{46F6DB6D-9AC9-5858-D3BB-F14424113E7A}"/>
          </ac:picMkLst>
        </pc:picChg>
        <pc:picChg chg="mod">
          <ac:chgData name="Thiago Panini" userId="cc6a5c77081c362d" providerId="LiveId" clId="{1E56A7F8-8C41-4C48-8B9E-FDD3FD38C49C}" dt="2024-05-23T13:04:01.532" v="7943" actId="1076"/>
          <ac:picMkLst>
            <pc:docMk/>
            <pc:sldMk cId="2537763915" sldId="416"/>
            <ac:picMk id="3090" creationId="{D77EA219-C3E2-844D-5CED-A5277F2A0A7A}"/>
          </ac:picMkLst>
        </pc:picChg>
      </pc:sldChg>
      <pc:sldChg chg="add del">
        <pc:chgData name="Thiago Panini" userId="cc6a5c77081c362d" providerId="LiveId" clId="{1E56A7F8-8C41-4C48-8B9E-FDD3FD38C49C}" dt="2024-05-23T13:08:00.981" v="8106"/>
        <pc:sldMkLst>
          <pc:docMk/>
          <pc:sldMk cId="373293019" sldId="417"/>
        </pc:sldMkLst>
      </pc:sldChg>
      <pc:sldChg chg="addSp delSp modSp add del mod ord modAnim">
        <pc:chgData name="Thiago Panini" userId="cc6a5c77081c362d" providerId="LiveId" clId="{1E56A7F8-8C41-4C48-8B9E-FDD3FD38C49C}" dt="2024-07-03T17:38:26.766" v="42616" actId="47"/>
        <pc:sldMkLst>
          <pc:docMk/>
          <pc:sldMk cId="3848226478" sldId="417"/>
        </pc:sldMkLst>
        <pc:spChg chg="add mod">
          <ac:chgData name="Thiago Panini" userId="cc6a5c77081c362d" providerId="LiveId" clId="{1E56A7F8-8C41-4C48-8B9E-FDD3FD38C49C}" dt="2024-05-23T13:10:10.842" v="8142" actId="14100"/>
          <ac:spMkLst>
            <pc:docMk/>
            <pc:sldMk cId="3848226478" sldId="417"/>
            <ac:spMk id="2" creationId="{5FE8A17E-2AB0-0A63-9598-E6EFDC07A4B1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3" creationId="{236A5AF3-E99D-0643-8E78-713FECF9E281}"/>
          </ac:spMkLst>
        </pc:spChg>
        <pc:spChg chg="add mod">
          <ac:chgData name="Thiago Panini" userId="cc6a5c77081c362d" providerId="LiveId" clId="{1E56A7F8-8C41-4C48-8B9E-FDD3FD38C49C}" dt="2024-05-28T02:04:48.252" v="13361" actId="14100"/>
          <ac:spMkLst>
            <pc:docMk/>
            <pc:sldMk cId="3848226478" sldId="417"/>
            <ac:spMk id="3" creationId="{97780AF0-83B1-579F-982D-C1CC27880798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4" creationId="{B5B21FD0-823F-21D0-5978-AFB1EDE02DBA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6" creationId="{B9A433AF-FEAD-CDDE-7075-7B82547A7CC3}"/>
          </ac:spMkLst>
        </pc:spChg>
        <pc:spChg chg="add del mod">
          <ac:chgData name="Thiago Panini" userId="cc6a5c77081c362d" providerId="LiveId" clId="{1E56A7F8-8C41-4C48-8B9E-FDD3FD38C49C}" dt="2024-05-23T13:10:04.522" v="8140" actId="478"/>
          <ac:spMkLst>
            <pc:docMk/>
            <pc:sldMk cId="3848226478" sldId="417"/>
            <ac:spMk id="7" creationId="{31451C1D-2250-5B2D-C81C-31EA07D3286A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0" creationId="{33F7152E-9F52-1BD9-F24E-9E109E991852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1" creationId="{EA79FB8F-66AB-3A1B-74FC-447D986DB79A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5" creationId="{AB25C6EB-C9B8-955C-A39E-3EF30F51E7B1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6" creationId="{5347A3E9-3919-3942-EF72-6E8B84A9EF97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8" creationId="{50F7AC66-DC60-9FC1-2719-9687E807AF71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22" creationId="{2EBA439B-DAAF-6272-663F-286CD1A797E4}"/>
          </ac:spMkLst>
        </pc:spChg>
        <pc:spChg chg="add del">
          <ac:chgData name="Thiago Panini" userId="cc6a5c77081c362d" providerId="LiveId" clId="{1E56A7F8-8C41-4C48-8B9E-FDD3FD38C49C}" dt="2024-05-23T13:22:27.580" v="8170" actId="22"/>
          <ac:spMkLst>
            <pc:docMk/>
            <pc:sldMk cId="3848226478" sldId="417"/>
            <ac:spMk id="24" creationId="{836BBEEF-1D41-8A62-4C20-876CA834E93A}"/>
          </ac:spMkLst>
        </pc:spChg>
        <pc:spChg chg="add mod">
          <ac:chgData name="Thiago Panini" userId="cc6a5c77081c362d" providerId="LiveId" clId="{1E56A7F8-8C41-4C48-8B9E-FDD3FD38C49C}" dt="2024-05-23T13:23:11.736" v="8188" actId="1076"/>
          <ac:spMkLst>
            <pc:docMk/>
            <pc:sldMk cId="3848226478" sldId="417"/>
            <ac:spMk id="28" creationId="{88C06482-65B5-1401-5B0C-B10265726224}"/>
          </ac:spMkLst>
        </pc:spChg>
        <pc:spChg chg="add mod">
          <ac:chgData name="Thiago Panini" userId="cc6a5c77081c362d" providerId="LiveId" clId="{1E56A7F8-8C41-4C48-8B9E-FDD3FD38C49C}" dt="2024-05-23T13:23:51.663" v="8217" actId="14100"/>
          <ac:spMkLst>
            <pc:docMk/>
            <pc:sldMk cId="3848226478" sldId="417"/>
            <ac:spMk id="31" creationId="{3CE9FC63-7DE3-687D-E2BB-D2CB1A96AF77}"/>
          </ac:spMkLst>
        </pc:spChg>
        <pc:spChg chg="del">
          <ac:chgData name="Thiago Panini" userId="cc6a5c77081c362d" providerId="LiveId" clId="{1E56A7F8-8C41-4C48-8B9E-FDD3FD38C49C}" dt="2024-05-23T13:10:19.548" v="8143" actId="478"/>
          <ac:spMkLst>
            <pc:docMk/>
            <pc:sldMk cId="3848226478" sldId="417"/>
            <ac:spMk id="33" creationId="{95955AF6-455E-169E-AE64-721F4CFA9A32}"/>
          </ac:spMkLst>
        </pc:spChg>
        <pc:grpChg chg="del">
          <ac:chgData name="Thiago Panini" userId="cc6a5c77081c362d" providerId="LiveId" clId="{1E56A7F8-8C41-4C48-8B9E-FDD3FD38C49C}" dt="2024-05-23T13:09:33.508" v="8109" actId="478"/>
          <ac:grpSpMkLst>
            <pc:docMk/>
            <pc:sldMk cId="3848226478" sldId="417"/>
            <ac:grpSpMk id="5" creationId="{B7908B38-D1D0-9596-851C-4ACA7B4CC842}"/>
          </ac:grpSpMkLst>
        </pc:grpChg>
        <pc:grpChg chg="del">
          <ac:chgData name="Thiago Panini" userId="cc6a5c77081c362d" providerId="LiveId" clId="{1E56A7F8-8C41-4C48-8B9E-FDD3FD38C49C}" dt="2024-05-23T13:09:33.508" v="8109" actId="478"/>
          <ac:grpSpMkLst>
            <pc:docMk/>
            <pc:sldMk cId="3848226478" sldId="417"/>
            <ac:grpSpMk id="12" creationId="{B9ECEB10-F879-0CC2-4BB7-DA538B772880}"/>
          </ac:grpSpMkLst>
        </pc:grpChg>
        <pc:grpChg chg="del">
          <ac:chgData name="Thiago Panini" userId="cc6a5c77081c362d" providerId="LiveId" clId="{1E56A7F8-8C41-4C48-8B9E-FDD3FD38C49C}" dt="2024-05-23T13:09:33.508" v="8109" actId="478"/>
          <ac:grpSpMkLst>
            <pc:docMk/>
            <pc:sldMk cId="3848226478" sldId="417"/>
            <ac:grpSpMk id="19" creationId="{766493EE-6F49-63BB-A7FA-B5CEAE2101BA}"/>
          </ac:grpSpMkLst>
        </pc:grpChg>
        <pc:picChg chg="del">
          <ac:chgData name="Thiago Panini" userId="cc6a5c77081c362d" providerId="LiveId" clId="{1E56A7F8-8C41-4C48-8B9E-FDD3FD38C49C}" dt="2024-05-23T13:09:33.508" v="8109" actId="478"/>
          <ac:picMkLst>
            <pc:docMk/>
            <pc:sldMk cId="3848226478" sldId="417"/>
            <ac:picMk id="26" creationId="{B71504ED-EFA5-1BB3-15C4-845F24B16253}"/>
          </ac:picMkLst>
        </pc:picChg>
        <pc:picChg chg="del">
          <ac:chgData name="Thiago Panini" userId="cc6a5c77081c362d" providerId="LiveId" clId="{1E56A7F8-8C41-4C48-8B9E-FDD3FD38C49C}" dt="2024-05-23T13:09:33.508" v="8109" actId="478"/>
          <ac:picMkLst>
            <pc:docMk/>
            <pc:sldMk cId="3848226478" sldId="417"/>
            <ac:picMk id="30" creationId="{C4C747FC-E11E-81F3-D5AA-3CA0D66D2E69}"/>
          </ac:picMkLst>
        </pc:picChg>
        <pc:picChg chg="del">
          <ac:chgData name="Thiago Panini" userId="cc6a5c77081c362d" providerId="LiveId" clId="{1E56A7F8-8C41-4C48-8B9E-FDD3FD38C49C}" dt="2024-05-23T13:09:33.508" v="8109" actId="478"/>
          <ac:picMkLst>
            <pc:docMk/>
            <pc:sldMk cId="3848226478" sldId="417"/>
            <ac:picMk id="32" creationId="{60ECB7B5-79DE-C927-75DD-B52E86B2B48F}"/>
          </ac:picMkLst>
        </pc:picChg>
      </pc:sldChg>
      <pc:sldChg chg="add del">
        <pc:chgData name="Thiago Panini" userId="cc6a5c77081c362d" providerId="LiveId" clId="{1E56A7F8-8C41-4C48-8B9E-FDD3FD38C49C}" dt="2024-05-24T02:25:39.363" v="9203" actId="47"/>
        <pc:sldMkLst>
          <pc:docMk/>
          <pc:sldMk cId="576386325" sldId="418"/>
        </pc:sldMkLst>
      </pc:sldChg>
      <pc:sldChg chg="addSp modSp add del mod modAnim">
        <pc:chgData name="Thiago Panini" userId="cc6a5c77081c362d" providerId="LiveId" clId="{1E56A7F8-8C41-4C48-8B9E-FDD3FD38C49C}" dt="2024-07-04T14:22:23.950" v="47222" actId="1076"/>
        <pc:sldMkLst>
          <pc:docMk/>
          <pc:sldMk cId="3738362939" sldId="418"/>
        </pc:sldMkLst>
        <pc:spChg chg="add mod">
          <ac:chgData name="Thiago Panini" userId="cc6a5c77081c362d" providerId="LiveId" clId="{1E56A7F8-8C41-4C48-8B9E-FDD3FD38C49C}" dt="2024-05-24T21:21:07.656" v="9228" actId="14100"/>
          <ac:spMkLst>
            <pc:docMk/>
            <pc:sldMk cId="3738362939" sldId="418"/>
            <ac:spMk id="2" creationId="{171649C4-716C-EBA8-87B1-1EB404DBB5D8}"/>
          </ac:spMkLst>
        </pc:spChg>
        <pc:spChg chg="add mod">
          <ac:chgData name="Thiago Panini" userId="cc6a5c77081c362d" providerId="LiveId" clId="{1E56A7F8-8C41-4C48-8B9E-FDD3FD38C49C}" dt="2024-05-24T21:21:17.426" v="9232" actId="14100"/>
          <ac:spMkLst>
            <pc:docMk/>
            <pc:sldMk cId="3738362939" sldId="418"/>
            <ac:spMk id="7" creationId="{7172D394-26CF-0BB2-2F67-13D878AB8846}"/>
          </ac:spMkLst>
        </pc:spChg>
        <pc:spChg chg="mod">
          <ac:chgData name="Thiago Panini" userId="cc6a5c77081c362d" providerId="LiveId" clId="{1E56A7F8-8C41-4C48-8B9E-FDD3FD38C49C}" dt="2024-07-04T14:22:23.950" v="47222" actId="1076"/>
          <ac:spMkLst>
            <pc:docMk/>
            <pc:sldMk cId="3738362939" sldId="418"/>
            <ac:spMk id="27" creationId="{D0D43115-B93C-E569-0E8E-6984E03F6667}"/>
          </ac:spMkLst>
        </pc:spChg>
        <pc:picChg chg="add mod">
          <ac:chgData name="Thiago Panini" userId="cc6a5c77081c362d" providerId="LiveId" clId="{1E56A7F8-8C41-4C48-8B9E-FDD3FD38C49C}" dt="2024-07-03T13:52:59.633" v="42185"/>
          <ac:picMkLst>
            <pc:docMk/>
            <pc:sldMk cId="3738362939" sldId="418"/>
            <ac:picMk id="23" creationId="{C1AF3768-CD26-65FD-A6C0-4C4F77FA46F6}"/>
          </ac:picMkLst>
        </pc:picChg>
      </pc:sldChg>
      <pc:sldChg chg="addSp delSp modSp add mod modAnim">
        <pc:chgData name="Thiago Panini" userId="cc6a5c77081c362d" providerId="LiveId" clId="{1E56A7F8-8C41-4C48-8B9E-FDD3FD38C49C}" dt="2024-05-24T21:32:17.012" v="9516"/>
        <pc:sldMkLst>
          <pc:docMk/>
          <pc:sldMk cId="3914196419" sldId="419"/>
        </pc:sldMkLst>
        <pc:spChg chg="add mod">
          <ac:chgData name="Thiago Panini" userId="cc6a5c77081c362d" providerId="LiveId" clId="{1E56A7F8-8C41-4C48-8B9E-FDD3FD38C49C}" dt="2024-05-24T21:29:37.248" v="9476" actId="14100"/>
          <ac:spMkLst>
            <pc:docMk/>
            <pc:sldMk cId="3914196419" sldId="419"/>
            <ac:spMk id="3" creationId="{EFC49CF1-1328-81D3-694C-6C9825A64F82}"/>
          </ac:spMkLst>
        </pc:spChg>
        <pc:spChg chg="del">
          <ac:chgData name="Thiago Panini" userId="cc6a5c77081c362d" providerId="LiveId" clId="{1E56A7F8-8C41-4C48-8B9E-FDD3FD38C49C}" dt="2024-05-24T21:28:36.057" v="9458" actId="478"/>
          <ac:spMkLst>
            <pc:docMk/>
            <pc:sldMk cId="3914196419" sldId="419"/>
            <ac:spMk id="12" creationId="{00000000-0000-0000-0000-000000000000}"/>
          </ac:spMkLst>
        </pc:spChg>
        <pc:spChg chg="del">
          <ac:chgData name="Thiago Panini" userId="cc6a5c77081c362d" providerId="LiveId" clId="{1E56A7F8-8C41-4C48-8B9E-FDD3FD38C49C}" dt="2024-05-24T21:28:38.300" v="9459" actId="478"/>
          <ac:spMkLst>
            <pc:docMk/>
            <pc:sldMk cId="3914196419" sldId="419"/>
            <ac:spMk id="13" creationId="{E263F8C7-FF2B-29FA-A172-E9118180ECA6}"/>
          </ac:spMkLst>
        </pc:spChg>
        <pc:picChg chg="add mod">
          <ac:chgData name="Thiago Panini" userId="cc6a5c77081c362d" providerId="LiveId" clId="{1E56A7F8-8C41-4C48-8B9E-FDD3FD38C49C}" dt="2024-05-24T21:29:17.805" v="9473" actId="1037"/>
          <ac:picMkLst>
            <pc:docMk/>
            <pc:sldMk cId="3914196419" sldId="419"/>
            <ac:picMk id="2" creationId="{3E1BF194-E6C8-C610-2741-7B993806CA8A}"/>
          </ac:picMkLst>
        </pc:picChg>
        <pc:picChg chg="del">
          <ac:chgData name="Thiago Panini" userId="cc6a5c77081c362d" providerId="LiveId" clId="{1E56A7F8-8C41-4C48-8B9E-FDD3FD38C49C}" dt="2024-05-24T21:28:43.483" v="9460" actId="478"/>
          <ac:picMkLst>
            <pc:docMk/>
            <pc:sldMk cId="3914196419" sldId="419"/>
            <ac:picMk id="11" creationId="{611C912E-D8A8-FDC1-EA81-EF02FB044C22}"/>
          </ac:picMkLst>
        </pc:picChg>
      </pc:sldChg>
      <pc:sldChg chg="addSp delSp modSp add del mod delAnim modAnim">
        <pc:chgData name="Thiago Panini" userId="cc6a5c77081c362d" providerId="LiveId" clId="{1E56A7F8-8C41-4C48-8B9E-FDD3FD38C49C}" dt="2024-05-24T02:25:33.051" v="9202" actId="47"/>
        <pc:sldMkLst>
          <pc:docMk/>
          <pc:sldMk cId="4224002011" sldId="419"/>
        </pc:sldMkLst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" creationId="{B2EA2DC6-9C58-42F3-9E8D-3C4846709D4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26" creationId="{83FC593E-2528-63F5-5F51-A41B8780643A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0" creationId="{FF210262-1B30-FF6B-7820-B3F7BFFD169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1" creationId="{72E1704C-1D54-9724-BCE8-03FDED886006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2" creationId="{685635BF-2791-6B7A-A889-207E1E365E9D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3" creationId="{28B8CAB7-B80B-4BF5-F26F-FD3528C0ADB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4" creationId="{C7E9D954-1E54-5285-7FBA-0F026589B96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5" creationId="{817516BB-E858-46C2-3400-DD084009ED2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6" creationId="{D678EFEA-49F1-2B8C-D95B-2F67EE5662D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7" creationId="{81E785E9-714A-63BC-B13A-3C2F0EDAF33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8" creationId="{CEA987C1-0609-5837-9524-F180AA4D55F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" creationId="{46482960-8F6A-22AF-46C2-A3D2B0C5A02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" creationId="{3AD962B4-3DCA-C545-57CE-835ED1D4ED7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55" creationId="{9BBBC8FE-0974-34B6-65B6-6F63836AA27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57" creationId="{5F6516F2-4908-B5CC-CAC0-B1E436E0CC1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59" creationId="{FEA370AF-1EC1-020C-F33F-9DD3814A8216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0" creationId="{1394C33A-0D51-6D60-AA4E-87A5FCB15FE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1" creationId="{7AE97B49-A99F-9139-A22A-91D552C32AC9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2" creationId="{89BC37CA-9089-4BA2-E399-152ED02B93F8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3" creationId="{D645DFCA-EEBF-027A-467D-A55AB0C9E55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68" creationId="{9895D41D-859E-CEB4-8B8E-DD0777B55C8B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69" creationId="{30871C90-5C63-F90F-E6B1-F4D9EB3F2FCF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0" creationId="{7E01CDE9-E6A0-55D0-1254-9A6F04D0A83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1" creationId="{05D31F09-D30F-AEF5-CEF8-CBFCDDF267F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2" creationId="{9E1688F1-00D8-BE43-AE5D-E9BDD8D2159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3" creationId="{40695597-3DB3-2E12-F357-1F71FE08D07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4" creationId="{60F1B457-2189-934A-3BF1-BDAEC4DD553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5" creationId="{D546CE12-6392-EF5B-F1E2-CDF21B0DF885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6" creationId="{C3147916-A87C-7CC6-0FEA-5252DA3EFE2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7" creationId="{96C7D17F-D261-F141-5214-D47C42E84B6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8" creationId="{050B1B33-E197-1EBE-374D-6D99C516B54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9" creationId="{3625AB08-449B-7A39-DE88-1F26F73C9CBF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80" creationId="{B4F8C3B2-A03B-1FA8-24EC-31E9A2D056FE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1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1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1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0" creationId="{FA79234A-7435-28B8-C95B-2F46C33F7ED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1" creationId="{7015E1AC-CF7A-A2E8-29FB-3EB8F23D85A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3" creationId="{5B92EA78-BF18-C868-38CA-5BA7DDB16A8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4" creationId="{3ACF2B87-85D4-7201-FB20-E8DAC7F22649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6" creationId="{A43C4EB3-D84A-5488-CF12-E4E183B2C9C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7" creationId="{503B2D6C-8E09-480E-5875-B6904E702304}"/>
          </ac:spMkLst>
        </pc:spChg>
        <pc:spChg chg="del">
          <ac:chgData name="Thiago Panini" userId="cc6a5c77081c362d" providerId="LiveId" clId="{1E56A7F8-8C41-4C48-8B9E-FDD3FD38C49C}" dt="2024-05-24T00:21:00.648" v="9091" actId="478"/>
          <ac:spMkLst>
            <pc:docMk/>
            <pc:sldMk cId="4224002011" sldId="419"/>
            <ac:spMk id="4082" creationId="{273C9367-8F50-6283-A9F3-874EA963FEF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3" creationId="{8E013F59-8811-C59C-1D61-6DD409D20678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4" creationId="{6CB694A1-BBF2-37D5-09B8-9D3541FF196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5" creationId="{261ACE88-D5B8-1A6C-1695-F04ADE21BB7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6" creationId="{E5C0C4AC-E20F-BB87-AF62-0A88305F2A8D}"/>
          </ac:spMkLst>
        </pc:spChg>
        <pc:spChg chg="del">
          <ac:chgData name="Thiago Panini" userId="cc6a5c77081c362d" providerId="LiveId" clId="{1E56A7F8-8C41-4C48-8B9E-FDD3FD38C49C}" dt="2024-05-24T00:21:00.648" v="9091" actId="478"/>
          <ac:spMkLst>
            <pc:docMk/>
            <pc:sldMk cId="4224002011" sldId="419"/>
            <ac:spMk id="408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8" creationId="{61CC9302-E739-1DF2-BCB8-ED7F9D89AC6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9" creationId="{90F04003-8248-E9E8-240E-947D8C21A279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0" creationId="{69F7766A-475B-9E89-1656-2E4B829B4DA6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1" creationId="{7261B1C9-F0E9-4BC7-FC3A-7853CC85EA8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2" creationId="{EBD86493-67C8-B020-8FD0-2660F9519D02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3" creationId="{9C3A59BE-82D8-9209-4928-99575331C6D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4" creationId="{D6043558-C656-C159-701E-82458D8E7B3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5" creationId="{17ED086C-8CE8-3918-3FE9-F13C06E42F76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1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1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12" creationId="{00000000-0000-0000-0000-000000000000}"/>
          </ac:spMkLst>
        </pc:spChg>
        <pc:grpChg chg="add mod">
          <ac:chgData name="Thiago Panini" userId="cc6a5c77081c362d" providerId="LiveId" clId="{1E56A7F8-8C41-4C48-8B9E-FDD3FD38C49C}" dt="2024-05-24T00:21:19.792" v="9094"/>
          <ac:grpSpMkLst>
            <pc:docMk/>
            <pc:sldMk cId="4224002011" sldId="419"/>
            <ac:grpSpMk id="2" creationId="{068DC8DD-054D-49C5-ECC0-3C5D6CDDD208}"/>
          </ac:grpSpMkLst>
        </pc:grpChg>
        <pc:grpChg chg="add mod">
          <ac:chgData name="Thiago Panini" userId="cc6a5c77081c362d" providerId="LiveId" clId="{1E56A7F8-8C41-4C48-8B9E-FDD3FD38C49C}" dt="2024-05-24T00:21:21.439" v="9096"/>
          <ac:grpSpMkLst>
            <pc:docMk/>
            <pc:sldMk cId="4224002011" sldId="419"/>
            <ac:grpSpMk id="3981" creationId="{00000000-0000-0000-0000-000000000000}"/>
          </ac:grpSpMkLst>
        </pc:grpChg>
        <pc:grpChg chg="add del mod">
          <ac:chgData name="Thiago Panini" userId="cc6a5c77081c362d" providerId="LiveId" clId="{1E56A7F8-8C41-4C48-8B9E-FDD3FD38C49C}" dt="2024-05-24T00:21:20.956" v="9095" actId="21"/>
          <ac:grpSpMkLst>
            <pc:docMk/>
            <pc:sldMk cId="4224002011" sldId="419"/>
            <ac:grpSpMk id="4016" creationId="{00000000-0000-0000-0000-000000000000}"/>
          </ac:grpSpMkLst>
        </pc:grpChg>
        <pc:grpChg chg="del">
          <ac:chgData name="Thiago Panini" userId="cc6a5c77081c362d" providerId="LiveId" clId="{1E56A7F8-8C41-4C48-8B9E-FDD3FD38C49C}" dt="2024-05-24T00:20:54.451" v="9089" actId="478"/>
          <ac:grpSpMkLst>
            <pc:docMk/>
            <pc:sldMk cId="4224002011" sldId="419"/>
            <ac:grpSpMk id="4079" creationId="{435D542A-F254-E45B-ADA2-CBDC8A1F67B6}"/>
          </ac:grpSpMkLst>
        </pc:grpChg>
        <pc:grpChg chg="del">
          <ac:chgData name="Thiago Panini" userId="cc6a5c77081c362d" providerId="LiveId" clId="{1E56A7F8-8C41-4C48-8B9E-FDD3FD38C49C}" dt="2024-05-24T00:20:54.451" v="9089" actId="478"/>
          <ac:grpSpMkLst>
            <pc:docMk/>
            <pc:sldMk cId="4224002011" sldId="419"/>
            <ac:grpSpMk id="4080" creationId="{C2479F09-4007-1B5E-EE66-D6B6DAE2B908}"/>
          </ac:grpSpMkLst>
        </pc:grpChg>
        <pc:grpChg chg="del">
          <ac:chgData name="Thiago Panini" userId="cc6a5c77081c362d" providerId="LiveId" clId="{1E56A7F8-8C41-4C48-8B9E-FDD3FD38C49C}" dt="2024-05-24T00:20:54.451" v="9089" actId="478"/>
          <ac:grpSpMkLst>
            <pc:docMk/>
            <pc:sldMk cId="4224002011" sldId="419"/>
            <ac:grpSpMk id="4081" creationId="{DD73B0CF-C88A-E2BF-76E0-F9374FAFBD9C}"/>
          </ac:grpSpMkLst>
        </pc:grp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" creationId="{EDA4CFD6-F2A7-84E1-482D-E5BF8C6907CA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7" creationId="{947D70AF-A89A-3CD6-8751-1FC9E47804AD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8" creationId="{B21A2ACD-5D44-CA18-DAD7-0CD58898BFD8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9" creationId="{65895F25-4BAD-0A3E-E971-4A45DAFE83C5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19" creationId="{684FB3CB-14C3-C3CF-CBC1-101ED6668D05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0" creationId="{4DA99B2A-5812-B46E-110A-F3549ED5D602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4" creationId="{AC022162-E408-7EA4-CF85-527D3A495D00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5" creationId="{FF3EDF6A-1CD4-924F-4269-713D286E9A0B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7" creationId="{A9CFFAF3-ADAE-BC1C-F7C1-F559C691101D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8" creationId="{7A449B90-C6B5-5181-03EC-6A7B3EBE1F13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9" creationId="{3C7EA17F-58D9-2CEB-5DB0-19B637ADAB8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1" creationId="{D47975DD-901C-F62F-B24A-8C8C95B1DF94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2" creationId="{C5AEE94D-4E7E-7D0C-2772-48C2A585D7EA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3" creationId="{D530BE91-8DA3-FA72-B987-C054A551A981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4" creationId="{77D76B15-E14A-1F82-0D32-1F82387B29F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5" creationId="{FE8F39B9-D516-D277-B136-19237956B62C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6" creationId="{118E2A23-4CBD-28DF-B7D8-F00E5031C1FE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7" creationId="{394B0AFA-FE9B-255E-50A3-8B403D6BA4CD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8" creationId="{329CC023-10A1-94D8-CBEA-CA8F8BB231DF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9" creationId="{70C55ACA-F894-DFCB-EE2D-0F7DA42669D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0" creationId="{C9C90E64-C69E-4ECD-2A71-3415A4281A5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1" creationId="{CB0B550E-2C68-A272-D788-70A223661552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2" creationId="{347B2340-A4B5-DF75-76E8-2D7B736F624F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3" creationId="{790A1FA6-E340-9C26-9EBD-501FE824347B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4" creationId="{266CD41B-9784-B2B1-5E49-887FFC62795E}"/>
          </ac:picMkLst>
        </pc:picChg>
        <pc:picChg chg="del">
          <ac:chgData name="Thiago Panini" userId="cc6a5c77081c362d" providerId="LiveId" clId="{1E56A7F8-8C41-4C48-8B9E-FDD3FD38C49C}" dt="2024-05-24T00:20:57.047" v="9090" actId="478"/>
          <ac:picMkLst>
            <pc:docMk/>
            <pc:sldMk cId="4224002011" sldId="419"/>
            <ac:picMk id="4068" creationId="{00000000-0000-0000-0000-000000000000}"/>
          </ac:picMkLst>
        </pc:picChg>
        <pc:picChg chg="add mod modCrop">
          <ac:chgData name="Thiago Panini" userId="cc6a5c77081c362d" providerId="LiveId" clId="{1E56A7F8-8C41-4C48-8B9E-FDD3FD38C49C}" dt="2024-05-24T00:21:49.814" v="9102" actId="732"/>
          <ac:picMkLst>
            <pc:docMk/>
            <pc:sldMk cId="4224002011" sldId="419"/>
            <ac:picMk id="4113" creationId="{2B71F5CE-176E-550B-A1B2-A1EF786C6DA4}"/>
          </ac:picMkLst>
        </pc:pic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56" creationId="{AD64E0B3-5A89-BD15-790F-E92797736E97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58" creationId="{D1780B87-E3C3-FE19-DA97-0B1DADBE49DA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4069" creationId="{2A3E91A1-4577-AFAC-B2F6-A2AEE7E28529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4072" creationId="{686F8C63-9A3B-E53C-247F-CBE4A74BB357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4075" creationId="{7265FDA3-26F5-567F-EA94-12F8CF84DB87}"/>
          </ac:cxnSpMkLst>
        </pc:cxnChg>
      </pc:sldChg>
      <pc:sldChg chg="addSp delSp modSp add mod modAnim">
        <pc:chgData name="Thiago Panini" userId="cc6a5c77081c362d" providerId="LiveId" clId="{1E56A7F8-8C41-4C48-8B9E-FDD3FD38C49C}" dt="2024-05-24T21:32:11.317" v="9515"/>
        <pc:sldMkLst>
          <pc:docMk/>
          <pc:sldMk cId="459234291" sldId="420"/>
        </pc:sldMkLst>
        <pc:spChg chg="mod">
          <ac:chgData name="Thiago Panini" userId="cc6a5c77081c362d" providerId="LiveId" clId="{1E56A7F8-8C41-4C48-8B9E-FDD3FD38C49C}" dt="2024-05-24T21:29:45.659" v="9479" actId="14100"/>
          <ac:spMkLst>
            <pc:docMk/>
            <pc:sldMk cId="459234291" sldId="420"/>
            <ac:spMk id="3" creationId="{EFC49CF1-1328-81D3-694C-6C9825A64F82}"/>
          </ac:spMkLst>
        </pc:spChg>
        <pc:spChg chg="add mod">
          <ac:chgData name="Thiago Panini" userId="cc6a5c77081c362d" providerId="LiveId" clId="{1E56A7F8-8C41-4C48-8B9E-FDD3FD38C49C}" dt="2024-05-24T21:29:48.491" v="9481" actId="1076"/>
          <ac:spMkLst>
            <pc:docMk/>
            <pc:sldMk cId="459234291" sldId="420"/>
            <ac:spMk id="11" creationId="{C03E63BD-58B1-01C4-E72A-F9C08487ECF4}"/>
          </ac:spMkLst>
        </pc:spChg>
        <pc:spChg chg="add del mod">
          <ac:chgData name="Thiago Panini" userId="cc6a5c77081c362d" providerId="LiveId" clId="{1E56A7F8-8C41-4C48-8B9E-FDD3FD38C49C}" dt="2024-05-24T21:31:03.823" v="9500" actId="21"/>
          <ac:spMkLst>
            <pc:docMk/>
            <pc:sldMk cId="459234291" sldId="420"/>
            <ac:spMk id="12" creationId="{7CB4CA14-7AA4-095E-2F11-A15E60D7DD0A}"/>
          </ac:spMkLst>
        </pc:spChg>
        <pc:spChg chg="add del mod">
          <ac:chgData name="Thiago Panini" userId="cc6a5c77081c362d" providerId="LiveId" clId="{1E56A7F8-8C41-4C48-8B9E-FDD3FD38C49C}" dt="2024-05-24T21:31:03.823" v="9500" actId="21"/>
          <ac:spMkLst>
            <pc:docMk/>
            <pc:sldMk cId="459234291" sldId="420"/>
            <ac:spMk id="13" creationId="{1115D424-6A43-0F33-971D-F54DC1CCC410}"/>
          </ac:spMkLst>
        </pc:spChg>
        <pc:spChg chg="add mod">
          <ac:chgData name="Thiago Panini" userId="cc6a5c77081c362d" providerId="LiveId" clId="{1E56A7F8-8C41-4C48-8B9E-FDD3FD38C49C}" dt="2024-05-24T21:31:15.322" v="9504" actId="1076"/>
          <ac:spMkLst>
            <pc:docMk/>
            <pc:sldMk cId="459234291" sldId="420"/>
            <ac:spMk id="15" creationId="{7CB4CA14-7AA4-095E-2F11-A15E60D7DD0A}"/>
          </ac:spMkLst>
        </pc:spChg>
        <pc:spChg chg="add mod">
          <ac:chgData name="Thiago Panini" userId="cc6a5c77081c362d" providerId="LiveId" clId="{1E56A7F8-8C41-4C48-8B9E-FDD3FD38C49C}" dt="2024-05-24T21:31:11.802" v="9503" actId="1076"/>
          <ac:spMkLst>
            <pc:docMk/>
            <pc:sldMk cId="459234291" sldId="420"/>
            <ac:spMk id="16" creationId="{1115D424-6A43-0F33-971D-F54DC1CCC410}"/>
          </ac:spMkLst>
        </pc:spChg>
        <pc:picChg chg="del">
          <ac:chgData name="Thiago Panini" userId="cc6a5c77081c362d" providerId="LiveId" clId="{1E56A7F8-8C41-4C48-8B9E-FDD3FD38C49C}" dt="2024-05-24T21:29:59.275" v="9483" actId="478"/>
          <ac:picMkLst>
            <pc:docMk/>
            <pc:sldMk cId="459234291" sldId="420"/>
            <ac:picMk id="2" creationId="{3E1BF194-E6C8-C610-2741-7B993806CA8A}"/>
          </ac:picMkLst>
        </pc:picChg>
        <pc:picChg chg="add mod">
          <ac:chgData name="Thiago Panini" userId="cc6a5c77081c362d" providerId="LiveId" clId="{1E56A7F8-8C41-4C48-8B9E-FDD3FD38C49C}" dt="2024-05-24T21:31:08.723" v="9502" actId="1076"/>
          <ac:picMkLst>
            <pc:docMk/>
            <pc:sldMk cId="459234291" sldId="420"/>
            <ac:picMk id="14" creationId="{D5ADE868-4B91-7C69-B9AE-A9A4C2494655}"/>
          </ac:picMkLst>
        </pc:picChg>
      </pc:sldChg>
      <pc:sldChg chg="addSp delSp modSp add mod delAnim modAnim">
        <pc:chgData name="Thiago Panini" userId="cc6a5c77081c362d" providerId="LiveId" clId="{1E56A7F8-8C41-4C48-8B9E-FDD3FD38C49C}" dt="2024-05-24T21:32:21.391" v="9517"/>
        <pc:sldMkLst>
          <pc:docMk/>
          <pc:sldMk cId="669602825" sldId="421"/>
        </pc:sldMkLst>
        <pc:spChg chg="mod">
          <ac:chgData name="Thiago Panini" userId="cc6a5c77081c362d" providerId="LiveId" clId="{1E56A7F8-8C41-4C48-8B9E-FDD3FD38C49C}" dt="2024-05-24T21:31:27.310" v="9507" actId="14100"/>
          <ac:spMkLst>
            <pc:docMk/>
            <pc:sldMk cId="669602825" sldId="421"/>
            <ac:spMk id="3" creationId="{EFC49CF1-1328-81D3-694C-6C9825A64F82}"/>
          </ac:spMkLst>
        </pc:spChg>
        <pc:spChg chg="del">
          <ac:chgData name="Thiago Panini" userId="cc6a5c77081c362d" providerId="LiveId" clId="{1E56A7F8-8C41-4C48-8B9E-FDD3FD38C49C}" dt="2024-05-24T21:31:24.814" v="9506" actId="478"/>
          <ac:spMkLst>
            <pc:docMk/>
            <pc:sldMk cId="669602825" sldId="421"/>
            <ac:spMk id="11" creationId="{C03E63BD-58B1-01C4-E72A-F9C08487ECF4}"/>
          </ac:spMkLst>
        </pc:spChg>
        <pc:spChg chg="del">
          <ac:chgData name="Thiago Panini" userId="cc6a5c77081c362d" providerId="LiveId" clId="{1E56A7F8-8C41-4C48-8B9E-FDD3FD38C49C}" dt="2024-05-24T21:31:34.559" v="9509" actId="478"/>
          <ac:spMkLst>
            <pc:docMk/>
            <pc:sldMk cId="669602825" sldId="421"/>
            <ac:spMk id="15" creationId="{7CB4CA14-7AA4-095E-2F11-A15E60D7DD0A}"/>
          </ac:spMkLst>
        </pc:spChg>
        <pc:spChg chg="del">
          <ac:chgData name="Thiago Panini" userId="cc6a5c77081c362d" providerId="LiveId" clId="{1E56A7F8-8C41-4C48-8B9E-FDD3FD38C49C}" dt="2024-05-24T21:31:34.559" v="9509" actId="478"/>
          <ac:spMkLst>
            <pc:docMk/>
            <pc:sldMk cId="669602825" sldId="421"/>
            <ac:spMk id="16" creationId="{1115D424-6A43-0F33-971D-F54DC1CCC410}"/>
          </ac:spMkLst>
        </pc:spChg>
        <pc:picChg chg="add mod">
          <ac:chgData name="Thiago Panini" userId="cc6a5c77081c362d" providerId="LiveId" clId="{1E56A7F8-8C41-4C48-8B9E-FDD3FD38C49C}" dt="2024-05-24T21:31:48.268" v="9513" actId="14100"/>
          <ac:picMkLst>
            <pc:docMk/>
            <pc:sldMk cId="669602825" sldId="421"/>
            <ac:picMk id="2" creationId="{44A42859-FDAE-004F-4D13-53A0E78CBF89}"/>
          </ac:picMkLst>
        </pc:picChg>
        <pc:picChg chg="del mod">
          <ac:chgData name="Thiago Panini" userId="cc6a5c77081c362d" providerId="LiveId" clId="{1E56A7F8-8C41-4C48-8B9E-FDD3FD38C49C}" dt="2024-05-24T21:31:52.273" v="9514" actId="478"/>
          <ac:picMkLst>
            <pc:docMk/>
            <pc:sldMk cId="669602825" sldId="421"/>
            <ac:picMk id="14" creationId="{D5ADE868-4B91-7C69-B9AE-A9A4C2494655}"/>
          </ac:picMkLst>
        </pc:picChg>
      </pc:sldChg>
      <pc:sldChg chg="addSp delSp modSp add del mod modAnim modShow">
        <pc:chgData name="Thiago Panini" userId="cc6a5c77081c362d" providerId="LiveId" clId="{1E56A7F8-8C41-4C48-8B9E-FDD3FD38C49C}" dt="2024-07-03T22:58:34.432" v="43176" actId="47"/>
        <pc:sldMkLst>
          <pc:docMk/>
          <pc:sldMk cId="2518863102" sldId="422"/>
        </pc:sldMkLst>
        <pc:spChg chg="del">
          <ac:chgData name="Thiago Panini" userId="cc6a5c77081c362d" providerId="LiveId" clId="{1E56A7F8-8C41-4C48-8B9E-FDD3FD38C49C}" dt="2024-05-24T21:33:20.797" v="9532" actId="478"/>
          <ac:spMkLst>
            <pc:docMk/>
            <pc:sldMk cId="2518863102" sldId="422"/>
            <ac:spMk id="3" creationId="{EFC49CF1-1328-81D3-694C-6C9825A64F82}"/>
          </ac:spMkLst>
        </pc:spChg>
        <pc:spChg chg="del">
          <ac:chgData name="Thiago Panini" userId="cc6a5c77081c362d" providerId="LiveId" clId="{1E56A7F8-8C41-4C48-8B9E-FDD3FD38C49C}" dt="2024-05-24T21:33:20.797" v="9532" actId="478"/>
          <ac:spMkLst>
            <pc:docMk/>
            <pc:sldMk cId="2518863102" sldId="422"/>
            <ac:spMk id="7" creationId="{B5A7C5DF-5346-FD95-F4FD-C218B693A175}"/>
          </ac:spMkLst>
        </pc:spChg>
        <pc:spChg chg="del">
          <ac:chgData name="Thiago Panini" userId="cc6a5c77081c362d" providerId="LiveId" clId="{1E56A7F8-8C41-4C48-8B9E-FDD3FD38C49C}" dt="2024-05-24T21:33:20.797" v="9532" actId="478"/>
          <ac:spMkLst>
            <pc:docMk/>
            <pc:sldMk cId="2518863102" sldId="422"/>
            <ac:spMk id="8" creationId="{FEAC1281-6EA2-5B87-BCB7-4FF2BB5C87E7}"/>
          </ac:spMkLst>
        </pc:spChg>
        <pc:spChg chg="del">
          <ac:chgData name="Thiago Panini" userId="cc6a5c77081c362d" providerId="LiveId" clId="{1E56A7F8-8C41-4C48-8B9E-FDD3FD38C49C}" dt="2024-05-24T21:33:20.797" v="9532" actId="478"/>
          <ac:spMkLst>
            <pc:docMk/>
            <pc:sldMk cId="2518863102" sldId="422"/>
            <ac:spMk id="9" creationId="{E449568A-E38E-0B08-F34D-5AFEF523FC2D}"/>
          </ac:spMkLst>
        </pc:spChg>
        <pc:spChg chg="del">
          <ac:chgData name="Thiago Panini" userId="cc6a5c77081c362d" providerId="LiveId" clId="{1E56A7F8-8C41-4C48-8B9E-FDD3FD38C49C}" dt="2024-05-24T21:33:17.648" v="9530" actId="478"/>
          <ac:spMkLst>
            <pc:docMk/>
            <pc:sldMk cId="2518863102" sldId="422"/>
            <ac:spMk id="10" creationId="{59650202-D3C0-DBA1-9ADD-C7AA5744666B}"/>
          </ac:spMkLst>
        </pc:spChg>
        <pc:spChg chg="add mod">
          <ac:chgData name="Thiago Panini" userId="cc6a5c77081c362d" providerId="LiveId" clId="{1E56A7F8-8C41-4C48-8B9E-FDD3FD38C49C}" dt="2024-05-25T16:06:30.183" v="11556"/>
          <ac:spMkLst>
            <pc:docMk/>
            <pc:sldMk cId="2518863102" sldId="422"/>
            <ac:spMk id="11" creationId="{9B26D712-A644-D0DB-7BB0-29E4760B449C}"/>
          </ac:spMkLst>
        </pc:spChg>
        <pc:spChg chg="mod">
          <ac:chgData name="Thiago Panini" userId="cc6a5c77081c362d" providerId="LiveId" clId="{1E56A7F8-8C41-4C48-8B9E-FDD3FD38C49C}" dt="2024-05-24T21:33:34.555" v="9590" actId="20577"/>
          <ac:spMkLst>
            <pc:docMk/>
            <pc:sldMk cId="2518863102" sldId="422"/>
            <ac:spMk id="3963" creationId="{00000000-0000-0000-0000-000000000000}"/>
          </ac:spMkLst>
        </pc:spChg>
        <pc:grpChg chg="del">
          <ac:chgData name="Thiago Panini" userId="cc6a5c77081c362d" providerId="LiveId" clId="{1E56A7F8-8C41-4C48-8B9E-FDD3FD38C49C}" dt="2024-05-24T21:33:18.762" v="9531" actId="478"/>
          <ac:grpSpMkLst>
            <pc:docMk/>
            <pc:sldMk cId="2518863102" sldId="422"/>
            <ac:grpSpMk id="3964" creationId="{00000000-0000-0000-0000-000000000000}"/>
          </ac:grpSpMkLst>
        </pc:grpChg>
        <pc:picChg chg="del">
          <ac:chgData name="Thiago Panini" userId="cc6a5c77081c362d" providerId="LiveId" clId="{1E56A7F8-8C41-4C48-8B9E-FDD3FD38C49C}" dt="2024-05-24T21:33:16.536" v="9529" actId="478"/>
          <ac:picMkLst>
            <pc:docMk/>
            <pc:sldMk cId="2518863102" sldId="422"/>
            <ac:picMk id="2" creationId="{44A42859-FDAE-004F-4D13-53A0E78CBF89}"/>
          </ac:picMkLst>
        </pc:picChg>
        <pc:picChg chg="del">
          <ac:chgData name="Thiago Panini" userId="cc6a5c77081c362d" providerId="LiveId" clId="{1E56A7F8-8C41-4C48-8B9E-FDD3FD38C49C}" dt="2024-05-24T21:33:20.797" v="9532" actId="478"/>
          <ac:picMkLst>
            <pc:docMk/>
            <pc:sldMk cId="2518863102" sldId="422"/>
            <ac:picMk id="4" creationId="{C589A524-6489-43F7-927B-EF768A574EB9}"/>
          </ac:picMkLst>
        </pc:picChg>
        <pc:picChg chg="del">
          <ac:chgData name="Thiago Panini" userId="cc6a5c77081c362d" providerId="LiveId" clId="{1E56A7F8-8C41-4C48-8B9E-FDD3FD38C49C}" dt="2024-05-24T21:33:20.797" v="9532" actId="478"/>
          <ac:picMkLst>
            <pc:docMk/>
            <pc:sldMk cId="2518863102" sldId="422"/>
            <ac:picMk id="5" creationId="{C011B7CD-E573-5E0F-1BB9-78D75DAE51BA}"/>
          </ac:picMkLst>
        </pc:picChg>
        <pc:picChg chg="del">
          <ac:chgData name="Thiago Panini" userId="cc6a5c77081c362d" providerId="LiveId" clId="{1E56A7F8-8C41-4C48-8B9E-FDD3FD38C49C}" dt="2024-05-24T21:33:20.797" v="9532" actId="478"/>
          <ac:picMkLst>
            <pc:docMk/>
            <pc:sldMk cId="2518863102" sldId="422"/>
            <ac:picMk id="6" creationId="{D5D298F9-775B-1D8B-A96A-AACF7458B502}"/>
          </ac:picMkLst>
        </pc:picChg>
      </pc:sldChg>
      <pc:sldChg chg="addSp delSp modSp add mod delAnim modAnim">
        <pc:chgData name="Thiago Panini" userId="cc6a5c77081c362d" providerId="LiveId" clId="{1E56A7F8-8C41-4C48-8B9E-FDD3FD38C49C}" dt="2024-07-03T23:10:58.882" v="43256"/>
        <pc:sldMkLst>
          <pc:docMk/>
          <pc:sldMk cId="1248223167" sldId="423"/>
        </pc:sldMkLst>
        <pc:spChg chg="del">
          <ac:chgData name="Thiago Panini" userId="cc6a5c77081c362d" providerId="LiveId" clId="{1E56A7F8-8C41-4C48-8B9E-FDD3FD38C49C}" dt="2024-05-25T15:00:33.644" v="9715" actId="478"/>
          <ac:spMkLst>
            <pc:docMk/>
            <pc:sldMk cId="1248223167" sldId="423"/>
            <ac:spMk id="2" creationId="{5FE8A17E-2AB0-0A63-9598-E6EFDC07A4B1}"/>
          </ac:spMkLst>
        </pc:spChg>
        <pc:spChg chg="add mod">
          <ac:chgData name="Thiago Panini" userId="cc6a5c77081c362d" providerId="LiveId" clId="{1E56A7F8-8C41-4C48-8B9E-FDD3FD38C49C}" dt="2024-07-03T23:08:32.015" v="43227" actId="164"/>
          <ac:spMkLst>
            <pc:docMk/>
            <pc:sldMk cId="1248223167" sldId="423"/>
            <ac:spMk id="3" creationId="{65735E92-941E-7DDA-7748-5DBC480FB21A}"/>
          </ac:spMkLst>
        </pc:spChg>
        <pc:spChg chg="add del mod">
          <ac:chgData name="Thiago Panini" userId="cc6a5c77081c362d" providerId="LiveId" clId="{1E56A7F8-8C41-4C48-8B9E-FDD3FD38C49C}" dt="2024-05-25T15:01:13.683" v="9728" actId="478"/>
          <ac:spMkLst>
            <pc:docMk/>
            <pc:sldMk cId="1248223167" sldId="423"/>
            <ac:spMk id="4" creationId="{4600D153-9CE6-9C08-6C6B-B4B0D95CBE80}"/>
          </ac:spMkLst>
        </pc:spChg>
        <pc:spChg chg="add mod">
          <ac:chgData name="Thiago Panini" userId="cc6a5c77081c362d" providerId="LiveId" clId="{1E56A7F8-8C41-4C48-8B9E-FDD3FD38C49C}" dt="2024-07-03T23:08:50.420" v="43232" actId="164"/>
          <ac:spMkLst>
            <pc:docMk/>
            <pc:sldMk cId="1248223167" sldId="423"/>
            <ac:spMk id="5" creationId="{762715F9-70CF-DD64-61CE-AD1B7DEB76A6}"/>
          </ac:spMkLst>
        </pc:spChg>
        <pc:spChg chg="add mod">
          <ac:chgData name="Thiago Panini" userId="cc6a5c77081c362d" providerId="LiveId" clId="{1E56A7F8-8C41-4C48-8B9E-FDD3FD38C49C}" dt="2024-05-25T15:08:03.403" v="10331" actId="1035"/>
          <ac:spMkLst>
            <pc:docMk/>
            <pc:sldMk cId="1248223167" sldId="423"/>
            <ac:spMk id="6" creationId="{563E4743-94A1-42A5-E253-1B5E2D48B3B6}"/>
          </ac:spMkLst>
        </pc:spChg>
        <pc:spChg chg="add mod">
          <ac:chgData name="Thiago Panini" userId="cc6a5c77081c362d" providerId="LiveId" clId="{1E56A7F8-8C41-4C48-8B9E-FDD3FD38C49C}" dt="2024-07-03T23:09:51.539" v="43243" actId="164"/>
          <ac:spMkLst>
            <pc:docMk/>
            <pc:sldMk cId="1248223167" sldId="423"/>
            <ac:spMk id="7" creationId="{1EE7FE84-1D2D-5639-78DD-19D727ED59D0}"/>
          </ac:spMkLst>
        </pc:spChg>
        <pc:spChg chg="add mod">
          <ac:chgData name="Thiago Panini" userId="cc6a5c77081c362d" providerId="LiveId" clId="{1E56A7F8-8C41-4C48-8B9E-FDD3FD38C49C}" dt="2024-07-03T23:09:54.260" v="43244" actId="164"/>
          <ac:spMkLst>
            <pc:docMk/>
            <pc:sldMk cId="1248223167" sldId="423"/>
            <ac:spMk id="8" creationId="{AAFDDFFD-B6B8-9EEF-24DE-D54043C6385D}"/>
          </ac:spMkLst>
        </pc:spChg>
        <pc:spChg chg="add mod">
          <ac:chgData name="Thiago Panini" userId="cc6a5c77081c362d" providerId="LiveId" clId="{1E56A7F8-8C41-4C48-8B9E-FDD3FD38C49C}" dt="2024-07-03T23:09:57.199" v="43245" actId="164"/>
          <ac:spMkLst>
            <pc:docMk/>
            <pc:sldMk cId="1248223167" sldId="423"/>
            <ac:spMk id="9" creationId="{35DB9251-0970-631B-050D-516ABFAD007B}"/>
          </ac:spMkLst>
        </pc:spChg>
        <pc:spChg chg="add mod">
          <ac:chgData name="Thiago Panini" userId="cc6a5c77081c362d" providerId="LiveId" clId="{1E56A7F8-8C41-4C48-8B9E-FDD3FD38C49C}" dt="2024-07-03T23:10:00.298" v="43246" actId="164"/>
          <ac:spMkLst>
            <pc:docMk/>
            <pc:sldMk cId="1248223167" sldId="423"/>
            <ac:spMk id="10" creationId="{7E6252C1-A498-B6F1-7A36-F2AFF4AE9195}"/>
          </ac:spMkLst>
        </pc:spChg>
        <pc:spChg chg="add mod">
          <ac:chgData name="Thiago Panini" userId="cc6a5c77081c362d" providerId="LiveId" clId="{1E56A7F8-8C41-4C48-8B9E-FDD3FD38C49C}" dt="2024-07-03T23:09:51.539" v="43243" actId="164"/>
          <ac:spMkLst>
            <pc:docMk/>
            <pc:sldMk cId="1248223167" sldId="423"/>
            <ac:spMk id="11" creationId="{FD7D29B3-C3A1-AD54-2177-B514E2785B23}"/>
          </ac:spMkLst>
        </pc:spChg>
        <pc:spChg chg="add mod">
          <ac:chgData name="Thiago Panini" userId="cc6a5c77081c362d" providerId="LiveId" clId="{1E56A7F8-8C41-4C48-8B9E-FDD3FD38C49C}" dt="2024-07-03T23:09:54.260" v="43244" actId="164"/>
          <ac:spMkLst>
            <pc:docMk/>
            <pc:sldMk cId="1248223167" sldId="423"/>
            <ac:spMk id="12" creationId="{41A5AFC1-9399-4892-54F8-4F40F1F75CED}"/>
          </ac:spMkLst>
        </pc:spChg>
        <pc:spChg chg="add mod">
          <ac:chgData name="Thiago Panini" userId="cc6a5c77081c362d" providerId="LiveId" clId="{1E56A7F8-8C41-4C48-8B9E-FDD3FD38C49C}" dt="2024-07-03T23:09:57.199" v="43245" actId="164"/>
          <ac:spMkLst>
            <pc:docMk/>
            <pc:sldMk cId="1248223167" sldId="423"/>
            <ac:spMk id="13" creationId="{94375A08-78EC-DE04-61A6-C50140F9B839}"/>
          </ac:spMkLst>
        </pc:spChg>
        <pc:spChg chg="add mod">
          <ac:chgData name="Thiago Panini" userId="cc6a5c77081c362d" providerId="LiveId" clId="{1E56A7F8-8C41-4C48-8B9E-FDD3FD38C49C}" dt="2024-07-03T23:10:00.298" v="43246" actId="164"/>
          <ac:spMkLst>
            <pc:docMk/>
            <pc:sldMk cId="1248223167" sldId="423"/>
            <ac:spMk id="14" creationId="{D2E024A2-BF0B-5A2D-828B-3289D55E97FC}"/>
          </ac:spMkLst>
        </pc:spChg>
        <pc:spChg chg="add mod">
          <ac:chgData name="Thiago Panini" userId="cc6a5c77081c362d" providerId="LiveId" clId="{1E56A7F8-8C41-4C48-8B9E-FDD3FD38C49C}" dt="2024-05-25T15:11:58.864" v="10393" actId="20577"/>
          <ac:spMkLst>
            <pc:docMk/>
            <pc:sldMk cId="1248223167" sldId="423"/>
            <ac:spMk id="15" creationId="{60D50983-B5AA-ECA2-E660-0C97C3381BC3}"/>
          </ac:spMkLst>
        </pc:spChg>
        <pc:spChg chg="add mod">
          <ac:chgData name="Thiago Panini" userId="cc6a5c77081c362d" providerId="LiveId" clId="{1E56A7F8-8C41-4C48-8B9E-FDD3FD38C49C}" dt="2024-07-03T23:10:22.416" v="43249" actId="164"/>
          <ac:spMkLst>
            <pc:docMk/>
            <pc:sldMk cId="1248223167" sldId="423"/>
            <ac:spMk id="16" creationId="{604EE245-5B22-8D94-0BFD-688B9B3CF50D}"/>
          </ac:spMkLst>
        </pc:spChg>
        <pc:spChg chg="add mod">
          <ac:chgData name="Thiago Panini" userId="cc6a5c77081c362d" providerId="LiveId" clId="{1E56A7F8-8C41-4C48-8B9E-FDD3FD38C49C}" dt="2024-05-25T15:04:14.812" v="10072"/>
          <ac:spMkLst>
            <pc:docMk/>
            <pc:sldMk cId="1248223167" sldId="423"/>
            <ac:spMk id="18" creationId="{A2D66FA6-1992-3B83-BCC4-89B8A674B848}"/>
          </ac:spMkLst>
        </pc:spChg>
        <pc:spChg chg="add mod">
          <ac:chgData name="Thiago Panini" userId="cc6a5c77081c362d" providerId="LiveId" clId="{1E56A7F8-8C41-4C48-8B9E-FDD3FD38C49C}" dt="2024-07-03T23:10:26.272" v="43250" actId="164"/>
          <ac:spMkLst>
            <pc:docMk/>
            <pc:sldMk cId="1248223167" sldId="423"/>
            <ac:spMk id="19" creationId="{AF0A127B-90D6-1E6E-B651-B300251A7766}"/>
          </ac:spMkLst>
        </pc:spChg>
        <pc:spChg chg="add mod">
          <ac:chgData name="Thiago Panini" userId="cc6a5c77081c362d" providerId="LiveId" clId="{1E56A7F8-8C41-4C48-8B9E-FDD3FD38C49C}" dt="2024-07-03T23:10:30.352" v="43251" actId="164"/>
          <ac:spMkLst>
            <pc:docMk/>
            <pc:sldMk cId="1248223167" sldId="423"/>
            <ac:spMk id="20" creationId="{BC6A0A7A-1961-F6C9-8DEE-C47C6F4B2FC9}"/>
          </ac:spMkLst>
        </pc:spChg>
        <pc:spChg chg="add mod">
          <ac:chgData name="Thiago Panini" userId="cc6a5c77081c362d" providerId="LiveId" clId="{1E56A7F8-8C41-4C48-8B9E-FDD3FD38C49C}" dt="2024-07-03T23:10:34.026" v="43252" actId="164"/>
          <ac:spMkLst>
            <pc:docMk/>
            <pc:sldMk cId="1248223167" sldId="423"/>
            <ac:spMk id="21" creationId="{4744A272-326F-6355-15E9-3DBBE5771DE9}"/>
          </ac:spMkLst>
        </pc:spChg>
        <pc:spChg chg="add mod">
          <ac:chgData name="Thiago Panini" userId="cc6a5c77081c362d" providerId="LiveId" clId="{1E56A7F8-8C41-4C48-8B9E-FDD3FD38C49C}" dt="2024-07-03T23:10:37.779" v="43253" actId="164"/>
          <ac:spMkLst>
            <pc:docMk/>
            <pc:sldMk cId="1248223167" sldId="423"/>
            <ac:spMk id="22" creationId="{143726C4-9E9F-B554-B6E0-D0661F935C74}"/>
          </ac:spMkLst>
        </pc:spChg>
        <pc:spChg chg="add mod">
          <ac:chgData name="Thiago Panini" userId="cc6a5c77081c362d" providerId="LiveId" clId="{1E56A7F8-8C41-4C48-8B9E-FDD3FD38C49C}" dt="2024-07-03T23:10:22.416" v="43249" actId="164"/>
          <ac:spMkLst>
            <pc:docMk/>
            <pc:sldMk cId="1248223167" sldId="423"/>
            <ac:spMk id="23" creationId="{02F38049-DA8A-CFC1-A129-5B10F0612084}"/>
          </ac:spMkLst>
        </pc:spChg>
        <pc:spChg chg="add mod">
          <ac:chgData name="Thiago Panini" userId="cc6a5c77081c362d" providerId="LiveId" clId="{1E56A7F8-8C41-4C48-8B9E-FDD3FD38C49C}" dt="2024-05-25T15:04:57.480" v="10135"/>
          <ac:spMkLst>
            <pc:docMk/>
            <pc:sldMk cId="1248223167" sldId="423"/>
            <ac:spMk id="24" creationId="{76CD9864-CCB4-6EC9-A89C-7500DDB2E772}"/>
          </ac:spMkLst>
        </pc:spChg>
        <pc:spChg chg="add mod">
          <ac:chgData name="Thiago Panini" userId="cc6a5c77081c362d" providerId="LiveId" clId="{1E56A7F8-8C41-4C48-8B9E-FDD3FD38C49C}" dt="2024-07-03T23:10:26.272" v="43250" actId="164"/>
          <ac:spMkLst>
            <pc:docMk/>
            <pc:sldMk cId="1248223167" sldId="423"/>
            <ac:spMk id="25" creationId="{7BC1D3D3-1B89-BC3E-543B-099AD64DDE9A}"/>
          </ac:spMkLst>
        </pc:spChg>
        <pc:spChg chg="add mod">
          <ac:chgData name="Thiago Panini" userId="cc6a5c77081c362d" providerId="LiveId" clId="{1E56A7F8-8C41-4C48-8B9E-FDD3FD38C49C}" dt="2024-07-03T23:10:30.352" v="43251" actId="164"/>
          <ac:spMkLst>
            <pc:docMk/>
            <pc:sldMk cId="1248223167" sldId="423"/>
            <ac:spMk id="26" creationId="{1EFE7A81-349A-A14B-FD6D-0D7CD0435397}"/>
          </ac:spMkLst>
        </pc:spChg>
        <pc:spChg chg="mod">
          <ac:chgData name="Thiago Panini" userId="cc6a5c77081c362d" providerId="LiveId" clId="{1E56A7F8-8C41-4C48-8B9E-FDD3FD38C49C}" dt="2024-05-25T15:00:12.125" v="9611" actId="20577"/>
          <ac:spMkLst>
            <pc:docMk/>
            <pc:sldMk cId="1248223167" sldId="423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5T15:00:38.563" v="9717" actId="478"/>
          <ac:spMkLst>
            <pc:docMk/>
            <pc:sldMk cId="1248223167" sldId="423"/>
            <ac:spMk id="28" creationId="{88C06482-65B5-1401-5B0C-B10265726224}"/>
          </ac:spMkLst>
        </pc:spChg>
        <pc:spChg chg="mod">
          <ac:chgData name="Thiago Panini" userId="cc6a5c77081c362d" providerId="LiveId" clId="{1E56A7F8-8C41-4C48-8B9E-FDD3FD38C49C}" dt="2024-07-03T23:08:42.563" v="43230" actId="1076"/>
          <ac:spMkLst>
            <pc:docMk/>
            <pc:sldMk cId="1248223167" sldId="423"/>
            <ac:spMk id="29" creationId="{E45329CC-8AEA-F224-D93C-63ABA2E6CB8B}"/>
          </ac:spMkLst>
        </pc:spChg>
        <pc:spChg chg="add mod">
          <ac:chgData name="Thiago Panini" userId="cc6a5c77081c362d" providerId="LiveId" clId="{1E56A7F8-8C41-4C48-8B9E-FDD3FD38C49C}" dt="2024-07-03T23:10:34.026" v="43252" actId="164"/>
          <ac:spMkLst>
            <pc:docMk/>
            <pc:sldMk cId="1248223167" sldId="423"/>
            <ac:spMk id="30" creationId="{FC328D0A-F337-490C-26B6-B53A5FD25509}"/>
          </ac:spMkLst>
        </pc:spChg>
        <pc:spChg chg="del">
          <ac:chgData name="Thiago Panini" userId="cc6a5c77081c362d" providerId="LiveId" clId="{1E56A7F8-8C41-4C48-8B9E-FDD3FD38C49C}" dt="2024-05-25T15:00:38.563" v="9717" actId="478"/>
          <ac:spMkLst>
            <pc:docMk/>
            <pc:sldMk cId="1248223167" sldId="423"/>
            <ac:spMk id="31" creationId="{3CE9FC63-7DE3-687D-E2BB-D2CB1A96AF77}"/>
          </ac:spMkLst>
        </pc:spChg>
        <pc:spChg chg="add mod">
          <ac:chgData name="Thiago Panini" userId="cc6a5c77081c362d" providerId="LiveId" clId="{1E56A7F8-8C41-4C48-8B9E-FDD3FD38C49C}" dt="2024-07-03T23:10:37.779" v="43253" actId="164"/>
          <ac:spMkLst>
            <pc:docMk/>
            <pc:sldMk cId="1248223167" sldId="423"/>
            <ac:spMk id="32" creationId="{DA2510ED-012D-866A-C1A9-10FFE8A1E6FA}"/>
          </ac:spMkLst>
        </pc:spChg>
        <pc:spChg chg="add del mod">
          <ac:chgData name="Thiago Panini" userId="cc6a5c77081c362d" providerId="LiveId" clId="{1E56A7F8-8C41-4C48-8B9E-FDD3FD38C49C}" dt="2024-05-25T15:07:18.403" v="10313" actId="21"/>
          <ac:spMkLst>
            <pc:docMk/>
            <pc:sldMk cId="1248223167" sldId="423"/>
            <ac:spMk id="33" creationId="{4395FE99-56B6-1D01-9E30-20CBEB02ED25}"/>
          </ac:spMkLst>
        </pc:spChg>
        <pc:spChg chg="del">
          <ac:chgData name="Thiago Panini" userId="cc6a5c77081c362d" providerId="LiveId" clId="{1E56A7F8-8C41-4C48-8B9E-FDD3FD38C49C}" dt="2024-05-25T15:00:38.563" v="9717" actId="478"/>
          <ac:spMkLst>
            <pc:docMk/>
            <pc:sldMk cId="1248223167" sldId="423"/>
            <ac:spMk id="34" creationId="{96753839-C323-12D3-A3E7-81AADC1BCBF6}"/>
          </ac:spMkLst>
        </pc:spChg>
        <pc:spChg chg="add mod">
          <ac:chgData name="Thiago Panini" userId="cc6a5c77081c362d" providerId="LiveId" clId="{1E56A7F8-8C41-4C48-8B9E-FDD3FD38C49C}" dt="2024-07-03T23:08:27.475" v="43226" actId="164"/>
          <ac:spMkLst>
            <pc:docMk/>
            <pc:sldMk cId="1248223167" sldId="423"/>
            <ac:spMk id="35" creationId="{533B5EC9-0280-9825-277E-24DBDFF4FFD3}"/>
          </ac:spMkLst>
        </pc:spChg>
        <pc:spChg chg="add del mod">
          <ac:chgData name="Thiago Panini" userId="cc6a5c77081c362d" providerId="LiveId" clId="{1E56A7F8-8C41-4C48-8B9E-FDD3FD38C49C}" dt="2024-05-25T15:07:35.846" v="10319" actId="478"/>
          <ac:spMkLst>
            <pc:docMk/>
            <pc:sldMk cId="1248223167" sldId="423"/>
            <ac:spMk id="37" creationId="{D67CEC74-B877-CF7C-C165-54C81DF83BFA}"/>
          </ac:spMkLst>
        </pc:spChg>
        <pc:spChg chg="add del mod">
          <ac:chgData name="Thiago Panini" userId="cc6a5c77081c362d" providerId="LiveId" clId="{1E56A7F8-8C41-4C48-8B9E-FDD3FD38C49C}" dt="2024-05-25T15:11:52.566" v="10389" actId="478"/>
          <ac:spMkLst>
            <pc:docMk/>
            <pc:sldMk cId="1248223167" sldId="423"/>
            <ac:spMk id="38" creationId="{4395FE99-56B6-1D01-9E30-20CBEB02ED25}"/>
          </ac:spMkLst>
        </pc:spChg>
        <pc:spChg chg="add mod">
          <ac:chgData name="Thiago Panini" userId="cc6a5c77081c362d" providerId="LiveId" clId="{1E56A7F8-8C41-4C48-8B9E-FDD3FD38C49C}" dt="2024-07-03T23:08:47.028" v="43231" actId="164"/>
          <ac:spMkLst>
            <pc:docMk/>
            <pc:sldMk cId="1248223167" sldId="423"/>
            <ac:spMk id="39" creationId="{D49E0CBD-DE25-9D48-4891-07B3958BFB2E}"/>
          </ac:spMkLst>
        </pc:spChg>
        <pc:spChg chg="add del mod">
          <ac:chgData name="Thiago Panini" userId="cc6a5c77081c362d" providerId="LiveId" clId="{1E56A7F8-8C41-4C48-8B9E-FDD3FD38C49C}" dt="2024-05-25T15:11:12.310" v="10379" actId="478"/>
          <ac:spMkLst>
            <pc:docMk/>
            <pc:sldMk cId="1248223167" sldId="423"/>
            <ac:spMk id="40" creationId="{60D0F988-48CB-5D04-53CC-C179E1994397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45" creationId="{07097330-4B57-7A75-B95C-6E5530BBFB6C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46" creationId="{5D63CACB-BDF6-80D8-A101-A83CB5A290EA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47" creationId="{9CD35BAA-1F7D-B1E4-6679-F51DBC3A8AA5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48" creationId="{2009A58E-9F0B-79BC-75F6-5E2488AF4241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49" creationId="{35328255-12D4-3A3D-FB32-1EEDC9F61BF1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0" creationId="{DB9557C0-9D4F-470D-2B29-B9B2F1C7DD9E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1" creationId="{EF4DE069-9005-9BB5-544F-8F17FF2DB17B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2" creationId="{D399A79A-430B-73C9-A98F-B08D857A8257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3" creationId="{252403D6-E47D-0EF4-B0C5-2809EDC4A3D1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4" creationId="{DC92C2C8-8645-02A9-A266-E203E4B3596B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5" creationId="{57493159-4D57-FB4E-4EC9-D72F74988ADD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6" creationId="{4EC67717-B067-2F09-45E3-B32F8F3CE9FC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7" creationId="{06F0D86E-C041-ECC4-8ED9-E8C8C88A627D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58" creationId="{C7A0D8A2-DFD0-9102-9C6D-F594B7801B1C}"/>
          </ac:spMkLst>
        </pc:spChg>
        <pc:spChg chg="del">
          <ac:chgData name="Thiago Panini" userId="cc6a5c77081c362d" providerId="LiveId" clId="{1E56A7F8-8C41-4C48-8B9E-FDD3FD38C49C}" dt="2024-05-25T15:00:38.563" v="9717" actId="478"/>
          <ac:spMkLst>
            <pc:docMk/>
            <pc:sldMk cId="1248223167" sldId="423"/>
            <ac:spMk id="59" creationId="{8170472F-B5F1-BFE8-D9EF-F5D1A491245E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60" creationId="{24D65891-0D36-0B1A-04F6-21185D780C71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61" creationId="{470EA1AA-4B90-17F9-7734-63F2A62609E7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62" creationId="{DCB1C7ED-36C7-59CD-61A0-12782C747862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63" creationId="{130B7FD4-70AF-F758-088C-28670F0969A0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2" creationId="{8090002B-58F9-472E-11A3-3AD997B8EE5C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3" creationId="{D3756CD8-27BC-0441-FBA7-594AA820C5F0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5" creationId="{B6CB7363-E4D2-4AB2-D071-E74ED5102410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6" creationId="{8BFB4733-0D9F-BBAF-D719-74531F19312C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7" creationId="{1B61DDE1-9B54-41C1-A5A1-053A78271448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8" creationId="{E5E0012F-991F-54CF-DA14-8BC364348C19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79" creationId="{10999751-4D0F-C655-89E5-DC5E563CCD70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81" creationId="{E56198E4-D1B6-9FAB-1B9F-3637A0705AB5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83" creationId="{C0C3689D-D1E9-C0CC-5908-B40D3F48C016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85" creationId="{CBB521B6-1592-CD9C-D321-98CAD1964F4B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87" creationId="{782AF43E-F584-8E52-848F-BA2C0EB0F5E6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89" creationId="{C43A9371-0309-B436-0F9D-180627212E38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1" creationId="{2CCF34B8-0330-3F49-4954-958BF768E177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2" creationId="{63D910D6-F5AF-FDAA-186D-AC6E9DF3BDD8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3" creationId="{F9EB4B16-26B2-5A79-703A-FB26662CF0BA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4" creationId="{577639B0-D4C0-2E01-2A98-B58913B50FC9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5" creationId="{1C6A94FB-A988-F927-9C49-7BAFDD33FFED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6" creationId="{BFC80F76-2748-DE50-66BD-EA4437D0494E}"/>
          </ac:spMkLst>
        </pc:spChg>
        <pc:spChg chg="mod">
          <ac:chgData name="Thiago Panini" userId="cc6a5c77081c362d" providerId="LiveId" clId="{1E56A7F8-8C41-4C48-8B9E-FDD3FD38C49C}" dt="2024-05-25T15:08:42.908" v="10338"/>
          <ac:spMkLst>
            <pc:docMk/>
            <pc:sldMk cId="1248223167" sldId="423"/>
            <ac:spMk id="3097" creationId="{0254282D-C6E9-A4AB-55E8-AAE9810B4255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1" creationId="{E9231EDA-1C36-9542-3F24-E865063184FC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2" creationId="{664E24FD-536B-A712-8A31-3DFD037EB4DE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3" creationId="{DB9B600F-B147-641D-CA78-1198516DC049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4" creationId="{D8CD5135-0C8E-C1F2-AFEE-203B7DAB5BAE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5" creationId="{83B60EA6-41F3-6A5F-3A6A-F8117E73820B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6" creationId="{14C0F986-BC92-9AA9-7408-83B5C1B7A0BD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7" creationId="{91EB005E-62F3-6DB5-5ABC-29A472159849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8" creationId="{38DF219D-80C8-A9AA-3432-B6EFF7F615F0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09" creationId="{66EE9741-0033-3188-6E56-7BAF8D3CA8A2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0" creationId="{66C275CE-1F44-BAA8-B81D-5BBE8948932A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1" creationId="{BDB948AF-1E44-DEBE-105D-046FC8536D96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2" creationId="{CAF320B9-D0F3-E384-962C-E945260E3283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3" creationId="{F85F3E95-FA7D-E03B-87BC-A30FA44CB317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4" creationId="{EF7EDC11-6FF4-64C2-3420-63FBACBF2111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5" creationId="{867C4BFD-C3C9-5EEF-1623-3AB936AB9F89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6" creationId="{73B64FE8-0771-3337-C25F-59B93BAEF1FD}"/>
          </ac:spMkLst>
        </pc:spChg>
        <pc:spChg chg="add del mod">
          <ac:chgData name="Thiago Panini" userId="cc6a5c77081c362d" providerId="LiveId" clId="{1E56A7F8-8C41-4C48-8B9E-FDD3FD38C49C}" dt="2024-05-25T15:09:32.115" v="10352" actId="478"/>
          <ac:spMkLst>
            <pc:docMk/>
            <pc:sldMk cId="1248223167" sldId="423"/>
            <ac:spMk id="3117" creationId="{99728F49-E54D-93AB-E0A3-702B37FBDE46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8" creationId="{39AC11CB-17EA-B8AB-362F-46ADC6866B6B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19" creationId="{B148247D-93A7-F2F0-B14F-72FBF4BC1CD8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0" creationId="{77515828-F8E9-4C7A-3993-64C4CD102AB1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1" creationId="{A272F242-AFA8-F34B-A920-FF0D2F1E800E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2" creationId="{8584B602-DD9F-17CF-F166-53C817B7959E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3" creationId="{DDE006B2-EBDB-8021-97A4-5A517E52A12A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4" creationId="{35A72C72-1D85-E0C4-7F20-DD234A4B660A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5" creationId="{B82606AD-9230-369D-E9A7-C22BF92BE11A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6" creationId="{286144BD-A80F-83E7-3448-28CF63B4EE04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7" creationId="{3858780C-8A7C-E951-A149-247430FD88EC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8" creationId="{8E7D5061-8CB0-1A2A-95CC-2E5AC7D56B18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29" creationId="{197DBC5A-6426-8422-058B-6DE514168D91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0" creationId="{346DB761-3F40-6B8D-B281-3ACFABF1F636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1" creationId="{2D5F612A-B397-AA2D-9E46-801B9A80A3D7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2" creationId="{289897EA-781A-DD93-54EE-AF54541AB2E3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3" creationId="{487CBFAA-D1BD-E057-0791-2F3DF7E7B33F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4" creationId="{C218E37A-ACB9-98B8-8887-A4DFF1D47B13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5" creationId="{9A174731-2A84-B806-5DAF-A63122A8DDB3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6" creationId="{0D429EC2-6D50-80F1-2BEC-540697BFA750}"/>
          </ac:spMkLst>
        </pc:spChg>
        <pc:spChg chg="mod">
          <ac:chgData name="Thiago Panini" userId="cc6a5c77081c362d" providerId="LiveId" clId="{1E56A7F8-8C41-4C48-8B9E-FDD3FD38C49C}" dt="2024-05-25T15:09:24.547" v="10347"/>
          <ac:spMkLst>
            <pc:docMk/>
            <pc:sldMk cId="1248223167" sldId="423"/>
            <ac:spMk id="3137" creationId="{13575D5C-B7FD-B4A5-30B6-A9ED2FF857F0}"/>
          </ac:spMkLst>
        </pc:spChg>
        <pc:spChg chg="add mod">
          <ac:chgData name="Thiago Panini" userId="cc6a5c77081c362d" providerId="LiveId" clId="{1E56A7F8-8C41-4C48-8B9E-FDD3FD38C49C}" dt="2024-07-03T23:08:24.587" v="43225" actId="164"/>
          <ac:spMkLst>
            <pc:docMk/>
            <pc:sldMk cId="1248223167" sldId="423"/>
            <ac:spMk id="3138" creationId="{154FB1E7-9468-EC5C-9918-64AA605045D0}"/>
          </ac:spMkLst>
        </pc:spChg>
        <pc:spChg chg="add mod">
          <ac:chgData name="Thiago Panini" userId="cc6a5c77081c362d" providerId="LiveId" clId="{1E56A7F8-8C41-4C48-8B9E-FDD3FD38C49C}" dt="2024-05-25T15:19:44.419" v="10573" actId="14100"/>
          <ac:spMkLst>
            <pc:docMk/>
            <pc:sldMk cId="1248223167" sldId="423"/>
            <ac:spMk id="3143" creationId="{CD44EE12-B60A-11D7-961F-E3576D3609D7}"/>
          </ac:spMkLst>
        </pc:spChg>
        <pc:grpChg chg="add mod">
          <ac:chgData name="Thiago Panini" userId="cc6a5c77081c362d" providerId="LiveId" clId="{1E56A7F8-8C41-4C48-8B9E-FDD3FD38C49C}" dt="2024-07-03T23:08:27.475" v="43226" actId="164"/>
          <ac:grpSpMkLst>
            <pc:docMk/>
            <pc:sldMk cId="1248223167" sldId="423"/>
            <ac:grpSpMk id="2" creationId="{ADFACE77-FAD3-3DB6-15EB-07B9CF89E988}"/>
          </ac:grpSpMkLst>
        </pc:grpChg>
        <pc:grpChg chg="add mod">
          <ac:chgData name="Thiago Panini" userId="cc6a5c77081c362d" providerId="LiveId" clId="{1E56A7F8-8C41-4C48-8B9E-FDD3FD38C49C}" dt="2024-07-03T23:08:32.015" v="43227" actId="164"/>
          <ac:grpSpMkLst>
            <pc:docMk/>
            <pc:sldMk cId="1248223167" sldId="423"/>
            <ac:grpSpMk id="4" creationId="{06ECFE93-E6BB-E08A-837C-69B5AE10FB43}"/>
          </ac:grpSpMkLst>
        </pc:grpChg>
        <pc:grpChg chg="add mod">
          <ac:chgData name="Thiago Panini" userId="cc6a5c77081c362d" providerId="LiveId" clId="{1E56A7F8-8C41-4C48-8B9E-FDD3FD38C49C}" dt="2024-07-03T23:08:36.469" v="43228" actId="167"/>
          <ac:grpSpMkLst>
            <pc:docMk/>
            <pc:sldMk cId="1248223167" sldId="423"/>
            <ac:grpSpMk id="17" creationId="{AF096F37-EBCF-E045-F96E-66220C6F8563}"/>
          </ac:grpSpMkLst>
        </pc:grpChg>
        <pc:grpChg chg="add mod">
          <ac:chgData name="Thiago Panini" userId="cc6a5c77081c362d" providerId="LiveId" clId="{1E56A7F8-8C41-4C48-8B9E-FDD3FD38C49C}" dt="2024-07-03T23:08:50.420" v="43232" actId="164"/>
          <ac:grpSpMkLst>
            <pc:docMk/>
            <pc:sldMk cId="1248223167" sldId="423"/>
            <ac:grpSpMk id="18" creationId="{6F936AC2-1350-3C01-2854-6C9433AD711E}"/>
          </ac:grpSpMkLst>
        </pc:grpChg>
        <pc:grpChg chg="add mod ord">
          <ac:chgData name="Thiago Panini" userId="cc6a5c77081c362d" providerId="LiveId" clId="{1E56A7F8-8C41-4C48-8B9E-FDD3FD38C49C}" dt="2024-07-03T23:08:54.195" v="43233" actId="167"/>
          <ac:grpSpMkLst>
            <pc:docMk/>
            <pc:sldMk cId="1248223167" sldId="423"/>
            <ac:grpSpMk id="24" creationId="{2827C76E-000C-599E-A90D-1767DAACF9CD}"/>
          </ac:grpSpMkLst>
        </pc:grpChg>
        <pc:grpChg chg="add mod">
          <ac:chgData name="Thiago Panini" userId="cc6a5c77081c362d" providerId="LiveId" clId="{1E56A7F8-8C41-4C48-8B9E-FDD3FD38C49C}" dt="2024-07-03T23:09:51.539" v="43243" actId="164"/>
          <ac:grpSpMkLst>
            <pc:docMk/>
            <pc:sldMk cId="1248223167" sldId="423"/>
            <ac:grpSpMk id="31" creationId="{67BA0EF5-D0F0-83B5-A6F2-81A19DACFC4C}"/>
          </ac:grpSpMkLst>
        </pc:grpChg>
        <pc:grpChg chg="add mod">
          <ac:chgData name="Thiago Panini" userId="cc6a5c77081c362d" providerId="LiveId" clId="{1E56A7F8-8C41-4C48-8B9E-FDD3FD38C49C}" dt="2024-07-03T23:09:54.260" v="43244" actId="164"/>
          <ac:grpSpMkLst>
            <pc:docMk/>
            <pc:sldMk cId="1248223167" sldId="423"/>
            <ac:grpSpMk id="33" creationId="{C749D663-0881-EEC4-556C-646B4276ADD5}"/>
          </ac:grpSpMkLst>
        </pc:grpChg>
        <pc:grpChg chg="add mod">
          <ac:chgData name="Thiago Panini" userId="cc6a5c77081c362d" providerId="LiveId" clId="{1E56A7F8-8C41-4C48-8B9E-FDD3FD38C49C}" dt="2024-07-03T23:09:57.199" v="43245" actId="164"/>
          <ac:grpSpMkLst>
            <pc:docMk/>
            <pc:sldMk cId="1248223167" sldId="423"/>
            <ac:grpSpMk id="34" creationId="{2764A445-1375-C507-63B3-E09D4193C5AF}"/>
          </ac:grpSpMkLst>
        </pc:grpChg>
        <pc:grpChg chg="add mod">
          <ac:chgData name="Thiago Panini" userId="cc6a5c77081c362d" providerId="LiveId" clId="{1E56A7F8-8C41-4C48-8B9E-FDD3FD38C49C}" dt="2024-07-03T23:10:00.298" v="43246" actId="164"/>
          <ac:grpSpMkLst>
            <pc:docMk/>
            <pc:sldMk cId="1248223167" sldId="423"/>
            <ac:grpSpMk id="36" creationId="{0D0258BE-95A9-D2EE-122C-EF1B7B13F6F4}"/>
          </ac:grpSpMkLst>
        </pc:grpChg>
        <pc:grpChg chg="add mod">
          <ac:chgData name="Thiago Panini" userId="cc6a5c77081c362d" providerId="LiveId" clId="{1E56A7F8-8C41-4C48-8B9E-FDD3FD38C49C}" dt="2024-07-03T23:10:22.416" v="43249" actId="164"/>
          <ac:grpSpMkLst>
            <pc:docMk/>
            <pc:sldMk cId="1248223167" sldId="423"/>
            <ac:grpSpMk id="37" creationId="{A36C897C-4643-E4FF-E8FD-6A81796B3C30}"/>
          </ac:grpSpMkLst>
        </pc:grpChg>
        <pc:grpChg chg="add mod">
          <ac:chgData name="Thiago Panini" userId="cc6a5c77081c362d" providerId="LiveId" clId="{1E56A7F8-8C41-4C48-8B9E-FDD3FD38C49C}" dt="2024-07-03T23:10:26.272" v="43250" actId="164"/>
          <ac:grpSpMkLst>
            <pc:docMk/>
            <pc:sldMk cId="1248223167" sldId="423"/>
            <ac:grpSpMk id="38" creationId="{18E6780A-DEE1-6A89-1000-5DB7DC892CA9}"/>
          </ac:grpSpMkLst>
        </pc:grpChg>
        <pc:grpChg chg="add mod">
          <ac:chgData name="Thiago Panini" userId="cc6a5c77081c362d" providerId="LiveId" clId="{1E56A7F8-8C41-4C48-8B9E-FDD3FD38C49C}" dt="2024-07-03T23:10:30.352" v="43251" actId="164"/>
          <ac:grpSpMkLst>
            <pc:docMk/>
            <pc:sldMk cId="1248223167" sldId="423"/>
            <ac:grpSpMk id="40" creationId="{104F4DD1-EC3E-9A54-B198-F63341BA670A}"/>
          </ac:grpSpMkLst>
        </pc:grpChg>
        <pc:grpChg chg="add mod">
          <ac:chgData name="Thiago Panini" userId="cc6a5c77081c362d" providerId="LiveId" clId="{1E56A7F8-8C41-4C48-8B9E-FDD3FD38C49C}" dt="2024-07-03T23:10:34.026" v="43252" actId="164"/>
          <ac:grpSpMkLst>
            <pc:docMk/>
            <pc:sldMk cId="1248223167" sldId="423"/>
            <ac:grpSpMk id="41" creationId="{9C1A0D97-060B-C4C4-CFCB-0C1FF8133FAC}"/>
          </ac:grpSpMkLst>
        </pc:grpChg>
        <pc:grpChg chg="add mod">
          <ac:chgData name="Thiago Panini" userId="cc6a5c77081c362d" providerId="LiveId" clId="{1E56A7F8-8C41-4C48-8B9E-FDD3FD38C49C}" dt="2024-07-03T23:08:47.028" v="43231" actId="164"/>
          <ac:grpSpMkLst>
            <pc:docMk/>
            <pc:sldMk cId="1248223167" sldId="423"/>
            <ac:grpSpMk id="42" creationId="{9D9F1CF0-CFD8-2A67-C4C6-EDF5B500228D}"/>
          </ac:grpSpMkLst>
        </pc:grpChg>
        <pc:grpChg chg="mod">
          <ac:chgData name="Thiago Panini" userId="cc6a5c77081c362d" providerId="LiveId" clId="{1E56A7F8-8C41-4C48-8B9E-FDD3FD38C49C}" dt="2024-05-25T15:08:42.908" v="10338"/>
          <ac:grpSpMkLst>
            <pc:docMk/>
            <pc:sldMk cId="1248223167" sldId="423"/>
            <ac:grpSpMk id="43" creationId="{EADE3CB6-E75A-45B4-C053-47AAE4BDCF9D}"/>
          </ac:grpSpMkLst>
        </pc:grpChg>
        <pc:grpChg chg="add mod">
          <ac:chgData name="Thiago Panini" userId="cc6a5c77081c362d" providerId="LiveId" clId="{1E56A7F8-8C41-4C48-8B9E-FDD3FD38C49C}" dt="2024-07-03T23:10:37.779" v="43253" actId="164"/>
          <ac:grpSpMkLst>
            <pc:docMk/>
            <pc:sldMk cId="1248223167" sldId="423"/>
            <ac:grpSpMk id="59" creationId="{DDDBBF00-EE49-DA21-E35F-ABF3DE1C9A2C}"/>
          </ac:grpSpMkLst>
        </pc:grpChg>
        <pc:grpChg chg="add del mod">
          <ac:chgData name="Thiago Panini" userId="cc6a5c77081c362d" providerId="LiveId" clId="{1E56A7F8-8C41-4C48-8B9E-FDD3FD38C49C}" dt="2024-05-25T15:10:41.847" v="10371" actId="478"/>
          <ac:grpSpMkLst>
            <pc:docMk/>
            <pc:sldMk cId="1248223167" sldId="423"/>
            <ac:grpSpMk id="3098" creationId="{846AA536-3DB8-F816-DBD6-3489EC995213}"/>
          </ac:grpSpMkLst>
        </pc:grpChg>
        <pc:grpChg chg="mod">
          <ac:chgData name="Thiago Panini" userId="cc6a5c77081c362d" providerId="LiveId" clId="{1E56A7F8-8C41-4C48-8B9E-FDD3FD38C49C}" dt="2024-05-25T15:09:24.547" v="10347"/>
          <ac:grpSpMkLst>
            <pc:docMk/>
            <pc:sldMk cId="1248223167" sldId="423"/>
            <ac:grpSpMk id="3099" creationId="{2424F18C-AF5A-465C-5124-D3EDBC3B764C}"/>
          </ac:grpSpMkLst>
        </pc:grpChg>
        <pc:graphicFrameChg chg="del">
          <ac:chgData name="Thiago Panini" userId="cc6a5c77081c362d" providerId="LiveId" clId="{1E56A7F8-8C41-4C48-8B9E-FDD3FD38C49C}" dt="2024-05-25T15:00:36.524" v="9716" actId="478"/>
          <ac:graphicFrameMkLst>
            <pc:docMk/>
            <pc:sldMk cId="1248223167" sldId="423"/>
            <ac:graphicFrameMk id="17" creationId="{0F5F55B8-DB66-6993-F789-F59B9DA87401}"/>
          </ac:graphicFrameMkLst>
        </pc:graphicFrameChg>
        <pc:picChg chg="add mod">
          <ac:chgData name="Thiago Panini" userId="cc6a5c77081c362d" providerId="LiveId" clId="{1E56A7F8-8C41-4C48-8B9E-FDD3FD38C49C}" dt="2024-07-03T23:09:23.370" v="43238" actId="1076"/>
          <ac:picMkLst>
            <pc:docMk/>
            <pc:sldMk cId="1248223167" sldId="423"/>
            <ac:picMk id="28" creationId="{F4979F0B-6AF3-C639-B862-FA218505C989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6" creationId="{0E579EA6-E049-F6E9-5649-ED9E73729436}"/>
          </ac:picMkLst>
        </pc:picChg>
        <pc:picChg chg="add del mod">
          <ac:chgData name="Thiago Panini" userId="cc6a5c77081c362d" providerId="LiveId" clId="{1E56A7F8-8C41-4C48-8B9E-FDD3FD38C49C}" dt="2024-05-25T15:11:52.566" v="10389" actId="478"/>
          <ac:picMkLst>
            <pc:docMk/>
            <pc:sldMk cId="1248223167" sldId="423"/>
            <ac:picMk id="41" creationId="{15D0B454-0AD5-4AC5-024F-FD99BBD7EFF0}"/>
          </ac:picMkLst>
        </pc:picChg>
        <pc:picChg chg="mod">
          <ac:chgData name="Thiago Panini" userId="cc6a5c77081c362d" providerId="LiveId" clId="{1E56A7F8-8C41-4C48-8B9E-FDD3FD38C49C}" dt="2024-05-25T15:08:42.908" v="10338"/>
          <ac:picMkLst>
            <pc:docMk/>
            <pc:sldMk cId="1248223167" sldId="423"/>
            <ac:picMk id="44" creationId="{A53CC57E-84F1-3645-C1B0-5C16716719C8}"/>
          </ac:picMkLst>
        </pc:picChg>
        <pc:picChg chg="add mod">
          <ac:chgData name="Thiago Panini" userId="cc6a5c77081c362d" providerId="LiveId" clId="{1E56A7F8-8C41-4C48-8B9E-FDD3FD38C49C}" dt="2024-07-03T23:08:24.587" v="43225" actId="164"/>
          <ac:picMkLst>
            <pc:docMk/>
            <pc:sldMk cId="1248223167" sldId="423"/>
            <ac:picMk id="1026" creationId="{6D136AFC-8E1B-370A-4D39-CB0511EF16D2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74" creationId="{816765A3-B518-4D53-B9E2-916F273B4A89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80" creationId="{9C3C1C7F-5D6F-E571-FCD4-8CD56695702C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82" creationId="{CCD95224-3560-B855-B31C-6DEAEFDB16E5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84" creationId="{C46BD57F-E267-75AB-8F53-EC44285F25A1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86" creationId="{3529B0BD-2810-66C6-DE16-01B79FFC3A1B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88" creationId="{46F6DB6D-9AC9-5858-D3BB-F14424113E7A}"/>
          </ac:picMkLst>
        </pc:picChg>
        <pc:picChg chg="del">
          <ac:chgData name="Thiago Panini" userId="cc6a5c77081c362d" providerId="LiveId" clId="{1E56A7F8-8C41-4C48-8B9E-FDD3FD38C49C}" dt="2024-05-25T15:00:38.563" v="9717" actId="478"/>
          <ac:picMkLst>
            <pc:docMk/>
            <pc:sldMk cId="1248223167" sldId="423"/>
            <ac:picMk id="3090" creationId="{D77EA219-C3E2-844D-5CED-A5277F2A0A7A}"/>
          </ac:picMkLst>
        </pc:picChg>
        <pc:picChg chg="mod">
          <ac:chgData name="Thiago Panini" userId="cc6a5c77081c362d" providerId="LiveId" clId="{1E56A7F8-8C41-4C48-8B9E-FDD3FD38C49C}" dt="2024-05-25T15:09:32.699" v="10353" actId="1076"/>
          <ac:picMkLst>
            <pc:docMk/>
            <pc:sldMk cId="1248223167" sldId="423"/>
            <ac:picMk id="3100" creationId="{54D7126C-DB1A-68B9-4766-3027D141450B}"/>
          </ac:picMkLst>
        </pc:picChg>
        <pc:picChg chg="add del mod">
          <ac:chgData name="Thiago Panini" userId="cc6a5c77081c362d" providerId="LiveId" clId="{1E56A7F8-8C41-4C48-8B9E-FDD3FD38C49C}" dt="2024-05-25T15:20:54.078" v="10588" actId="478"/>
          <ac:picMkLst>
            <pc:docMk/>
            <pc:sldMk cId="1248223167" sldId="423"/>
            <ac:picMk id="3139" creationId="{134B6294-270B-49CA-9A03-83ABF736A41B}"/>
          </ac:picMkLst>
        </pc:picChg>
        <pc:picChg chg="add mod">
          <ac:chgData name="Thiago Panini" userId="cc6a5c77081c362d" providerId="LiveId" clId="{1E56A7F8-8C41-4C48-8B9E-FDD3FD38C49C}" dt="2024-07-03T23:08:24.587" v="43225" actId="164"/>
          <ac:picMkLst>
            <pc:docMk/>
            <pc:sldMk cId="1248223167" sldId="423"/>
            <ac:picMk id="3140" creationId="{18381CC3-1E1B-599A-B0FA-DE414E414F5E}"/>
          </ac:picMkLst>
        </pc:picChg>
        <pc:picChg chg="add mod">
          <ac:chgData name="Thiago Panini" userId="cc6a5c77081c362d" providerId="LiveId" clId="{1E56A7F8-8C41-4C48-8B9E-FDD3FD38C49C}" dt="2024-05-25T15:18:08.241" v="10394"/>
          <ac:picMkLst>
            <pc:docMk/>
            <pc:sldMk cId="1248223167" sldId="423"/>
            <ac:picMk id="3141" creationId="{D3054BEF-2118-D8D4-7555-FC408D6CF982}"/>
          </ac:picMkLst>
        </pc:picChg>
        <pc:picChg chg="add del mod">
          <ac:chgData name="Thiago Panini" userId="cc6a5c77081c362d" providerId="LiveId" clId="{1E56A7F8-8C41-4C48-8B9E-FDD3FD38C49C}" dt="2024-07-03T23:09:18.710" v="43235" actId="478"/>
          <ac:picMkLst>
            <pc:docMk/>
            <pc:sldMk cId="1248223167" sldId="423"/>
            <ac:picMk id="3142" creationId="{E6DA0C1C-6C10-5C18-479A-A33C7204772A}"/>
          </ac:picMkLst>
        </pc:picChg>
      </pc:sldChg>
      <pc:sldChg chg="addSp delSp modSp add mod modAnim">
        <pc:chgData name="Thiago Panini" userId="cc6a5c77081c362d" providerId="LiveId" clId="{1E56A7F8-8C41-4C48-8B9E-FDD3FD38C49C}" dt="2024-07-04T14:36:54.339" v="47244" actId="21"/>
        <pc:sldMkLst>
          <pc:docMk/>
          <pc:sldMk cId="2148773788" sldId="424"/>
        </pc:sldMkLst>
        <pc:spChg chg="add mod">
          <ac:chgData name="Thiago Panini" userId="cc6a5c77081c362d" providerId="LiveId" clId="{1E56A7F8-8C41-4C48-8B9E-FDD3FD38C49C}" dt="2024-05-25T15:45:32.898" v="11489" actId="164"/>
          <ac:spMkLst>
            <pc:docMk/>
            <pc:sldMk cId="2148773788" sldId="424"/>
            <ac:spMk id="2" creationId="{753F89CB-C8C2-DBBB-2243-86A8912782E2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" creationId="{65735E92-941E-7DDA-7748-5DBC480FB21A}"/>
          </ac:spMkLst>
        </pc:spChg>
        <pc:spChg chg="add del mod">
          <ac:chgData name="Thiago Panini" userId="cc6a5c77081c362d" providerId="LiveId" clId="{1E56A7F8-8C41-4C48-8B9E-FDD3FD38C49C}" dt="2024-07-04T14:36:54.339" v="47244" actId="21"/>
          <ac:spMkLst>
            <pc:docMk/>
            <pc:sldMk cId="2148773788" sldId="424"/>
            <ac:spMk id="3" creationId="{E061076F-DE57-8303-3BA0-895C59C55BFF}"/>
          </ac:spMkLst>
        </pc:spChg>
        <pc:spChg chg="add mod">
          <ac:chgData name="Thiago Panini" userId="cc6a5c77081c362d" providerId="LiveId" clId="{1E56A7F8-8C41-4C48-8B9E-FDD3FD38C49C}" dt="2024-05-25T15:45:32.898" v="11489" actId="164"/>
          <ac:spMkLst>
            <pc:docMk/>
            <pc:sldMk cId="2148773788" sldId="424"/>
            <ac:spMk id="4" creationId="{50ADBAD0-4B8C-6DC7-C503-F03773F23A84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5" creationId="{762715F9-70CF-DD64-61CE-AD1B7DEB76A6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5" creationId="{D8BD9152-314C-B528-1B82-B12FB579E96D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6" creationId="{563E4743-94A1-42A5-E253-1B5E2D48B3B6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6" creationId="{C460AEAC-F911-63A4-D038-2E17C2DB8B06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7" creationId="{1EE7FE84-1D2D-5639-78DD-19D727ED59D0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7" creationId="{7F0E06CD-DD18-96A5-FB49-D415CB94065A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7" creationId="{E21E4E66-D035-D566-F3C0-B2B2169CE6A7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8" creationId="{422C106C-2C2F-7810-324E-76B1F7818179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8" creationId="{6D0923AE-0DEB-B9DA-CA26-80A39FA93210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8" creationId="{AAFDDFFD-B6B8-9EEF-24DE-D54043C6385D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9" creationId="{35DB9251-0970-631B-050D-516ABFAD007B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9" creationId="{8C16A8BA-1181-E89E-7A91-51012B3D8027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9" creationId="{B110B86A-0AE6-4900-E3AB-2C3870EA76FD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0" creationId="{436772EA-1CB0-790D-A2EA-C5B746FB5325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0" creationId="{7E6252C1-A498-B6F1-7A36-F2AFF4AE9195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10" creationId="{F57F006A-21B9-B95A-9BA0-1A6FD3F0186C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11" creationId="{73794C95-16B2-8368-7ED5-271C1A022837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1" creationId="{9CB41A3D-5BF7-2C6E-43B9-7B0F7A14DE10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1" creationId="{FD7D29B3-C3A1-AD54-2177-B514E2785B23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12" creationId="{351A373C-3528-9462-E7AC-BB7D169EFA17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2" creationId="{41A5AFC1-9399-4892-54F8-4F40F1F75CED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2" creationId="{9DFFCCD2-E8FB-26A6-451B-4C28187097BD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13" creationId="{4ED14B0A-B6BB-AAE6-6167-37F6C134EF20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3" creationId="{94375A08-78EC-DE04-61A6-C50140F9B839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3" creationId="{D34DBE72-1A97-ECD3-8A5C-A74F6F0116C9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14" creationId="{9538F058-A415-4533-CD94-9CBD13E1518A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4" creationId="{D2E024A2-BF0B-5A2D-828B-3289D55E97FC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4" creationId="{ED2BEF99-57DA-80D8-9C86-791B1E7D7B14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5" creationId="{5C5BFCF5-651E-8136-B908-809EA00EB467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15" creationId="{600922F7-0109-7925-C2C4-4D9B3BF01977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5" creationId="{60D50983-B5AA-ECA2-E660-0C97C3381BC3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6" creationId="{604EE245-5B22-8D94-0BFD-688B9B3CF50D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6" creationId="{61177B1D-24D3-98FF-CFD4-E4750E3833BA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16" creationId="{8BEA1950-ACA9-5676-30B2-14D222325B71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7" creationId="{1FF604F9-D47B-4E0D-4AB1-0A30EEBDC106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17" creationId="{816ACA6C-7184-5DF6-9836-794642C67C34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19" creationId="{81C86DE2-39FC-24D1-8984-6D8FCEDE2FD2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19" creationId="{ABFE3594-B6BD-B1B6-2ACB-2E6DBEB43588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19" creationId="{AF0A127B-90D6-1E6E-B651-B300251A7766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0" creationId="{0188A35D-72EA-5325-6102-7C5D56B29573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20" creationId="{509B6F97-F14F-D1CD-CFF6-D345AD0708D7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0" creationId="{BC6A0A7A-1961-F6C9-8DEE-C47C6F4B2FC9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1" creationId="{4744A272-326F-6355-15E9-3DBBE5771DE9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21" creationId="{74D67E90-D473-B933-B465-6D9E05F2F661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1" creationId="{98E03406-8544-B266-65C8-C95E29F9A4A8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2" creationId="{143726C4-9E9F-B554-B6E0-D0661F935C74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2" creationId="{81DFE305-2D77-87E5-7271-1B93F4DB8AC8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22" creationId="{AEBDC4DD-8AE7-5189-25ED-FDA00992B1C2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3" creationId="{02F38049-DA8A-CFC1-A129-5B10F0612084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23" creationId="{312C22AC-68C6-4AF9-6B83-9BD0A3AEE80A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3" creationId="{C18FCB2D-620A-FE69-48F3-83D587D1AF44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4" creationId="{6F5943AB-1A5E-DDBB-463B-9192D6798CE4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24" creationId="{E49FF6A1-1039-6138-0A9C-4ECFFC9A5FAB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25" creationId="{0363E27F-4880-13CB-0998-9E33FD9021C9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5" creationId="{7BC1D3D3-1B89-BC3E-543B-099AD64DDE9A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5" creationId="{A6B69699-77AB-A32C-078A-70683F650C18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26" creationId="{1EFE7A81-349A-A14B-FD6D-0D7CD0435397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26" creationId="{5A5FBDEC-5AFC-3F72-2B6E-9F5ED0181072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26" creationId="{D36C8DCB-B237-5B7E-A803-9C9763031713}"/>
          </ac:spMkLst>
        </pc:spChg>
        <pc:spChg chg="mod">
          <ac:chgData name="Thiago Panini" userId="cc6a5c77081c362d" providerId="LiveId" clId="{1E56A7F8-8C41-4C48-8B9E-FDD3FD38C49C}" dt="2024-07-04T14:24:04.334" v="47236" actId="1076"/>
          <ac:spMkLst>
            <pc:docMk/>
            <pc:sldMk cId="2148773788" sldId="424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28" creationId="{EDE39186-5730-0F63-D5B6-6DC7D5C38766}"/>
          </ac:spMkLst>
        </pc:spChg>
        <pc:spChg chg="mod">
          <ac:chgData name="Thiago Panini" userId="cc6a5c77081c362d" providerId="LiveId" clId="{1E56A7F8-8C41-4C48-8B9E-FDD3FD38C49C}" dt="2024-05-25T15:18:35.716" v="10562" actId="20577"/>
          <ac:spMkLst>
            <pc:docMk/>
            <pc:sldMk cId="2148773788" sldId="424"/>
            <ac:spMk id="29" creationId="{E45329CC-8AEA-F224-D93C-63ABA2E6CB8B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30" creationId="{7F1ABE70-F3CB-1E0D-3494-C28D52F65053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30" creationId="{B59BAC52-BD37-90D1-40E3-79A6FAC70AE1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0" creationId="{FC328D0A-F337-490C-26B6-B53A5FD25509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" creationId="{E145F0CA-EDC5-9576-0335-88900C7EB939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32" creationId="{4CE8953B-8B33-A807-C900-E06ED34A594A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32" creationId="{8A96F121-24CF-1DB1-6F88-1CAD6D079600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2" creationId="{DA2510ED-012D-866A-C1A9-10FFE8A1E6FA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3" creationId="{E4C2D089-FD5F-8158-385E-3BAEA195BA8F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4" creationId="{D2D56287-3919-61D2-CB9B-798EA611907B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35" creationId="{0A5C200C-6435-F0CE-4D93-22EB2CF26BD3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5" creationId="{533B5EC9-0280-9825-277E-24DBDFF4FFD3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35" creationId="{853F7481-1A49-65B3-A898-709BA2167771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6" creationId="{BA24AA60-8100-B669-B77C-3F6D2161ADB8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7" creationId="{9410A4C2-CF2E-1DD9-8656-40CAE1505620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8" creationId="{B6A06093-0F53-7216-5C79-C57061B57534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39" creationId="{90DF9127-2C33-AA5D-6A11-597FF04503CE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39" creationId="{A264D5F7-E946-D0FA-D90E-F51630BC3D25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9" creationId="{D49E0CBD-DE25-9D48-4891-07B3958BFB2E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40" creationId="{9623A1D5-7FC3-3F98-122A-419B49941EEA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41" creationId="{C7ACBBD8-27F7-E7A4-09DB-3B32DD45DE12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42" creationId="{D06465B0-926D-1265-212D-6DEF8C60412B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2" creationId="{E1B97B08-3E8B-7D3F-698D-B70CBC0B3878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43" creationId="{486FED8A-C39D-4411-146E-EDC5AE4DFE77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3" creationId="{FF7696A0-453D-A96F-32F3-F2C8E8C96D5C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44" creationId="{12FF0727-1F29-70FC-0F42-D89EE85A1C06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4" creationId="{1B674D6E-84C7-73CB-CF9B-957EB2D1E0DF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45" creationId="{A5570CB9-3920-E084-4675-364C3394C0EB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5" creationId="{B4CEAD80-647B-0DAE-04C9-B0451B8E070C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6" creationId="{77CA9153-5B50-82FB-0871-34A3807E0AD8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46" creationId="{A08228A6-5EF5-6E7B-473A-E1D3C1375292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7" creationId="{6B0F1D0B-9F7E-2405-D6E4-A74AFC1F2D38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47" creationId="{AE651145-412B-2ADE-3A97-511D5BE9CE98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48" creationId="{516C21CB-372F-A337-55DD-52DFA8E35007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8" creationId="{F144850A-99FC-C272-8D77-A097EC2F3B70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49" creationId="{48E0047B-0824-6452-BFDB-DBCDC4CD63C3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49" creationId="{C90A9339-5909-B449-1C60-50C8F4058417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50" creationId="{062BC1CA-0558-3185-0E3F-4932D7E9849D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50" creationId="{0A7382A5-6A7D-DDB9-BEF9-AA9AA2C3919D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51" creationId="{1329856E-D673-6691-7CB9-3F5FF8289CDF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51" creationId="{7FFF952D-AE38-A262-98C4-BACEF66F6176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52" creationId="{59DBC805-2CA8-DD10-1513-6B143F00E9DA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52" creationId="{E0C54C99-2554-E13B-82B3-98ACA3500E84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53" creationId="{AE9C1B05-BAB4-1C63-130C-28610C1731B7}"/>
          </ac:spMkLst>
        </pc:spChg>
        <pc:spChg chg="mod">
          <ac:chgData name="Thiago Panini" userId="cc6a5c77081c362d" providerId="LiveId" clId="{1E56A7F8-8C41-4C48-8B9E-FDD3FD38C49C}" dt="2024-06-12T02:00:59.288" v="19432"/>
          <ac:spMkLst>
            <pc:docMk/>
            <pc:sldMk cId="2148773788" sldId="424"/>
            <ac:spMk id="53" creationId="{F7A3CF8B-1BEB-F413-FB53-CB8E15982589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54" creationId="{247AE4FE-D4E1-A249-4435-EFCC783E09F6}"/>
          </ac:spMkLst>
        </pc:spChg>
        <pc:spChg chg="mod">
          <ac:chgData name="Thiago Panini" userId="cc6a5c77081c362d" providerId="LiveId" clId="{1E56A7F8-8C41-4C48-8B9E-FDD3FD38C49C}" dt="2024-07-04T14:24:39.601" v="47241"/>
          <ac:spMkLst>
            <pc:docMk/>
            <pc:sldMk cId="2148773788" sldId="424"/>
            <ac:spMk id="55" creationId="{053F0524-8D4B-3F41-E42F-2208FC047D91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59" creationId="{2F3D2984-17DA-6A3C-5963-53161F33E0F8}"/>
          </ac:spMkLst>
        </pc:spChg>
        <pc:spChg chg="add mod">
          <ac:chgData name="Thiago Panini" userId="cc6a5c77081c362d" providerId="LiveId" clId="{1E56A7F8-8C41-4C48-8B9E-FDD3FD38C49C}" dt="2024-05-25T15:46:09.372" v="11501" actId="164"/>
          <ac:spMkLst>
            <pc:docMk/>
            <pc:sldMk cId="2148773788" sldId="424"/>
            <ac:spMk id="1024" creationId="{0ED6C964-A019-D729-EF49-7795EB54D40E}"/>
          </ac:spMkLst>
        </pc:spChg>
        <pc:spChg chg="add mod">
          <ac:chgData name="Thiago Panini" userId="cc6a5c77081c362d" providerId="LiveId" clId="{1E56A7F8-8C41-4C48-8B9E-FDD3FD38C49C}" dt="2024-05-25T15:46:09.372" v="11501" actId="164"/>
          <ac:spMkLst>
            <pc:docMk/>
            <pc:sldMk cId="2148773788" sldId="424"/>
            <ac:spMk id="1025" creationId="{842EBB17-1594-453D-31D8-782EA2BE96C1}"/>
          </ac:spMkLst>
        </pc:spChg>
        <pc:spChg chg="add mod">
          <ac:chgData name="Thiago Panini" userId="cc6a5c77081c362d" providerId="LiveId" clId="{1E56A7F8-8C41-4C48-8B9E-FDD3FD38C49C}" dt="2024-05-25T15:46:28.829" v="11505" actId="164"/>
          <ac:spMkLst>
            <pc:docMk/>
            <pc:sldMk cId="2148773788" sldId="424"/>
            <ac:spMk id="1027" creationId="{DD63AFE4-CBA9-346B-4D69-E8F9D526CB66}"/>
          </ac:spMkLst>
        </pc:spChg>
        <pc:spChg chg="add mod">
          <ac:chgData name="Thiago Panini" userId="cc6a5c77081c362d" providerId="LiveId" clId="{1E56A7F8-8C41-4C48-8B9E-FDD3FD38C49C}" dt="2024-05-25T15:46:28.829" v="11505" actId="164"/>
          <ac:spMkLst>
            <pc:docMk/>
            <pc:sldMk cId="2148773788" sldId="424"/>
            <ac:spMk id="1028" creationId="{FC2C6C33-3ECB-4587-F233-500A171EA29F}"/>
          </ac:spMkLst>
        </pc:spChg>
        <pc:spChg chg="add mod">
          <ac:chgData name="Thiago Panini" userId="cc6a5c77081c362d" providerId="LiveId" clId="{1E56A7F8-8C41-4C48-8B9E-FDD3FD38C49C}" dt="2024-05-25T15:46:28.829" v="11505" actId="164"/>
          <ac:spMkLst>
            <pc:docMk/>
            <pc:sldMk cId="2148773788" sldId="424"/>
            <ac:spMk id="1029" creationId="{818D41EC-DC85-DCDA-683B-5B94BF2AC914}"/>
          </ac:spMkLst>
        </pc:spChg>
        <pc:spChg chg="add mod">
          <ac:chgData name="Thiago Panini" userId="cc6a5c77081c362d" providerId="LiveId" clId="{1E56A7F8-8C41-4C48-8B9E-FDD3FD38C49C}" dt="2024-07-03T23:12:27.872" v="43259" actId="1076"/>
          <ac:spMkLst>
            <pc:docMk/>
            <pc:sldMk cId="2148773788" sldId="424"/>
            <ac:spMk id="1030" creationId="{C256CAC0-D0A6-9611-E23F-93469E9FCD84}"/>
          </ac:spMkLst>
        </pc:spChg>
        <pc:spChg chg="add mod">
          <ac:chgData name="Thiago Panini" userId="cc6a5c77081c362d" providerId="LiveId" clId="{1E56A7F8-8C41-4C48-8B9E-FDD3FD38C49C}" dt="2024-07-03T23:12:27.872" v="43259" actId="1076"/>
          <ac:spMkLst>
            <pc:docMk/>
            <pc:sldMk cId="2148773788" sldId="424"/>
            <ac:spMk id="1031" creationId="{A2F80389-5A7F-897D-B32E-75F39764347E}"/>
          </ac:spMkLst>
        </pc:spChg>
        <pc:spChg chg="add mod">
          <ac:chgData name="Thiago Panini" userId="cc6a5c77081c362d" providerId="LiveId" clId="{1E56A7F8-8C41-4C48-8B9E-FDD3FD38C49C}" dt="2024-07-03T23:12:27.872" v="43259" actId="1076"/>
          <ac:spMkLst>
            <pc:docMk/>
            <pc:sldMk cId="2148773788" sldId="424"/>
            <ac:spMk id="1032" creationId="{C75B14D0-ACD8-FFF1-0165-F25143E290EC}"/>
          </ac:spMkLst>
        </pc:spChg>
        <pc:spChg chg="add mod">
          <ac:chgData name="Thiago Panini" userId="cc6a5c77081c362d" providerId="LiveId" clId="{1E56A7F8-8C41-4C48-8B9E-FDD3FD38C49C}" dt="2024-05-25T15:46:39.702" v="11507" actId="164"/>
          <ac:spMkLst>
            <pc:docMk/>
            <pc:sldMk cId="2148773788" sldId="424"/>
            <ac:spMk id="1033" creationId="{A2E9DB6C-6E1F-722E-B6E9-EA29B44C6C3E}"/>
          </ac:spMkLst>
        </pc:spChg>
        <pc:spChg chg="add mod">
          <ac:chgData name="Thiago Panini" userId="cc6a5c77081c362d" providerId="LiveId" clId="{1E56A7F8-8C41-4C48-8B9E-FDD3FD38C49C}" dt="2024-05-25T15:46:39.702" v="11507" actId="164"/>
          <ac:spMkLst>
            <pc:docMk/>
            <pc:sldMk cId="2148773788" sldId="424"/>
            <ac:spMk id="1034" creationId="{72214D76-E392-B9B8-CB9E-60787C9A4290}"/>
          </ac:spMkLst>
        </pc:spChg>
        <pc:spChg chg="add mod">
          <ac:chgData name="Thiago Panini" userId="cc6a5c77081c362d" providerId="LiveId" clId="{1E56A7F8-8C41-4C48-8B9E-FDD3FD38C49C}" dt="2024-05-25T15:46:39.702" v="11507" actId="164"/>
          <ac:spMkLst>
            <pc:docMk/>
            <pc:sldMk cId="2148773788" sldId="424"/>
            <ac:spMk id="1035" creationId="{3E0F410F-127A-99DA-79E1-34446C5CC914}"/>
          </ac:spMkLst>
        </pc:spChg>
        <pc:spChg chg="add mod">
          <ac:chgData name="Thiago Panini" userId="cc6a5c77081c362d" providerId="LiveId" clId="{1E56A7F8-8C41-4C48-8B9E-FDD3FD38C49C}" dt="2024-05-25T15:46:44.941" v="11509" actId="164"/>
          <ac:spMkLst>
            <pc:docMk/>
            <pc:sldMk cId="2148773788" sldId="424"/>
            <ac:spMk id="1036" creationId="{A1AB451D-9769-26D9-0463-C28BC1E912E2}"/>
          </ac:spMkLst>
        </pc:spChg>
        <pc:spChg chg="add mod">
          <ac:chgData name="Thiago Panini" userId="cc6a5c77081c362d" providerId="LiveId" clId="{1E56A7F8-8C41-4C48-8B9E-FDD3FD38C49C}" dt="2024-05-25T15:46:44.941" v="11509" actId="164"/>
          <ac:spMkLst>
            <pc:docMk/>
            <pc:sldMk cId="2148773788" sldId="424"/>
            <ac:spMk id="1037" creationId="{7FC79A2C-651F-893F-10E4-ED1447B2FB72}"/>
          </ac:spMkLst>
        </pc:spChg>
        <pc:spChg chg="add mod">
          <ac:chgData name="Thiago Panini" userId="cc6a5c77081c362d" providerId="LiveId" clId="{1E56A7F8-8C41-4C48-8B9E-FDD3FD38C49C}" dt="2024-05-25T15:46:44.941" v="11509" actId="164"/>
          <ac:spMkLst>
            <pc:docMk/>
            <pc:sldMk cId="2148773788" sldId="424"/>
            <ac:spMk id="1038" creationId="{CBC0D1D9-1BCA-1A1C-78A0-36608EF02516}"/>
          </ac:spMkLst>
        </pc:spChg>
        <pc:spChg chg="add mod">
          <ac:chgData name="Thiago Panini" userId="cc6a5c77081c362d" providerId="LiveId" clId="{1E56A7F8-8C41-4C48-8B9E-FDD3FD38C49C}" dt="2024-07-03T23:13:15.051" v="43263" actId="1076"/>
          <ac:spMkLst>
            <pc:docMk/>
            <pc:sldMk cId="2148773788" sldId="424"/>
            <ac:spMk id="1039" creationId="{4F6C87E9-2350-19AF-F229-CD6BC944753E}"/>
          </ac:spMkLst>
        </pc:spChg>
        <pc:spChg chg="add mod">
          <ac:chgData name="Thiago Panini" userId="cc6a5c77081c362d" providerId="LiveId" clId="{1E56A7F8-8C41-4C48-8B9E-FDD3FD38C49C}" dt="2024-07-03T23:13:15.051" v="43263" actId="1076"/>
          <ac:spMkLst>
            <pc:docMk/>
            <pc:sldMk cId="2148773788" sldId="424"/>
            <ac:spMk id="1040" creationId="{C069A8F5-D690-55FA-6028-131C1F236ACC}"/>
          </ac:spMkLst>
        </pc:spChg>
        <pc:spChg chg="add mod">
          <ac:chgData name="Thiago Panini" userId="cc6a5c77081c362d" providerId="LiveId" clId="{1E56A7F8-8C41-4C48-8B9E-FDD3FD38C49C}" dt="2024-07-03T23:13:15.051" v="43263" actId="1076"/>
          <ac:spMkLst>
            <pc:docMk/>
            <pc:sldMk cId="2148773788" sldId="424"/>
            <ac:spMk id="1041" creationId="{27DA3189-E5C2-8048-F120-BB80E3BF5548}"/>
          </ac:spMkLst>
        </pc:spChg>
        <pc:spChg chg="add 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1042" creationId="{CE62A6AE-62AB-BBCD-6496-030E0B9BBE4F}"/>
          </ac:spMkLst>
        </pc:spChg>
        <pc:spChg chg="add 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1043" creationId="{B169A3AA-4A29-9AA1-A9B2-72B485C4073E}"/>
          </ac:spMkLst>
        </pc:spChg>
        <pc:spChg chg="add 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1044" creationId="{B9BD0E54-59B5-E280-B5BD-6AFCDC7BCB11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1" creationId="{8BDD760B-2EBD-D6DE-C835-1691FD942F73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2" creationId="{37B8A42A-1321-B955-4D31-B922171ACC00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3" creationId="{909FFD14-7C25-39DD-254C-843686C6DF9C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4" creationId="{D3ED175F-E819-30A8-ABD2-22404EB45367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5" creationId="{AF2BD493-2634-1D27-13F7-0C332108ADB1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6" creationId="{A59740BC-4EC6-78D6-669F-9E466E09EB00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7" creationId="{4C2BABBE-E42A-D16A-29C2-FF32C11F93FD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8" creationId="{AC22A092-87F8-1609-849C-41722C8A9065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59" creationId="{484FE986-A306-EC67-4E9B-4B60416F77DB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0" creationId="{84CB5C73-BCC6-7979-5B77-1F793B29CE47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1" creationId="{6DA89A81-7070-1882-EBFF-1BC81F8CB761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2" creationId="{15B254D5-4DE6-7491-FC82-E1213F438EA4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3" creationId="{6E8779CF-ACD0-07F0-EAF3-D5AA2AAE5726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4" creationId="{445B26AD-8402-09CC-2923-1966C7F12888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5" creationId="{1DC5CB2D-3304-E4BA-1213-9625864C13BD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6" creationId="{666BA9BB-B456-86EB-E998-94CA54DE50CC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7" creationId="{F707B40C-41A7-E30A-5975-828CF435772B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8" creationId="{A0A29EA4-7D07-4221-6F39-FDA4817E2B3A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69" creationId="{F47FCDAA-A503-B21F-A66D-F567F6DC0C8B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0" creationId="{A0E25F9D-9E10-5115-5093-1AD7AC46D804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1" creationId="{3B7494B1-2A8B-F6AA-2B09-0091F074C1ED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2" creationId="{B997664F-D4F4-01B8-EB7C-026157BF9BC7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3" creationId="{2F583500-E5A2-13E4-F1FD-D8A54E538157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4" creationId="{CF0904C7-C6E4-099B-9AB7-6B18A9E1F739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5" creationId="{6B581D5F-FB8D-AE93-BBF3-C6720B89D3A2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6" creationId="{C84C11E4-9D87-89EC-9D1E-32A521CA312A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7" creationId="{AB9EB111-313F-E04E-6D78-DDE45BD318DA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8" creationId="{1BC37FB0-6D42-9BEA-E275-BAB67A451CEC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79" creationId="{0514CA35-0D47-3287-B814-ACA98CCCA81D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0" creationId="{9B14D6A0-7176-F79B-3F1A-6C87BF8E7633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1" creationId="{2019C947-DBF5-AA08-FC9F-865DBF627A2A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2" creationId="{278B6DBE-E569-4917-745A-2655D9EB3265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3" creationId="{E69181F6-7392-07D2-367B-E8947DDA1E9C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4" creationId="{60180517-70DC-2581-AF4A-046A57FCA69D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5" creationId="{19F2FA8C-51DC-8828-B5C7-92E6ABAE0E89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6" creationId="{DDFDB351-E38F-90B0-3244-425215999C67}"/>
          </ac:spMkLst>
        </pc:spChg>
        <pc:spChg chg="mod">
          <ac:chgData name="Thiago Panini" userId="cc6a5c77081c362d" providerId="LiveId" clId="{1E56A7F8-8C41-4C48-8B9E-FDD3FD38C49C}" dt="2024-05-25T15:42:00.322" v="11441"/>
          <ac:spMkLst>
            <pc:docMk/>
            <pc:sldMk cId="2148773788" sldId="424"/>
            <ac:spMk id="1087" creationId="{53457C77-60CA-8615-E58C-84ABC0FFCC35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80" creationId="{9B32B6B3-B9A2-C640-E339-5E1E936EC9D0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82" creationId="{783EAA3F-2B91-439B-4DA8-09508A716D62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84" creationId="{D556016F-2242-E520-0048-E00B3DFFA385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86" creationId="{1B673D9B-311A-0ADF-B032-591FF5ADBFB3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88" creationId="{7154894B-1CCA-B1ED-885B-8D83DB53CC01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90" creationId="{FE336D66-8D4B-E3F7-0183-0DA57704AAFF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98" creationId="{C119393D-BFBD-CAAB-EEB2-561F03FA8F94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099" creationId="{D1DE2ACF-02C7-3E33-6954-1E88147F736B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0" creationId="{C5E171EE-06B2-ED06-C1BB-08D209458EF5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1" creationId="{2A41EF3A-328A-D327-3015-084017B64B57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2" creationId="{716EC76C-21F3-1D60-467A-642B92C51D76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3" creationId="{22EBFC73-F14B-00C5-CB66-8EBB84BC5698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4" creationId="{46D980EF-2032-E008-D379-D0D2B48D66F7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5" creationId="{0D5969FE-5F49-EC2F-A45E-18BBF176FE46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6" creationId="{DBB6063A-584D-08FA-0BB6-A8166B818C87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7" creationId="{29F51CBF-1B20-78B3-60C3-6887128F1CBC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8" creationId="{95EE00FC-5EFF-9C5A-F711-998B072F78D7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09" creationId="{AE376508-3F51-3CB4-03BE-61519AFF3349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0" creationId="{68FE7BEB-B7DD-3901-4605-EBBAC55FF9EB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1" creationId="{5907B91A-0B4C-3960-16B5-0D0E58FE8415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2" creationId="{A66299C7-F23C-6EF1-4CD5-5F67726D41A3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3" creationId="{0750D2C6-2717-1FF4-6A34-002E01A46A22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4" creationId="{F4F45C6C-BC03-F256-A5EC-F06D2264E55D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5" creationId="{D7A01D6D-E155-62BD-536B-EF9DC27258E8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6" creationId="{D0A50946-454E-38C5-5D98-786E6800D76C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7" creationId="{19354271-97AA-A91E-BA05-96155B06792D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8" creationId="{33974BFD-8DB5-1361-EB0B-439F1F20BCDB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19" creationId="{6AA83CCA-7905-55B6-2F81-318EAC945E2C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0" creationId="{F9794B44-8F01-EECA-CF7F-EA7E1CF265BD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1" creationId="{8A0D2F33-2E8D-E3A2-0E0B-BF53270136A8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2" creationId="{FBDE412E-DE40-627C-58E3-242FF1D6B86C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3" creationId="{BDFAE992-7D0E-8E58-8CCB-8CA570DAEF1F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4" creationId="{8F7D38A3-84BD-B003-1627-C11A74BBAE0C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5" creationId="{E393AA8C-E31D-8CFD-8B88-DF49CEAD7F7A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6" creationId="{C04CCB06-A52D-5D27-70EC-DAABC9EF5D27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7" creationId="{DF22ADD6-2366-1573-1333-884AEB3B9E6A}"/>
          </ac:spMkLst>
        </pc:spChg>
        <pc:spChg chg="mod">
          <ac:chgData name="Thiago Panini" userId="cc6a5c77081c362d" providerId="LiveId" clId="{1E56A7F8-8C41-4C48-8B9E-FDD3FD38C49C}" dt="2024-05-25T15:42:30.019" v="11451"/>
          <ac:spMkLst>
            <pc:docMk/>
            <pc:sldMk cId="2148773788" sldId="424"/>
            <ac:spMk id="3128" creationId="{E0BEE7B9-249B-F1B9-FDBE-882717BED931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0" creationId="{80AD957D-B0C7-E144-7474-C03282C2A147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1" creationId="{EE494C61-308B-269D-6A85-061AA92BD77A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2" creationId="{176B90D3-F02E-29B4-1063-5AF87E1FBAE3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3" creationId="{A89C3BA0-48F6-4871-BFF4-4BD7FA9B1E6A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4" creationId="{9C76010F-F814-FD4F-8463-010D0CC385AE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135" creationId="{F4FC1630-E66A-DED8-FFF2-C85BAD85F29B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36" creationId="{F3B89C08-4EA2-4B67-B37D-1007013E0E6F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37" creationId="{3B97F459-F5BE-F7E6-68ED-A00C3A49F42F}"/>
          </ac:spMkLst>
        </pc:spChg>
        <pc:spChg chg="del">
          <ac:chgData name="Thiago Panini" userId="cc6a5c77081c362d" providerId="LiveId" clId="{1E56A7F8-8C41-4C48-8B9E-FDD3FD38C49C}" dt="2024-05-25T15:18:40.333" v="10563" actId="478"/>
          <ac:spMkLst>
            <pc:docMk/>
            <pc:sldMk cId="2148773788" sldId="424"/>
            <ac:spMk id="3138" creationId="{154FB1E7-9468-EC5C-9918-64AA605045D0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1" creationId="{DF64A7A2-8CFB-AFD5-54F9-752199A073FF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2" creationId="{4475C866-3BDA-CC19-AE66-BCED38821C66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3" creationId="{A23892EC-C890-C294-BBE1-3687ED049F19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4" creationId="{198AEDE1-3465-316F-F37A-721F6275B57D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5" creationId="{DAC02402-AD47-5B13-BF80-24341002A394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6" creationId="{0C14BE73-6F59-4F20-C841-16CABBDD414F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7" creationId="{C437443F-343E-3BB1-2C4E-9C38D46A5A3B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8" creationId="{532A3C09-ACF5-BE5F-D72A-F69BB59AD663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49" creationId="{FD8796BD-9E15-BE80-4539-D55AC0820377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0" creationId="{0493D9E7-4A3B-EDB7-9CA3-591EE26E4881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1" creationId="{3A8B6A9B-F5C9-3515-E53F-BDD6F19DDAD7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2" creationId="{FF03DFD0-14F7-9CB7-9FF2-9ACA2D89B535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3" creationId="{F9C2A053-923B-A5BD-22E1-E8CFCB38C1D9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4" creationId="{8E3C0787-312C-75BD-E134-5555B6B5F6C3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5" creationId="{EFAA4970-EA87-0F20-BCA4-21299D9505A6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6" creationId="{6EDA0169-C408-C9D3-13C7-BD184AEB8713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7" creationId="{47F29600-053D-ADFF-C894-0385EEA13B4D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8" creationId="{B1B0BA90-126D-A5C7-3CDE-A1BC11415DD4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59" creationId="{45E6FBEE-F826-0C58-6582-1AFD308A553E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0" creationId="{096F6CC3-6759-D600-7B41-FBF0FEEDEC08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1" creationId="{E2DA6765-28AC-DED8-54C7-A771A8434E34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2" creationId="{9A232EFC-4C8D-3B45-FBFC-DCE1C7F70A83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3" creationId="{362B2DAB-E33E-8C98-C5E1-E1CECD7DCC56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4" creationId="{F9423C82-2E8D-CFFD-4626-B9E44F543CF0}"/>
          </ac:spMkLst>
        </pc:spChg>
        <pc:spChg chg="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65" creationId="{952D34C1-4B24-76C1-D1BD-895E9C81B695}"/>
          </ac:spMkLst>
        </pc:spChg>
        <pc:spChg chg="add mod">
          <ac:chgData name="Thiago Panini" userId="cc6a5c77081c362d" providerId="LiveId" clId="{1E56A7F8-8C41-4C48-8B9E-FDD3FD38C49C}" dt="2024-05-25T15:45:32.898" v="11489" actId="164"/>
          <ac:spMkLst>
            <pc:docMk/>
            <pc:sldMk cId="2148773788" sldId="424"/>
            <ac:spMk id="3166" creationId="{B57C1723-6709-634B-2E4C-0FE48D525B11}"/>
          </ac:spMkLst>
        </pc:spChg>
        <pc:spChg chg="add mod">
          <ac:chgData name="Thiago Panini" userId="cc6a5c77081c362d" providerId="LiveId" clId="{1E56A7F8-8C41-4C48-8B9E-FDD3FD38C49C}" dt="2024-05-25T15:45:37.389" v="11490" actId="164"/>
          <ac:spMkLst>
            <pc:docMk/>
            <pc:sldMk cId="2148773788" sldId="424"/>
            <ac:spMk id="3168" creationId="{EF92D4AA-E044-8633-26BD-3E1A4E71F3AC}"/>
          </ac:spMkLst>
        </pc:spChg>
        <pc:spChg chg="add mod">
          <ac:chgData name="Thiago Panini" userId="cc6a5c77081c362d" providerId="LiveId" clId="{1E56A7F8-8C41-4C48-8B9E-FDD3FD38C49C}" dt="2024-05-25T15:45:37.389" v="11490" actId="164"/>
          <ac:spMkLst>
            <pc:docMk/>
            <pc:sldMk cId="2148773788" sldId="424"/>
            <ac:spMk id="3169" creationId="{0DB12B66-D5EF-20C1-B46A-52F58BCC0FCA}"/>
          </ac:spMkLst>
        </pc:spChg>
        <pc:spChg chg="add mod">
          <ac:chgData name="Thiago Panini" userId="cc6a5c77081c362d" providerId="LiveId" clId="{1E56A7F8-8C41-4C48-8B9E-FDD3FD38C49C}" dt="2024-05-25T15:45:37.389" v="11490" actId="164"/>
          <ac:spMkLst>
            <pc:docMk/>
            <pc:sldMk cId="2148773788" sldId="424"/>
            <ac:spMk id="3170" creationId="{0DFFCD90-0957-64B7-EAA7-9D69643C38FB}"/>
          </ac:spMkLst>
        </pc:spChg>
        <pc:spChg chg="add mod">
          <ac:chgData name="Thiago Panini" userId="cc6a5c77081c362d" providerId="LiveId" clId="{1E56A7F8-8C41-4C48-8B9E-FDD3FD38C49C}" dt="2024-05-25T15:45:45.873" v="11492" actId="164"/>
          <ac:spMkLst>
            <pc:docMk/>
            <pc:sldMk cId="2148773788" sldId="424"/>
            <ac:spMk id="3171" creationId="{E7BA5159-7349-DBF1-9EB5-C82AF717C2BB}"/>
          </ac:spMkLst>
        </pc:spChg>
        <pc:spChg chg="add mod">
          <ac:chgData name="Thiago Panini" userId="cc6a5c77081c362d" providerId="LiveId" clId="{1E56A7F8-8C41-4C48-8B9E-FDD3FD38C49C}" dt="2024-05-25T15:45:45.873" v="11492" actId="164"/>
          <ac:spMkLst>
            <pc:docMk/>
            <pc:sldMk cId="2148773788" sldId="424"/>
            <ac:spMk id="3172" creationId="{5DE2CC5A-1205-A1AA-4B43-580984A7EE27}"/>
          </ac:spMkLst>
        </pc:spChg>
        <pc:spChg chg="add mod">
          <ac:chgData name="Thiago Panini" userId="cc6a5c77081c362d" providerId="LiveId" clId="{1E56A7F8-8C41-4C48-8B9E-FDD3FD38C49C}" dt="2024-05-25T15:45:45.873" v="11492" actId="164"/>
          <ac:spMkLst>
            <pc:docMk/>
            <pc:sldMk cId="2148773788" sldId="424"/>
            <ac:spMk id="3173" creationId="{E67283F9-D47E-ECEA-0763-E15FCF1ECB5B}"/>
          </ac:spMkLst>
        </pc:spChg>
        <pc:spChg chg="add mod">
          <ac:chgData name="Thiago Panini" userId="cc6a5c77081c362d" providerId="LiveId" clId="{1E56A7F8-8C41-4C48-8B9E-FDD3FD38C49C}" dt="2024-05-25T15:45:55.029" v="11498" actId="164"/>
          <ac:spMkLst>
            <pc:docMk/>
            <pc:sldMk cId="2148773788" sldId="424"/>
            <ac:spMk id="3174" creationId="{0A05FF1B-D8A9-8775-2479-5E0309DDF15D}"/>
          </ac:spMkLst>
        </pc:spChg>
        <pc:spChg chg="add mod">
          <ac:chgData name="Thiago Panini" userId="cc6a5c77081c362d" providerId="LiveId" clId="{1E56A7F8-8C41-4C48-8B9E-FDD3FD38C49C}" dt="2024-05-25T15:45:55.029" v="11498" actId="164"/>
          <ac:spMkLst>
            <pc:docMk/>
            <pc:sldMk cId="2148773788" sldId="424"/>
            <ac:spMk id="3175" creationId="{3E16B84E-39B1-CFB6-676A-17AD7FA298B7}"/>
          </ac:spMkLst>
        </pc:spChg>
        <pc:spChg chg="add mod">
          <ac:chgData name="Thiago Panini" userId="cc6a5c77081c362d" providerId="LiveId" clId="{1E56A7F8-8C41-4C48-8B9E-FDD3FD38C49C}" dt="2024-05-25T15:45:55.029" v="11498" actId="164"/>
          <ac:spMkLst>
            <pc:docMk/>
            <pc:sldMk cId="2148773788" sldId="424"/>
            <ac:spMk id="3176" creationId="{0BD17F02-2492-7748-BD31-79F7EDF2DDE0}"/>
          </ac:spMkLst>
        </pc:spChg>
        <pc:spChg chg="add 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77" creationId="{8E7EA858-B4EB-7552-4B34-56C3FF459A87}"/>
          </ac:spMkLst>
        </pc:spChg>
        <pc:spChg chg="add del mod">
          <ac:chgData name="Thiago Panini" userId="cc6a5c77081c362d" providerId="LiveId" clId="{1E56A7F8-8C41-4C48-8B9E-FDD3FD38C49C}" dt="2024-05-25T15:25:28.827" v="10683" actId="478"/>
          <ac:spMkLst>
            <pc:docMk/>
            <pc:sldMk cId="2148773788" sldId="424"/>
            <ac:spMk id="3180" creationId="{9EAE3D95-84CA-9EF3-52A1-18CF5FB1A4ED}"/>
          </ac:spMkLst>
        </pc:spChg>
        <pc:spChg chg="add 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81" creationId="{F6BAB42B-426D-F697-3A1C-40DD1F32B02C}"/>
          </ac:spMkLst>
        </pc:spChg>
        <pc:spChg chg="add mod">
          <ac:chgData name="Thiago Panini" userId="cc6a5c77081c362d" providerId="LiveId" clId="{1E56A7F8-8C41-4C48-8B9E-FDD3FD38C49C}" dt="2024-05-25T15:31:45.912" v="10759" actId="1076"/>
          <ac:spMkLst>
            <pc:docMk/>
            <pc:sldMk cId="2148773788" sldId="424"/>
            <ac:spMk id="3182" creationId="{212E8C84-58D0-50A8-B7C6-7DA648B9F302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85" creationId="{BF450C4E-7079-A38D-B5E3-BFA325727B78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86" creationId="{E12D8422-BEA7-BCA4-5CFA-26A24DB4A1AB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87" creationId="{E64EFEDA-EEBA-4110-39F7-0E7A1E1E9078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88" creationId="{7A520F9A-1416-85D4-1297-DDDE061EEF4F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89" creationId="{CFE7803A-0899-B8EC-77F1-A32F16FC1514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0" creationId="{1BB4DE97-9729-535E-9E45-E31C2BD2EA0D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1" creationId="{985A9806-1528-B508-BBF5-DF335C620879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2" creationId="{A75B8399-5426-D308-50FC-2443571E1D67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3" creationId="{6FD3310F-8C6E-09C1-CE0A-C9A51BB22B08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4" creationId="{68714B6A-A659-A193-C000-97AA6E8319C1}"/>
          </ac:spMkLst>
        </pc:spChg>
        <pc:spChg chg="add mod">
          <ac:chgData name="Thiago Panini" userId="cc6a5c77081c362d" providerId="LiveId" clId="{1E56A7F8-8C41-4C48-8B9E-FDD3FD38C49C}" dt="2024-05-25T15:31:15.019" v="10753" actId="1076"/>
          <ac:spMkLst>
            <pc:docMk/>
            <pc:sldMk cId="2148773788" sldId="424"/>
            <ac:spMk id="3195" creationId="{D6C8569D-6D33-0E32-2AFE-DFD357F388B6}"/>
          </ac:spMkLst>
        </pc:spChg>
        <pc:spChg chg="add mod">
          <ac:chgData name="Thiago Panini" userId="cc6a5c77081c362d" providerId="LiveId" clId="{1E56A7F8-8C41-4C48-8B9E-FDD3FD38C49C}" dt="2024-05-25T15:46:04.555" v="11500" actId="164"/>
          <ac:spMkLst>
            <pc:docMk/>
            <pc:sldMk cId="2148773788" sldId="424"/>
            <ac:spMk id="3196" creationId="{44CC823A-7B95-9ECA-5AE0-F16BA7B65F05}"/>
          </ac:spMkLst>
        </pc:spChg>
        <pc:spChg chg="add mod">
          <ac:chgData name="Thiago Panini" userId="cc6a5c77081c362d" providerId="LiveId" clId="{1E56A7F8-8C41-4C48-8B9E-FDD3FD38C49C}" dt="2024-05-25T15:46:04.555" v="11500" actId="164"/>
          <ac:spMkLst>
            <pc:docMk/>
            <pc:sldMk cId="2148773788" sldId="424"/>
            <ac:spMk id="3197" creationId="{035C501B-2F98-68E1-3600-B058D0AAB872}"/>
          </ac:spMkLst>
        </pc:spChg>
        <pc:spChg chg="add mod">
          <ac:chgData name="Thiago Panini" userId="cc6a5c77081c362d" providerId="LiveId" clId="{1E56A7F8-8C41-4C48-8B9E-FDD3FD38C49C}" dt="2024-05-25T15:46:04.555" v="11500" actId="164"/>
          <ac:spMkLst>
            <pc:docMk/>
            <pc:sldMk cId="2148773788" sldId="424"/>
            <ac:spMk id="3198" creationId="{5AD8D470-2E5A-D237-D816-58B9EAF63D20}"/>
          </ac:spMkLst>
        </pc:spChg>
        <pc:spChg chg="add mod">
          <ac:chgData name="Thiago Panini" userId="cc6a5c77081c362d" providerId="LiveId" clId="{1E56A7F8-8C41-4C48-8B9E-FDD3FD38C49C}" dt="2024-05-25T15:46:09.372" v="11501" actId="164"/>
          <ac:spMkLst>
            <pc:docMk/>
            <pc:sldMk cId="2148773788" sldId="424"/>
            <ac:spMk id="3199" creationId="{4A44C543-8B20-C400-E347-8D7FAE1B9CEC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0" creationId="{FF18AE21-5A85-F0CB-6984-4697F946BD6F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1" creationId="{B2C7F030-A604-6A7C-96A2-13315C08DFAD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2" creationId="{97BA13A9-3ABA-E3BB-4CCB-523EE7AF9377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3" creationId="{03EAD071-D34C-204E-C7AC-B69F71B9C9E8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4" creationId="{210A2A82-5B0A-E630-5501-6F7F2699F5AD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5" creationId="{307F9069-1132-1BCB-1E1D-F98C689226E0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6" creationId="{C4F829DB-2C97-E204-71F2-3C8CA03DEC5A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7" creationId="{DB712206-10E7-4AB2-B9DF-1A647287B250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8" creationId="{F825C22C-59B6-D950-4A60-E3741BF1D180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09" creationId="{44F740A2-03EB-BEDA-2D96-583F6D26950B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0" creationId="{AD2992FE-CC5B-DD59-D586-AA9124BB588C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1" creationId="{E7BD3E35-292E-37A3-EF39-C33A5DEF9437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2" creationId="{B167E05E-A320-3C52-D842-D596861F569F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3" creationId="{33653E70-B8A7-E706-9D15-3FCB40677238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4" creationId="{BFEB751C-3AAB-33F2-6E38-F0D7526762C8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5" creationId="{41F2BFB9-E8A5-6F5C-35D7-7667F16C6310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6" creationId="{2A52033D-F98E-B645-B071-38A245DA506E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7" creationId="{72F7F5DC-DEEF-CC74-6B45-D8B42056BE6F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8" creationId="{CE0E44EB-B1A3-26C1-7144-453FE2FBB76E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19" creationId="{77BCCC6E-2431-7CE9-F64A-2C6C9195C134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0" creationId="{A4CB6536-4338-D262-2844-C4C9D0874DFD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1" creationId="{340528C2-1CDF-8FF6-67A7-F2133CDE2873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2" creationId="{3FC97569-1AC0-0FDB-CA65-6082F7C680A4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3" creationId="{ABC05541-1B26-91AF-578E-E5181817169E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4" creationId="{93CA8C1C-E008-EFF5-C317-86E702BE674B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5" creationId="{2FFCA451-23C5-063E-0BD5-A904B753F0C6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6" creationId="{6AA50461-DEF2-DDEB-C15F-E68DC0FD6D20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7" creationId="{5F634FBE-3442-AD49-802C-5A0944ECC7D2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8" creationId="{6A54D2EA-A1FA-F9D2-486D-663C023BB13A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29" creationId="{969F6DD8-D953-C945-4880-48898127FE12}"/>
          </ac:spMkLst>
        </pc:spChg>
        <pc:spChg chg="mod">
          <ac:chgData name="Thiago Panini" userId="cc6a5c77081c362d" providerId="LiveId" clId="{1E56A7F8-8C41-4C48-8B9E-FDD3FD38C49C}" dt="2024-05-25T15:42:40.651" v="11453"/>
          <ac:spMkLst>
            <pc:docMk/>
            <pc:sldMk cId="2148773788" sldId="424"/>
            <ac:spMk id="3230" creationId="{2D29B646-731B-84CD-A7ED-61116E9A323A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2" creationId="{4677BBBB-E21D-9A49-D2A7-13DFEAE2DBC9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3" creationId="{73B6AA51-3CD6-CCC6-9C0E-279A90439268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4" creationId="{1C684094-09B1-73B8-7DD2-64C785BE3AC5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5" creationId="{C1DFF4F8-2CF0-24E9-2096-66B7A6C65E2E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6" creationId="{FB3BC98A-6CD9-5C78-48B0-FA65518F4FBA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7" creationId="{E58E6F41-ADD3-3E65-7C84-9D8CF2323A1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8" creationId="{25B2B7E3-6743-CF64-D998-15CB4875CB63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39" creationId="{CB807CA0-198C-6AB1-368A-CFEEB0810972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0" creationId="{898545D4-5B0A-B08A-6AB0-6973BEC99B60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1" creationId="{AC586F29-51AD-1738-91E3-D27C8CEDC237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2" creationId="{A30E5140-4190-A4A1-ECD2-E2DEA7B3AFD8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3" creationId="{347515B4-B2EB-C13E-B256-487AE4886608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4" creationId="{D6836376-A1DD-D3AE-30E7-4F5C51868878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5" creationId="{A0068069-CC1F-9E87-6959-BCDAAF6B4E00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6" creationId="{AC2FB3E5-36EC-4EBB-852E-D62C3783172E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7" creationId="{D6643127-8CC1-99F7-E00E-28A4FDF2FE79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8" creationId="{B9D197AA-19F6-08C7-C249-6C459A11E4B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49" creationId="{63D09DB4-FE8D-9450-15BE-B5BBD514E2A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0" creationId="{778157C3-EC33-CBA1-CFFF-5908B2C342D5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1" creationId="{8BC359F5-D98D-997D-AB31-29A69D40C6D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2" creationId="{552CEF33-C8A9-767A-575A-02F5C00ED8D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3" creationId="{35C09087-107E-4848-5335-D75296DE4527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4" creationId="{9E79C318-3B73-39EC-78E9-02EB74DCAD88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5" creationId="{A6F06997-3F15-D7FA-5A26-A072791D0A25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6" creationId="{BE085584-5CC1-543D-0E0A-A8EF7D138204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7" creationId="{DF5119E8-8C2E-F4C3-C0B4-540296E4CB7D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8" creationId="{73DAF4C7-E425-A252-EE89-C6ECEE9A7FAB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59" creationId="{9B6FD740-CBED-65AF-09A8-3B78B1FB6EE7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0" creationId="{E5AF95DF-E04E-C28C-ADC1-0FA652E7A1C6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1" creationId="{8D510E99-F43E-02AC-E058-7EDC8BBEBC47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2" creationId="{A75054DE-ECDC-DD89-3BDF-4F242CFCCDEA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3" creationId="{3F2A95EC-7BBC-F7B2-B09E-A6AEA36DF14A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4" creationId="{E3929AF3-1685-B125-3276-BF84B90DDA44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5" creationId="{D7D5B3CD-FAEB-766D-78AC-BEB93F1B62DA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6" creationId="{B9D1FB48-524B-538C-3076-832929318B92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7" creationId="{34FB5715-D147-8790-C50F-1837ADA73325}"/>
          </ac:spMkLst>
        </pc:spChg>
        <pc:spChg chg="mod">
          <ac:chgData name="Thiago Panini" userId="cc6a5c77081c362d" providerId="LiveId" clId="{1E56A7F8-8C41-4C48-8B9E-FDD3FD38C49C}" dt="2024-05-25T15:46:21.510" v="11503" actId="164"/>
          <ac:spMkLst>
            <pc:docMk/>
            <pc:sldMk cId="2148773788" sldId="424"/>
            <ac:spMk id="3268" creationId="{05E96FA0-0145-5A94-B7CA-CCE93B47D484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0" creationId="{9AFE79AC-BBA0-EA50-A1D9-FD0244CD6BF5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1" creationId="{81F24A61-EEEB-04F8-94CE-F5D52823277A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2" creationId="{8E50523D-9BFC-1D49-DA9D-744DF70A5F88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3" creationId="{B63BD162-C107-13A3-37ED-705208B03E70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4" creationId="{67068E74-90FA-4273-F352-001F265660F4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5" creationId="{6D0A9691-15D9-549E-E293-A57FE8D2FAB8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6" creationId="{087B9CA8-83C2-395F-6B2B-DA62CDCB48DB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7" creationId="{C0142479-F6BE-A2A9-2FED-147B57BA4AC9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8" creationId="{CBCAE2EB-64AB-CC6F-CC75-939AD516DFAC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79" creationId="{C4CC06AD-1893-05C1-CD1A-CA4141466BF8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0" creationId="{C08C5449-C6E2-FDAB-3E19-1EE85E12E04E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1" creationId="{0ABE1D39-64F2-90D0-0656-56C77DD3474C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2" creationId="{3A9EE168-CD9D-D942-6C2E-E14910E6FD8F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3" creationId="{6B58C377-1BC7-BB1F-A583-7A6AD42B8404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4" creationId="{905AE58F-311F-66D7-92F9-08C104518F39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5" creationId="{B7EE5D37-4D3A-7879-6642-6CDD31D53615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6" creationId="{504B1921-B36E-EE1C-9459-655BB1059D2A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7" creationId="{58EF1B76-8A5C-037A-3D09-C10F958D75DE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8" creationId="{35E5D333-80BF-CD2B-1479-401E6AA1CC7C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89" creationId="{90556677-7E73-78A7-33EB-36744B692054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0" creationId="{89B827FC-0AA7-53B1-666E-62B8A408FBB6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1" creationId="{271A5C05-849B-3C58-0D87-4F876EE26057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2" creationId="{D67DDF46-A0BD-549D-B48C-D1E85D3C77D3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3" creationId="{C161BE45-1840-8ED0-78BA-8AED184528FE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4" creationId="{CD5C00E1-D8AC-7C80-8C0D-2125936504D6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5" creationId="{5D08E231-FACB-76AE-52EF-F0C0512CE93D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6" creationId="{4606CE08-F88C-9D19-6FFB-40068E0AB85A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7" creationId="{B9126B68-57F0-42DE-E21E-46106CDE498F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8" creationId="{ACB43F1F-77C8-8599-B737-A409D86C04E1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299" creationId="{91F6CADE-E191-5835-5A87-A9F4034F0F21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0" creationId="{D4DEBAF1-7100-8BFB-08C0-0E09114EB7B5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1" creationId="{995380DA-6C3C-5DE2-44C1-2FB7C56ABF11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2" creationId="{4D754D98-4EF9-896C-A204-74D481F7CE52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3" creationId="{EC4166E2-A84F-C5F3-5A12-AD54923E30B3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4" creationId="{5C866EEF-8F3E-C0F3-5AC7-F972F79AAEEF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5" creationId="{D10E0CAD-05B2-5812-EFF3-04418E1353ED}"/>
          </ac:spMkLst>
        </pc:spChg>
        <pc:spChg chg="mod">
          <ac:chgData name="Thiago Panini" userId="cc6a5c77081c362d" providerId="LiveId" clId="{1E56A7F8-8C41-4C48-8B9E-FDD3FD38C49C}" dt="2024-05-25T15:42:56.765" v="11457"/>
          <ac:spMkLst>
            <pc:docMk/>
            <pc:sldMk cId="2148773788" sldId="424"/>
            <ac:spMk id="3306" creationId="{9E5E5F36-ED34-EEE4-69D2-8EA343757921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08" creationId="{906CBF36-7B12-7D64-8875-4EE483AF41CF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09" creationId="{750D8F57-B51E-E075-6E99-BA332156A171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10" creationId="{03F8A72B-055F-5AA7-A5E3-8920BBAECCC4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11" creationId="{B24C3B75-DDB0-BBF4-1F7A-75FE1D20F350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12" creationId="{9AC7EAF7-4452-56BA-AA06-74DBD4DFBDF9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13" creationId="{68148782-94D9-D5A8-7E08-E9EE09F03F02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14" creationId="{CD2A3B11-F483-0505-FB83-3A45A911E6ED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15" creationId="{59E8450A-314B-BF53-E209-FB554E97693D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16" creationId="{3F4FA148-C888-3E4C-13AA-D22923173034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17" creationId="{9B10AEFD-77A0-9388-7DA3-515BE751C4BF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18" creationId="{2F79531F-4193-7C75-6C4D-2786DC394522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19" creationId="{0079A0C8-C681-EF6C-8D80-A2B178685F85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20" creationId="{0B69F9F8-2FB8-BB3F-7AD2-7B2943D16F0D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21" creationId="{FC7C9934-3DDD-F42D-0782-E2E88B1BCBEA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22" creationId="{47D7198B-DA68-07DA-9C58-816F7E0ACE79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23" creationId="{E6705754-3A1A-1822-C32B-2A289134E11A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24" creationId="{46154868-11FB-F9BE-9A86-4487179E02A4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25" creationId="{D9ADE94B-EB23-B1EB-3205-03B4F70059F4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26" creationId="{906688DD-6214-CFA7-88B3-2F406982BE9C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27" creationId="{8CE98A34-2216-F314-809D-DC7388B6744E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28" creationId="{F3AA0969-DFEE-1675-4517-CF1CEE8D7A58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29" creationId="{CA15787E-D573-28C5-925E-3C74E190F4A1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30" creationId="{BEC27F7A-D545-2551-0DEA-6A7EEC114D20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31" creationId="{95BD71D1-CB43-C8E4-3A0E-8CB80FFD7369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32" creationId="{C48627A2-4410-F746-2F70-FA0EB2E67A46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33" creationId="{FE4F0194-77D0-0D1C-D950-8A09A725F9C0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34" creationId="{FD2CB4EC-7BF9-5015-B5A2-517B8F7E3346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35" creationId="{F3C43945-43AE-5E89-81FB-E427910ED6BD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36" creationId="{AA073A84-A38D-95FD-CC79-692BD3C17376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37" creationId="{D6024267-3537-CFC6-838B-5CDC1214D824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38" creationId="{1778EAF5-0E07-1FE8-F3DA-A7EF6CCF611A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39" creationId="{099030B1-7073-CF86-1819-85C32AABAB50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40" creationId="{349F86B8-7D22-2E14-EFEC-55EFE5E570D8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41" creationId="{663F4BD4-6603-E9DC-B354-A015DDCAACC9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42" creationId="{7BB6D989-7B3F-AAFC-74AD-F5A8D81B1C16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43" creationId="{A03F9380-86B6-FF82-AC52-B247682B9427}"/>
          </ac:spMkLst>
        </pc:spChg>
        <pc:spChg chg="mod">
          <ac:chgData name="Thiago Panini" userId="cc6a5c77081c362d" providerId="LiveId" clId="{1E56A7F8-8C41-4C48-8B9E-FDD3FD38C49C}" dt="2024-07-03T23:13:01.492" v="43261" actId="1076"/>
          <ac:spMkLst>
            <pc:docMk/>
            <pc:sldMk cId="2148773788" sldId="424"/>
            <ac:spMk id="3344" creationId="{5C28A1F4-09ED-990B-2B5B-28A6E8182EE3}"/>
          </ac:spMkLst>
        </pc:spChg>
        <pc:grpChg chg="add mod">
          <ac:chgData name="Thiago Panini" userId="cc6a5c77081c362d" providerId="LiveId" clId="{1E56A7F8-8C41-4C48-8B9E-FDD3FD38C49C}" dt="2024-06-12T02:00:59.288" v="19432"/>
          <ac:grpSpMkLst>
            <pc:docMk/>
            <pc:sldMk cId="2148773788" sldId="424"/>
            <ac:grpSpMk id="3" creationId="{D3523219-AB0B-2978-31CC-33D40089F5D6}"/>
          </ac:grpSpMkLst>
        </pc:grpChg>
        <pc:grpChg chg="add del mod">
          <ac:chgData name="Thiago Panini" userId="cc6a5c77081c362d" providerId="LiveId" clId="{1E56A7F8-8C41-4C48-8B9E-FDD3FD38C49C}" dt="2024-07-04T14:36:54.339" v="47244" actId="21"/>
          <ac:grpSpMkLst>
            <pc:docMk/>
            <pc:sldMk cId="2148773788" sldId="424"/>
            <ac:grpSpMk id="6" creationId="{B8D83F17-3451-3E06-1E6C-DA866F7E2378}"/>
          </ac:grpSpMkLst>
        </pc:grpChg>
        <pc:grpChg chg="add del mod">
          <ac:chgData name="Thiago Panini" userId="cc6a5c77081c362d" providerId="LiveId" clId="{1E56A7F8-8C41-4C48-8B9E-FDD3FD38C49C}" dt="2024-05-25T15:21:48.976" v="10603" actId="165"/>
          <ac:grpSpMkLst>
            <pc:docMk/>
            <pc:sldMk cId="2148773788" sldId="424"/>
            <ac:grpSpMk id="17" creationId="{2D75F974-0F8E-4462-E520-196EF3C85CB8}"/>
          </ac:grpSpMkLst>
        </pc:grpChg>
        <pc:grpChg chg="mod topLvl">
          <ac:chgData name="Thiago Panini" userId="cc6a5c77081c362d" providerId="LiveId" clId="{1E56A7F8-8C41-4C48-8B9E-FDD3FD38C49C}" dt="2024-05-25T15:31:45.912" v="10759" actId="1076"/>
          <ac:grpSpMkLst>
            <pc:docMk/>
            <pc:sldMk cId="2148773788" sldId="424"/>
            <ac:grpSpMk id="18" creationId="{7198C279-9313-4F9F-656B-F90D903529D1}"/>
          </ac:grpSpMkLst>
        </pc:grpChg>
        <pc:grpChg chg="del">
          <ac:chgData name="Thiago Panini" userId="cc6a5c77081c362d" providerId="LiveId" clId="{1E56A7F8-8C41-4C48-8B9E-FDD3FD38C49C}" dt="2024-05-25T15:18:40.333" v="10563" actId="478"/>
          <ac:grpSpMkLst>
            <pc:docMk/>
            <pc:sldMk cId="2148773788" sldId="424"/>
            <ac:grpSpMk id="42" creationId="{9D9F1CF0-CFD8-2A67-C4C6-EDF5B500228D}"/>
          </ac:grpSpMkLst>
        </pc:grpChg>
        <pc:grpChg chg="add mod">
          <ac:chgData name="Thiago Panini" userId="cc6a5c77081c362d" providerId="LiveId" clId="{1E56A7F8-8C41-4C48-8B9E-FDD3FD38C49C}" dt="2024-05-25T15:47:38.387" v="11513" actId="1076"/>
          <ac:grpSpMkLst>
            <pc:docMk/>
            <pc:sldMk cId="2148773788" sldId="424"/>
            <ac:grpSpMk id="1050" creationId="{27708446-7F94-F825-50B7-975E45DECA08}"/>
          </ac:grpSpMkLst>
        </pc:grpChg>
        <pc:grpChg chg="add mod">
          <ac:chgData name="Thiago Panini" userId="cc6a5c77081c362d" providerId="LiveId" clId="{1E56A7F8-8C41-4C48-8B9E-FDD3FD38C49C}" dt="2024-05-25T15:47:44.435" v="11516" actId="1037"/>
          <ac:grpSpMkLst>
            <pc:docMk/>
            <pc:sldMk cId="2148773788" sldId="424"/>
            <ac:grpSpMk id="3074" creationId="{47B6E37D-A52F-BFEE-2787-564A93F1C811}"/>
          </ac:grpSpMkLst>
        </pc:grpChg>
        <pc:grpChg chg="add mod">
          <ac:chgData name="Thiago Panini" userId="cc6a5c77081c362d" providerId="LiveId" clId="{1E56A7F8-8C41-4C48-8B9E-FDD3FD38C49C}" dt="2024-05-25T15:47:50.058" v="11518" actId="1076"/>
          <ac:grpSpMkLst>
            <pc:docMk/>
            <pc:sldMk cId="2148773788" sldId="424"/>
            <ac:grpSpMk id="3129" creationId="{6839507D-9CFF-7860-6BB2-D5532EA9C51C}"/>
          </ac:grpSpMkLst>
        </pc:grpChg>
        <pc:grpChg chg="add mod">
          <ac:chgData name="Thiago Panini" userId="cc6a5c77081c362d" providerId="LiveId" clId="{1E56A7F8-8C41-4C48-8B9E-FDD3FD38C49C}" dt="2024-05-25T15:31:45.912" v="10759" actId="1076"/>
          <ac:grpSpMkLst>
            <pc:docMk/>
            <pc:sldMk cId="2148773788" sldId="424"/>
            <ac:grpSpMk id="3179" creationId="{4352FE30-07E5-A9FA-2A09-C6EF63C1F122}"/>
          </ac:grpSpMkLst>
        </pc:grpChg>
        <pc:grpChg chg="add mod">
          <ac:chgData name="Thiago Panini" userId="cc6a5c77081c362d" providerId="LiveId" clId="{1E56A7F8-8C41-4C48-8B9E-FDD3FD38C49C}" dt="2024-07-03T23:12:17.947" v="43258" actId="1076"/>
          <ac:grpSpMkLst>
            <pc:docMk/>
            <pc:sldMk cId="2148773788" sldId="424"/>
            <ac:grpSpMk id="3231" creationId="{75378E1C-D0A0-6166-18D5-EBB6DFB9806E}"/>
          </ac:grpSpMkLst>
        </pc:grpChg>
        <pc:grpChg chg="add mod">
          <ac:chgData name="Thiago Panini" userId="cc6a5c77081c362d" providerId="LiveId" clId="{1E56A7F8-8C41-4C48-8B9E-FDD3FD38C49C}" dt="2024-05-25T15:48:00.028" v="11520" actId="1076"/>
          <ac:grpSpMkLst>
            <pc:docMk/>
            <pc:sldMk cId="2148773788" sldId="424"/>
            <ac:grpSpMk id="3269" creationId="{36F09F32-F236-BF46-1453-BF3B949EC5F8}"/>
          </ac:grpSpMkLst>
        </pc:grpChg>
        <pc:grpChg chg="add mod">
          <ac:chgData name="Thiago Panini" userId="cc6a5c77081c362d" providerId="LiveId" clId="{1E56A7F8-8C41-4C48-8B9E-FDD3FD38C49C}" dt="2024-07-03T23:13:06.074" v="43262" actId="1076"/>
          <ac:grpSpMkLst>
            <pc:docMk/>
            <pc:sldMk cId="2148773788" sldId="424"/>
            <ac:grpSpMk id="3307" creationId="{64E632FF-CE2D-021D-AE47-673A31F1AF2B}"/>
          </ac:grpSpMkLst>
        </pc:grpChg>
        <pc:grpChg chg="add mod">
          <ac:chgData name="Thiago Panini" userId="cc6a5c77081c362d" providerId="LiveId" clId="{1E56A7F8-8C41-4C48-8B9E-FDD3FD38C49C}" dt="2024-05-25T15:45:32.898" v="11489" actId="164"/>
          <ac:grpSpMkLst>
            <pc:docMk/>
            <pc:sldMk cId="2148773788" sldId="424"/>
            <ac:grpSpMk id="3351" creationId="{D46E9919-00E0-5ED3-D0C5-6CB5A7A428E0}"/>
          </ac:grpSpMkLst>
        </pc:grpChg>
        <pc:grpChg chg="add mod">
          <ac:chgData name="Thiago Panini" userId="cc6a5c77081c362d" providerId="LiveId" clId="{1E56A7F8-8C41-4C48-8B9E-FDD3FD38C49C}" dt="2024-05-25T15:45:37.389" v="11490" actId="164"/>
          <ac:grpSpMkLst>
            <pc:docMk/>
            <pc:sldMk cId="2148773788" sldId="424"/>
            <ac:grpSpMk id="3352" creationId="{AE534B8E-05EA-C389-0B6E-3A23CDE965A4}"/>
          </ac:grpSpMkLst>
        </pc:grpChg>
        <pc:grpChg chg="add mod">
          <ac:chgData name="Thiago Panini" userId="cc6a5c77081c362d" providerId="LiveId" clId="{1E56A7F8-8C41-4C48-8B9E-FDD3FD38C49C}" dt="2024-05-25T15:45:45.873" v="11492" actId="164"/>
          <ac:grpSpMkLst>
            <pc:docMk/>
            <pc:sldMk cId="2148773788" sldId="424"/>
            <ac:grpSpMk id="3353" creationId="{70A4B822-5E84-61F1-9FB3-B5923DF4CB3E}"/>
          </ac:grpSpMkLst>
        </pc:grpChg>
        <pc:grpChg chg="add mod">
          <ac:chgData name="Thiago Panini" userId="cc6a5c77081c362d" providerId="LiveId" clId="{1E56A7F8-8C41-4C48-8B9E-FDD3FD38C49C}" dt="2024-05-25T15:45:55.029" v="11498" actId="164"/>
          <ac:grpSpMkLst>
            <pc:docMk/>
            <pc:sldMk cId="2148773788" sldId="424"/>
            <ac:grpSpMk id="3354" creationId="{61F44AC3-3776-C1F3-CB75-7957F3D0567A}"/>
          </ac:grpSpMkLst>
        </pc:grpChg>
        <pc:grpChg chg="add mod">
          <ac:chgData name="Thiago Panini" userId="cc6a5c77081c362d" providerId="LiveId" clId="{1E56A7F8-8C41-4C48-8B9E-FDD3FD38C49C}" dt="2024-05-25T15:46:04.555" v="11500" actId="164"/>
          <ac:grpSpMkLst>
            <pc:docMk/>
            <pc:sldMk cId="2148773788" sldId="424"/>
            <ac:grpSpMk id="3355" creationId="{FC7D2512-644C-A852-2878-9C724D4A55EF}"/>
          </ac:grpSpMkLst>
        </pc:grpChg>
        <pc:grpChg chg="add mod">
          <ac:chgData name="Thiago Panini" userId="cc6a5c77081c362d" providerId="LiveId" clId="{1E56A7F8-8C41-4C48-8B9E-FDD3FD38C49C}" dt="2024-05-25T15:46:09.372" v="11501" actId="164"/>
          <ac:grpSpMkLst>
            <pc:docMk/>
            <pc:sldMk cId="2148773788" sldId="424"/>
            <ac:grpSpMk id="3356" creationId="{6DBFE6AE-1781-3D32-6BE1-3A837C572169}"/>
          </ac:grpSpMkLst>
        </pc:grpChg>
        <pc:grpChg chg="add mod">
          <ac:chgData name="Thiago Panini" userId="cc6a5c77081c362d" providerId="LiveId" clId="{1E56A7F8-8C41-4C48-8B9E-FDD3FD38C49C}" dt="2024-05-25T15:46:21.510" v="11503" actId="164"/>
          <ac:grpSpMkLst>
            <pc:docMk/>
            <pc:sldMk cId="2148773788" sldId="424"/>
            <ac:grpSpMk id="3357" creationId="{B767D821-BBEF-F794-F99D-DE3FB492BF03}"/>
          </ac:grpSpMkLst>
        </pc:grpChg>
        <pc:grpChg chg="add mod">
          <ac:chgData name="Thiago Panini" userId="cc6a5c77081c362d" providerId="LiveId" clId="{1E56A7F8-8C41-4C48-8B9E-FDD3FD38C49C}" dt="2024-07-03T23:12:17.947" v="43258" actId="1076"/>
          <ac:grpSpMkLst>
            <pc:docMk/>
            <pc:sldMk cId="2148773788" sldId="424"/>
            <ac:grpSpMk id="3358" creationId="{5B485F46-509C-A815-E221-1922D34403BE}"/>
          </ac:grpSpMkLst>
        </pc:grpChg>
        <pc:grpChg chg="add mod">
          <ac:chgData name="Thiago Panini" userId="cc6a5c77081c362d" providerId="LiveId" clId="{1E56A7F8-8C41-4C48-8B9E-FDD3FD38C49C}" dt="2024-07-03T23:12:27.872" v="43259" actId="1076"/>
          <ac:grpSpMkLst>
            <pc:docMk/>
            <pc:sldMk cId="2148773788" sldId="424"/>
            <ac:grpSpMk id="3359" creationId="{EC989A0D-BFB3-C876-5BE9-703ACD420CB0}"/>
          </ac:grpSpMkLst>
        </pc:grpChg>
        <pc:grpChg chg="add mod">
          <ac:chgData name="Thiago Panini" userId="cc6a5c77081c362d" providerId="LiveId" clId="{1E56A7F8-8C41-4C48-8B9E-FDD3FD38C49C}" dt="2024-05-25T15:46:39.702" v="11507" actId="164"/>
          <ac:grpSpMkLst>
            <pc:docMk/>
            <pc:sldMk cId="2148773788" sldId="424"/>
            <ac:grpSpMk id="3360" creationId="{1254CE17-5AB8-1FBC-2797-7F409C8E459D}"/>
          </ac:grpSpMkLst>
        </pc:grpChg>
        <pc:grpChg chg="add mod">
          <ac:chgData name="Thiago Panini" userId="cc6a5c77081c362d" providerId="LiveId" clId="{1E56A7F8-8C41-4C48-8B9E-FDD3FD38C49C}" dt="2024-05-25T15:46:44.941" v="11509" actId="164"/>
          <ac:grpSpMkLst>
            <pc:docMk/>
            <pc:sldMk cId="2148773788" sldId="424"/>
            <ac:grpSpMk id="3361" creationId="{3FBFBBA4-3553-E36D-8853-13E8813C6F6E}"/>
          </ac:grpSpMkLst>
        </pc:grpChg>
        <pc:grpChg chg="add mod">
          <ac:chgData name="Thiago Panini" userId="cc6a5c77081c362d" providerId="LiveId" clId="{1E56A7F8-8C41-4C48-8B9E-FDD3FD38C49C}" dt="2024-07-03T23:13:15.051" v="43263" actId="1076"/>
          <ac:grpSpMkLst>
            <pc:docMk/>
            <pc:sldMk cId="2148773788" sldId="424"/>
            <ac:grpSpMk id="3362" creationId="{05A87ABB-D5F5-A233-93D1-46158051C745}"/>
          </ac:grpSpMkLst>
        </pc:grpChg>
        <pc:grpChg chg="add mod">
          <ac:chgData name="Thiago Panini" userId="cc6a5c77081c362d" providerId="LiveId" clId="{1E56A7F8-8C41-4C48-8B9E-FDD3FD38C49C}" dt="2024-07-03T23:13:06.074" v="43262" actId="1076"/>
          <ac:grpSpMkLst>
            <pc:docMk/>
            <pc:sldMk cId="2148773788" sldId="424"/>
            <ac:grpSpMk id="3363" creationId="{A620189F-0D46-5653-CCF0-0C6B949146DB}"/>
          </ac:grpSpMkLst>
        </pc:grpChg>
        <pc:picChg chg="add del mod">
          <ac:chgData name="Thiago Panini" userId="cc6a5c77081c362d" providerId="LiveId" clId="{1E56A7F8-8C41-4C48-8B9E-FDD3FD38C49C}" dt="2024-07-04T14:36:54.339" v="47244" actId="21"/>
          <ac:picMkLst>
            <pc:docMk/>
            <pc:sldMk cId="2148773788" sldId="424"/>
            <ac:picMk id="5" creationId="{9FA45A2D-C8E6-F952-6258-7D846B0C8F3B}"/>
          </ac:picMkLst>
        </pc:picChg>
        <pc:picChg chg="del mod topLvl">
          <ac:chgData name="Thiago Panini" userId="cc6a5c77081c362d" providerId="LiveId" clId="{1E56A7F8-8C41-4C48-8B9E-FDD3FD38C49C}" dt="2024-05-25T15:21:50.458" v="10604" actId="478"/>
          <ac:picMkLst>
            <pc:docMk/>
            <pc:sldMk cId="2148773788" sldId="424"/>
            <ac:picMk id="24" creationId="{AF5B2EC0-AA82-94E8-63DA-EDF77AD7425B}"/>
          </ac:picMkLst>
        </pc:picChg>
        <pc:picChg chg="del">
          <ac:chgData name="Thiago Panini" userId="cc6a5c77081c362d" providerId="LiveId" clId="{1E56A7F8-8C41-4C48-8B9E-FDD3FD38C49C}" dt="2024-05-25T15:18:40.333" v="10563" actId="478"/>
          <ac:picMkLst>
            <pc:docMk/>
            <pc:sldMk cId="2148773788" sldId="424"/>
            <ac:picMk id="1026" creationId="{6D136AFC-8E1B-370A-4D39-CB0511EF16D2}"/>
          </ac:picMkLst>
        </pc:picChg>
        <pc:picChg chg="del">
          <ac:chgData name="Thiago Panini" userId="cc6a5c77081c362d" providerId="LiveId" clId="{1E56A7F8-8C41-4C48-8B9E-FDD3FD38C49C}" dt="2024-05-25T15:21:03.651" v="10589" actId="478"/>
          <ac:picMkLst>
            <pc:docMk/>
            <pc:sldMk cId="2148773788" sldId="424"/>
            <ac:picMk id="3139" creationId="{134B6294-270B-49CA-9A03-83ABF736A41B}"/>
          </ac:picMkLst>
        </pc:picChg>
        <pc:picChg chg="del">
          <ac:chgData name="Thiago Panini" userId="cc6a5c77081c362d" providerId="LiveId" clId="{1E56A7F8-8C41-4C48-8B9E-FDD3FD38C49C}" dt="2024-05-25T15:18:40.333" v="10563" actId="478"/>
          <ac:picMkLst>
            <pc:docMk/>
            <pc:sldMk cId="2148773788" sldId="424"/>
            <ac:picMk id="3140" creationId="{18381CC3-1E1B-599A-B0FA-DE414E414F5E}"/>
          </ac:picMkLst>
        </pc:picChg>
        <pc:picChg chg="add del mod">
          <ac:chgData name="Thiago Panini" userId="cc6a5c77081c362d" providerId="LiveId" clId="{1E56A7F8-8C41-4C48-8B9E-FDD3FD38C49C}" dt="2024-05-25T15:24:23.525" v="10651" actId="21"/>
          <ac:picMkLst>
            <pc:docMk/>
            <pc:sldMk cId="2148773788" sldId="424"/>
            <ac:picMk id="3167" creationId="{2927BF4C-C06C-4C97-4EB1-7952E4552039}"/>
          </ac:picMkLst>
        </pc:picChg>
        <pc:picChg chg="add mod">
          <ac:chgData name="Thiago Panini" userId="cc6a5c77081c362d" providerId="LiveId" clId="{1E56A7F8-8C41-4C48-8B9E-FDD3FD38C49C}" dt="2024-05-25T15:31:45.912" v="10759" actId="1076"/>
          <ac:picMkLst>
            <pc:docMk/>
            <pc:sldMk cId="2148773788" sldId="424"/>
            <ac:picMk id="3178" creationId="{2927BF4C-C06C-4C97-4EB1-7952E4552039}"/>
          </ac:picMkLst>
        </pc:picChg>
        <pc:picChg chg="add mod">
          <ac:chgData name="Thiago Panini" userId="cc6a5c77081c362d" providerId="LiveId" clId="{1E56A7F8-8C41-4C48-8B9E-FDD3FD38C49C}" dt="2024-05-25T15:43:28.587" v="11466" actId="1076"/>
          <ac:picMkLst>
            <pc:docMk/>
            <pc:sldMk cId="2148773788" sldId="424"/>
            <ac:picMk id="3345" creationId="{D5D40AB5-CB8B-8744-F061-DD5F79A25D84}"/>
          </ac:picMkLst>
        </pc:picChg>
        <pc:picChg chg="add mod">
          <ac:chgData name="Thiago Panini" userId="cc6a5c77081c362d" providerId="LiveId" clId="{1E56A7F8-8C41-4C48-8B9E-FDD3FD38C49C}" dt="2024-05-25T15:47:46.717" v="11517" actId="1037"/>
          <ac:picMkLst>
            <pc:docMk/>
            <pc:sldMk cId="2148773788" sldId="424"/>
            <ac:picMk id="3346" creationId="{856FA1FA-BB61-AD74-9804-A4E216BBDC7A}"/>
          </ac:picMkLst>
        </pc:picChg>
        <pc:picChg chg="add mod">
          <ac:chgData name="Thiago Panini" userId="cc6a5c77081c362d" providerId="LiveId" clId="{1E56A7F8-8C41-4C48-8B9E-FDD3FD38C49C}" dt="2024-05-25T15:43:36.842" v="11470" actId="1076"/>
          <ac:picMkLst>
            <pc:docMk/>
            <pc:sldMk cId="2148773788" sldId="424"/>
            <ac:picMk id="3347" creationId="{744F4337-3FD0-5ED6-BA5F-EC1970850AB4}"/>
          </ac:picMkLst>
        </pc:picChg>
        <pc:picChg chg="add mod">
          <ac:chgData name="Thiago Panini" userId="cc6a5c77081c362d" providerId="LiveId" clId="{1E56A7F8-8C41-4C48-8B9E-FDD3FD38C49C}" dt="2024-07-03T23:12:27.872" v="43259" actId="1076"/>
          <ac:picMkLst>
            <pc:docMk/>
            <pc:sldMk cId="2148773788" sldId="424"/>
            <ac:picMk id="3348" creationId="{66BBF031-46CF-7611-8912-98C6291CA123}"/>
          </ac:picMkLst>
        </pc:picChg>
        <pc:picChg chg="add mod">
          <ac:chgData name="Thiago Panini" userId="cc6a5c77081c362d" providerId="LiveId" clId="{1E56A7F8-8C41-4C48-8B9E-FDD3FD38C49C}" dt="2024-05-25T15:43:43.990" v="11474" actId="1076"/>
          <ac:picMkLst>
            <pc:docMk/>
            <pc:sldMk cId="2148773788" sldId="424"/>
            <ac:picMk id="3349" creationId="{EB401E03-9D8A-D5F8-FF36-091D6CDF8113}"/>
          </ac:picMkLst>
        </pc:picChg>
        <pc:picChg chg="add mod">
          <ac:chgData name="Thiago Panini" userId="cc6a5c77081c362d" providerId="LiveId" clId="{1E56A7F8-8C41-4C48-8B9E-FDD3FD38C49C}" dt="2024-07-03T23:13:15.051" v="43263" actId="1076"/>
          <ac:picMkLst>
            <pc:docMk/>
            <pc:sldMk cId="2148773788" sldId="424"/>
            <ac:picMk id="3350" creationId="{C096B879-9C67-799C-ADF5-6AA2D7D42905}"/>
          </ac:picMkLst>
        </pc:picChg>
        <pc:cxnChg chg="add mod">
          <ac:chgData name="Thiago Panini" userId="cc6a5c77081c362d" providerId="LiveId" clId="{1E56A7F8-8C41-4C48-8B9E-FDD3FD38C49C}" dt="2024-05-25T15:34:00.768" v="10924" actId="1038"/>
          <ac:cxnSpMkLst>
            <pc:docMk/>
            <pc:sldMk cId="2148773788" sldId="424"/>
            <ac:cxnSpMk id="1046" creationId="{DB677F5E-3814-01DD-85E5-656A1D8726A5}"/>
          </ac:cxnSpMkLst>
        </pc:cxnChg>
        <pc:cxnChg chg="add mod">
          <ac:chgData name="Thiago Panini" userId="cc6a5c77081c362d" providerId="LiveId" clId="{1E56A7F8-8C41-4C48-8B9E-FDD3FD38C49C}" dt="2024-05-25T15:39:23.318" v="11437" actId="1037"/>
          <ac:cxnSpMkLst>
            <pc:docMk/>
            <pc:sldMk cId="2148773788" sldId="424"/>
            <ac:cxnSpMk id="1049" creationId="{E969AC42-2C3A-E10C-771D-DE1E43E95145}"/>
          </ac:cxnSpMkLst>
        </pc:cxnChg>
        <pc:cxnChg chg="add mod">
          <ac:chgData name="Thiago Panini" userId="cc6a5c77081c362d" providerId="LiveId" clId="{1E56A7F8-8C41-4C48-8B9E-FDD3FD38C49C}" dt="2024-05-25T15:31:48.628" v="10760" actId="14100"/>
          <ac:cxnSpMkLst>
            <pc:docMk/>
            <pc:sldMk cId="2148773788" sldId="424"/>
            <ac:cxnSpMk id="3184" creationId="{309C5330-90AA-96A2-7DE5-45739CD0E8E0}"/>
          </ac:cxnSpMkLst>
        </pc:cxnChg>
      </pc:sldChg>
      <pc:sldChg chg="modSp add mod">
        <pc:chgData name="Thiago Panini" userId="cc6a5c77081c362d" providerId="LiveId" clId="{1E56A7F8-8C41-4C48-8B9E-FDD3FD38C49C}" dt="2024-07-03T23:14:50.595" v="43278" actId="1037"/>
        <pc:sldMkLst>
          <pc:docMk/>
          <pc:sldMk cId="189067462" sldId="425"/>
        </pc:sldMkLst>
        <pc:spChg chg="mod">
          <ac:chgData name="Thiago Panini" userId="cc6a5c77081c362d" providerId="LiveId" clId="{1E56A7F8-8C41-4C48-8B9E-FDD3FD38C49C}" dt="2024-07-03T23:14:50.595" v="43278" actId="1037"/>
          <ac:spMkLst>
            <pc:docMk/>
            <pc:sldMk cId="189067462" sldId="425"/>
            <ac:spMk id="3503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09:05.944" v="11802" actId="20577"/>
          <ac:spMkLst>
            <pc:docMk/>
            <pc:sldMk cId="189067462" sldId="425"/>
            <ac:spMk id="3504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08:39.429" v="11732" actId="20577"/>
          <ac:spMkLst>
            <pc:docMk/>
            <pc:sldMk cId="189067462" sldId="425"/>
            <ac:spMk id="3505" creationId="{00000000-0000-0000-0000-000000000000}"/>
          </ac:spMkLst>
        </pc:spChg>
      </pc:sldChg>
      <pc:sldChg chg="addSp modSp add del mod">
        <pc:chgData name="Thiago Panini" userId="cc6a5c77081c362d" providerId="LiveId" clId="{1E56A7F8-8C41-4C48-8B9E-FDD3FD38C49C}" dt="2024-07-03T22:58:37.084" v="43177" actId="47"/>
        <pc:sldMkLst>
          <pc:docMk/>
          <pc:sldMk cId="1052214976" sldId="426"/>
        </pc:sldMkLst>
        <pc:spChg chg="add mod">
          <ac:chgData name="Thiago Panini" userId="cc6a5c77081c362d" providerId="LiveId" clId="{1E56A7F8-8C41-4C48-8B9E-FDD3FD38C49C}" dt="2024-05-25T16:07:16.516" v="11669" actId="14100"/>
          <ac:spMkLst>
            <pc:docMk/>
            <pc:sldMk cId="1052214976" sldId="426"/>
            <ac:spMk id="2" creationId="{352E4C6E-8489-4655-7D00-B011D0518226}"/>
          </ac:spMkLst>
        </pc:spChg>
        <pc:spChg chg="add mod">
          <ac:chgData name="Thiago Panini" userId="cc6a5c77081c362d" providerId="LiveId" clId="{1E56A7F8-8C41-4C48-8B9E-FDD3FD38C49C}" dt="2024-05-25T16:07:41.399" v="11730" actId="20577"/>
          <ac:spMkLst>
            <pc:docMk/>
            <pc:sldMk cId="1052214976" sldId="426"/>
            <ac:spMk id="3" creationId="{5DE6A8B9-4E76-E59F-F547-E22C78554647}"/>
          </ac:spMkLst>
        </pc:spChg>
        <pc:spChg chg="mod">
          <ac:chgData name="Thiago Panini" userId="cc6a5c77081c362d" providerId="LiveId" clId="{1E56A7F8-8C41-4C48-8B9E-FDD3FD38C49C}" dt="2024-05-25T16:06:39.310" v="11601" actId="20577"/>
          <ac:spMkLst>
            <pc:docMk/>
            <pc:sldMk cId="1052214976" sldId="426"/>
            <ac:spMk id="3963" creationId="{00000000-0000-0000-0000-000000000000}"/>
          </ac:spMkLst>
        </pc:spChg>
      </pc:sldChg>
      <pc:sldChg chg="modSp add mod">
        <pc:chgData name="Thiago Panini" userId="cc6a5c77081c362d" providerId="LiveId" clId="{1E56A7F8-8C41-4C48-8B9E-FDD3FD38C49C}" dt="2024-05-25T16:12:29.578" v="12149" actId="14100"/>
        <pc:sldMkLst>
          <pc:docMk/>
          <pc:sldMk cId="3809291155" sldId="427"/>
        </pc:sldMkLst>
        <pc:spChg chg="mod">
          <ac:chgData name="Thiago Panini" userId="cc6a5c77081c362d" providerId="LiveId" clId="{1E56A7F8-8C41-4C48-8B9E-FDD3FD38C49C}" dt="2024-05-25T16:12:29.578" v="12149" actId="14100"/>
          <ac:spMkLst>
            <pc:docMk/>
            <pc:sldMk cId="3809291155" sldId="427"/>
            <ac:spMk id="3503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11:49.723" v="12040" actId="20577"/>
          <ac:spMkLst>
            <pc:docMk/>
            <pc:sldMk cId="3809291155" sldId="427"/>
            <ac:spMk id="3504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11:38.267" v="11989" actId="6549"/>
          <ac:spMkLst>
            <pc:docMk/>
            <pc:sldMk cId="3809291155" sldId="427"/>
            <ac:spMk id="3505" creationId="{00000000-0000-0000-0000-000000000000}"/>
          </ac:spMkLst>
        </pc:spChg>
      </pc:sldChg>
      <pc:sldChg chg="modSp add mod">
        <pc:chgData name="Thiago Panini" userId="cc6a5c77081c362d" providerId="LiveId" clId="{1E56A7F8-8C41-4C48-8B9E-FDD3FD38C49C}" dt="2024-05-25T16:15:21.272" v="12378" actId="20577"/>
        <pc:sldMkLst>
          <pc:docMk/>
          <pc:sldMk cId="1232379895" sldId="428"/>
        </pc:sldMkLst>
        <pc:spChg chg="mod">
          <ac:chgData name="Thiago Panini" userId="cc6a5c77081c362d" providerId="LiveId" clId="{1E56A7F8-8C41-4C48-8B9E-FDD3FD38C49C}" dt="2024-05-25T16:15:21.272" v="12378" actId="20577"/>
          <ac:spMkLst>
            <pc:docMk/>
            <pc:sldMk cId="1232379895" sldId="428"/>
            <ac:spMk id="3503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14:47.503" v="12215" actId="14100"/>
          <ac:spMkLst>
            <pc:docMk/>
            <pc:sldMk cId="1232379895" sldId="428"/>
            <ac:spMk id="3504" creationId="{00000000-0000-0000-0000-000000000000}"/>
          </ac:spMkLst>
        </pc:spChg>
        <pc:spChg chg="mod">
          <ac:chgData name="Thiago Panini" userId="cc6a5c77081c362d" providerId="LiveId" clId="{1E56A7F8-8C41-4C48-8B9E-FDD3FD38C49C}" dt="2024-05-25T16:14:31.365" v="12152" actId="6549"/>
          <ac:spMkLst>
            <pc:docMk/>
            <pc:sldMk cId="1232379895" sldId="428"/>
            <ac:spMk id="3505" creationId="{00000000-0000-0000-0000-000000000000}"/>
          </ac:spMkLst>
        </pc:spChg>
      </pc:sldChg>
      <pc:sldChg chg="addSp delSp modSp add mod modAnim">
        <pc:chgData name="Thiago Panini" userId="cc6a5c77081c362d" providerId="LiveId" clId="{1E56A7F8-8C41-4C48-8B9E-FDD3FD38C49C}" dt="2024-05-26T22:58:29.911" v="12871" actId="1076"/>
        <pc:sldMkLst>
          <pc:docMk/>
          <pc:sldMk cId="1880857219" sldId="429"/>
        </pc:sldMkLst>
        <pc:spChg chg="add mod">
          <ac:chgData name="Thiago Panini" userId="cc6a5c77081c362d" providerId="LiveId" clId="{1E56A7F8-8C41-4C48-8B9E-FDD3FD38C49C}" dt="2024-05-26T22:57:21.486" v="12858" actId="1076"/>
          <ac:spMkLst>
            <pc:docMk/>
            <pc:sldMk cId="1880857219" sldId="429"/>
            <ac:spMk id="7" creationId="{9DAB070F-4AA9-9AF9-EB24-C1AF40BCF968}"/>
          </ac:spMkLst>
        </pc:spChg>
        <pc:spChg chg="add mod">
          <ac:chgData name="Thiago Panini" userId="cc6a5c77081c362d" providerId="LiveId" clId="{1E56A7F8-8C41-4C48-8B9E-FDD3FD38C49C}" dt="2024-05-26T22:57:21.486" v="12858" actId="1076"/>
          <ac:spMkLst>
            <pc:docMk/>
            <pc:sldMk cId="1880857219" sldId="429"/>
            <ac:spMk id="8" creationId="{BFC31359-192E-0867-4110-FF9442A76923}"/>
          </ac:spMkLst>
        </pc:spChg>
        <pc:spChg chg="add mod">
          <ac:chgData name="Thiago Panini" userId="cc6a5c77081c362d" providerId="LiveId" clId="{1E56A7F8-8C41-4C48-8B9E-FDD3FD38C49C}" dt="2024-05-26T22:57:21.486" v="12858" actId="1076"/>
          <ac:spMkLst>
            <pc:docMk/>
            <pc:sldMk cId="1880857219" sldId="429"/>
            <ac:spMk id="9" creationId="{3D9F2CE6-7184-613A-D159-E5269AE1B99B}"/>
          </ac:spMkLst>
        </pc:spChg>
        <pc:spChg chg="add mod">
          <ac:chgData name="Thiago Panini" userId="cc6a5c77081c362d" providerId="LiveId" clId="{1E56A7F8-8C41-4C48-8B9E-FDD3FD38C49C}" dt="2024-05-26T22:55:03.898" v="12824" actId="1076"/>
          <ac:spMkLst>
            <pc:docMk/>
            <pc:sldMk cId="1880857219" sldId="429"/>
            <ac:spMk id="10" creationId="{C937E6E0-68A1-3BED-3A8C-627913B2B70E}"/>
          </ac:spMkLst>
        </pc:spChg>
        <pc:spChg chg="add del mod">
          <ac:chgData name="Thiago Panini" userId="cc6a5c77081c362d" providerId="LiveId" clId="{1E56A7F8-8C41-4C48-8B9E-FDD3FD38C49C}" dt="2024-05-26T22:56:12.210" v="12846" actId="21"/>
          <ac:spMkLst>
            <pc:docMk/>
            <pc:sldMk cId="1880857219" sldId="429"/>
            <ac:spMk id="11" creationId="{40A057D7-AD47-EB9C-2990-042E7B4918FD}"/>
          </ac:spMkLst>
        </pc:spChg>
        <pc:spChg chg="mod">
          <ac:chgData name="Thiago Panini" userId="cc6a5c77081c362d" providerId="LiveId" clId="{1E56A7F8-8C41-4C48-8B9E-FDD3FD38C49C}" dt="2024-05-26T22:43:05.449" v="12421" actId="20577"/>
          <ac:spMkLst>
            <pc:docMk/>
            <pc:sldMk cId="1880857219" sldId="429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5-26T22:43:25.053" v="12498" actId="20577"/>
          <ac:spMkLst>
            <pc:docMk/>
            <pc:sldMk cId="1880857219" sldId="429"/>
            <ac:spMk id="29" creationId="{E45329CC-8AEA-F224-D93C-63ABA2E6CB8B}"/>
          </ac:spMkLst>
        </pc:spChg>
        <pc:spChg chg="add mod">
          <ac:chgData name="Thiago Panini" userId="cc6a5c77081c362d" providerId="LiveId" clId="{1E56A7F8-8C41-4C48-8B9E-FDD3FD38C49C}" dt="2024-05-26T22:57:21.486" v="12858" actId="1076"/>
          <ac:spMkLst>
            <pc:docMk/>
            <pc:sldMk cId="1880857219" sldId="429"/>
            <ac:spMk id="35" creationId="{09C46C69-9F9E-40C4-3EB3-D19A3AE48244}"/>
          </ac:spMkLst>
        </pc:spChg>
        <pc:spChg chg="add mod">
          <ac:chgData name="Thiago Panini" userId="cc6a5c77081c362d" providerId="LiveId" clId="{1E56A7F8-8C41-4C48-8B9E-FDD3FD38C49C}" dt="2024-05-26T22:54:05.520" v="12813" actId="1076"/>
          <ac:spMkLst>
            <pc:docMk/>
            <pc:sldMk cId="1880857219" sldId="429"/>
            <ac:spMk id="47" creationId="{190A0270-0FD3-7654-DE0A-99830487CEF5}"/>
          </ac:spMkLst>
        </pc:spChg>
        <pc:spChg chg="add mod">
          <ac:chgData name="Thiago Panini" userId="cc6a5c77081c362d" providerId="LiveId" clId="{1E56A7F8-8C41-4C48-8B9E-FDD3FD38C49C}" dt="2024-05-26T22:58:29.911" v="12871" actId="1076"/>
          <ac:spMkLst>
            <pc:docMk/>
            <pc:sldMk cId="1880857219" sldId="429"/>
            <ac:spMk id="62" creationId="{40A057D7-AD47-EB9C-2990-042E7B4918FD}"/>
          </ac:spMkLst>
        </pc:spChg>
        <pc:spChg chg="del">
          <ac:chgData name="Thiago Panini" userId="cc6a5c77081c362d" providerId="LiveId" clId="{1E56A7F8-8C41-4C48-8B9E-FDD3FD38C49C}" dt="2024-05-26T22:42:52.731" v="12381" actId="478"/>
          <ac:spMkLst>
            <pc:docMk/>
            <pc:sldMk cId="1880857219" sldId="429"/>
            <ac:spMk id="3181" creationId="{F6BAB42B-426D-F697-3A1C-40DD1F32B02C}"/>
          </ac:spMkLst>
        </pc:spChg>
        <pc:spChg chg="del">
          <ac:chgData name="Thiago Panini" userId="cc6a5c77081c362d" providerId="LiveId" clId="{1E56A7F8-8C41-4C48-8B9E-FDD3FD38C49C}" dt="2024-05-26T22:42:52.731" v="12381" actId="478"/>
          <ac:spMkLst>
            <pc:docMk/>
            <pc:sldMk cId="1880857219" sldId="429"/>
            <ac:spMk id="3182" creationId="{212E8C84-58D0-50A8-B7C6-7DA648B9F302}"/>
          </ac:spMkLst>
        </pc:spChg>
        <pc:grpChg chg="del">
          <ac:chgData name="Thiago Panini" userId="cc6a5c77081c362d" providerId="LiveId" clId="{1E56A7F8-8C41-4C48-8B9E-FDD3FD38C49C}" dt="2024-05-26T22:42:52.731" v="12381" actId="478"/>
          <ac:grpSpMkLst>
            <pc:docMk/>
            <pc:sldMk cId="1880857219" sldId="429"/>
            <ac:grpSpMk id="18" creationId="{7198C279-9313-4F9F-656B-F90D903529D1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1050" creationId="{27708446-7F94-F825-50B7-975E45DECA08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074" creationId="{47B6E37D-A52F-BFEE-2787-564A93F1C811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129" creationId="{6839507D-9CFF-7860-6BB2-D5532EA9C51C}"/>
          </ac:grpSpMkLst>
        </pc:grpChg>
        <pc:grpChg chg="del">
          <ac:chgData name="Thiago Panini" userId="cc6a5c77081c362d" providerId="LiveId" clId="{1E56A7F8-8C41-4C48-8B9E-FDD3FD38C49C}" dt="2024-05-26T22:42:52.731" v="12381" actId="478"/>
          <ac:grpSpMkLst>
            <pc:docMk/>
            <pc:sldMk cId="1880857219" sldId="429"/>
            <ac:grpSpMk id="3179" creationId="{4352FE30-07E5-A9FA-2A09-C6EF63C1F122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231" creationId="{75378E1C-D0A0-6166-18D5-EBB6DFB9806E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269" creationId="{36F09F32-F236-BF46-1453-BF3B949EC5F8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07" creationId="{64E632FF-CE2D-021D-AE47-673A31F1AF2B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1" creationId="{D46E9919-00E0-5ED3-D0C5-6CB5A7A428E0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2" creationId="{AE534B8E-05EA-C389-0B6E-3A23CDE965A4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3" creationId="{70A4B822-5E84-61F1-9FB3-B5923DF4CB3E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4" creationId="{61F44AC3-3776-C1F3-CB75-7957F3D0567A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5" creationId="{FC7D2512-644C-A852-2878-9C724D4A55EF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6" creationId="{6DBFE6AE-1781-3D32-6BE1-3A837C572169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8" creationId="{5B485F46-509C-A815-E221-1922D34403BE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59" creationId="{EC989A0D-BFB3-C876-5BE9-703ACD420CB0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60" creationId="{1254CE17-5AB8-1FBC-2797-7F409C8E459D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61" creationId="{3FBFBBA4-3553-E36D-8853-13E8813C6F6E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62" creationId="{05A87ABB-D5F5-A233-93D1-46158051C745}"/>
          </ac:grpSpMkLst>
        </pc:grpChg>
        <pc:grpChg chg="del">
          <ac:chgData name="Thiago Panini" userId="cc6a5c77081c362d" providerId="LiveId" clId="{1E56A7F8-8C41-4C48-8B9E-FDD3FD38C49C}" dt="2024-05-26T22:42:50.021" v="12380" actId="478"/>
          <ac:grpSpMkLst>
            <pc:docMk/>
            <pc:sldMk cId="1880857219" sldId="429"/>
            <ac:grpSpMk id="3363" creationId="{A620189F-0D46-5653-CCF0-0C6B949146DB}"/>
          </ac:grpSpMkLst>
        </pc:grpChg>
        <pc:picChg chg="add mod">
          <ac:chgData name="Thiago Panini" userId="cc6a5c77081c362d" providerId="LiveId" clId="{1E56A7F8-8C41-4C48-8B9E-FDD3FD38C49C}" dt="2024-05-26T22:57:21.486" v="12858" actId="1076"/>
          <ac:picMkLst>
            <pc:docMk/>
            <pc:sldMk cId="1880857219" sldId="429"/>
            <ac:picMk id="3" creationId="{DD4A18CD-633D-DCAC-998F-A6DFC7C2D2EE}"/>
          </ac:picMkLst>
        </pc:picChg>
        <pc:picChg chg="add mod">
          <ac:chgData name="Thiago Panini" userId="cc6a5c77081c362d" providerId="LiveId" clId="{1E56A7F8-8C41-4C48-8B9E-FDD3FD38C49C}" dt="2024-05-26T22:57:21.486" v="12858" actId="1076"/>
          <ac:picMkLst>
            <pc:docMk/>
            <pc:sldMk cId="1880857219" sldId="429"/>
            <ac:picMk id="5" creationId="{AF9E43FC-14A0-79C5-EBD9-37D7147DE727}"/>
          </ac:picMkLst>
        </pc:picChg>
        <pc:picChg chg="add mod">
          <ac:chgData name="Thiago Panini" userId="cc6a5c77081c362d" providerId="LiveId" clId="{1E56A7F8-8C41-4C48-8B9E-FDD3FD38C49C}" dt="2024-05-26T22:57:21.486" v="12858" actId="1076"/>
          <ac:picMkLst>
            <pc:docMk/>
            <pc:sldMk cId="1880857219" sldId="429"/>
            <ac:picMk id="6" creationId="{D6BC4790-7F56-512B-656A-4DE4323A1DE4}"/>
          </ac:picMkLst>
        </pc:picChg>
        <pc:picChg chg="add mod">
          <ac:chgData name="Thiago Panini" userId="cc6a5c77081c362d" providerId="LiveId" clId="{1E56A7F8-8C41-4C48-8B9E-FDD3FD38C49C}" dt="2024-05-26T22:54:19.347" v="12818" actId="408"/>
          <ac:picMkLst>
            <pc:docMk/>
            <pc:sldMk cId="1880857219" sldId="429"/>
            <ac:picMk id="12" creationId="{534424AC-E37E-C880-B018-1DC4CD04D9BE}"/>
          </ac:picMkLst>
        </pc:picChg>
        <pc:picChg chg="add mod">
          <ac:chgData name="Thiago Panini" userId="cc6a5c77081c362d" providerId="LiveId" clId="{1E56A7F8-8C41-4C48-8B9E-FDD3FD38C49C}" dt="2024-05-26T22:54:24.230" v="12820" actId="408"/>
          <ac:picMkLst>
            <pc:docMk/>
            <pc:sldMk cId="1880857219" sldId="429"/>
            <ac:picMk id="13" creationId="{65D0D9F0-8748-7277-2D80-A83F716CE2E8}"/>
          </ac:picMkLst>
        </pc:picChg>
        <pc:picChg chg="add mod">
          <ac:chgData name="Thiago Panini" userId="cc6a5c77081c362d" providerId="LiveId" clId="{1E56A7F8-8C41-4C48-8B9E-FDD3FD38C49C}" dt="2024-05-26T22:54:24.230" v="12820" actId="408"/>
          <ac:picMkLst>
            <pc:docMk/>
            <pc:sldMk cId="1880857219" sldId="429"/>
            <ac:picMk id="14" creationId="{9D112D43-4B0A-5677-CEE7-ED4C74D3EC7B}"/>
          </ac:picMkLst>
        </pc:picChg>
        <pc:picChg chg="add mod">
          <ac:chgData name="Thiago Panini" userId="cc6a5c77081c362d" providerId="LiveId" clId="{1E56A7F8-8C41-4C48-8B9E-FDD3FD38C49C}" dt="2024-05-26T22:54:19.347" v="12818" actId="408"/>
          <ac:picMkLst>
            <pc:docMk/>
            <pc:sldMk cId="1880857219" sldId="429"/>
            <ac:picMk id="15" creationId="{58C534EF-BF01-11FD-BDA6-92C4F765942E}"/>
          </ac:picMkLst>
        </pc:picChg>
        <pc:picChg chg="add mod">
          <ac:chgData name="Thiago Panini" userId="cc6a5c77081c362d" providerId="LiveId" clId="{1E56A7F8-8C41-4C48-8B9E-FDD3FD38C49C}" dt="2024-05-26T22:54:24.230" v="12820" actId="408"/>
          <ac:picMkLst>
            <pc:docMk/>
            <pc:sldMk cId="1880857219" sldId="429"/>
            <ac:picMk id="16" creationId="{601F89C4-FBAF-F208-5361-CE80EE1B22CE}"/>
          </ac:picMkLst>
        </pc:picChg>
        <pc:picChg chg="add mod">
          <ac:chgData name="Thiago Panini" userId="cc6a5c77081c362d" providerId="LiveId" clId="{1E56A7F8-8C41-4C48-8B9E-FDD3FD38C49C}" dt="2024-05-26T22:57:21.486" v="12858" actId="1076"/>
          <ac:picMkLst>
            <pc:docMk/>
            <pc:sldMk cId="1880857219" sldId="429"/>
            <ac:picMk id="43" creationId="{45F23B2F-9BA5-289B-5C6F-B13950D3AD50}"/>
          </ac:picMkLst>
        </pc:picChg>
        <pc:picChg chg="add mod">
          <ac:chgData name="Thiago Panini" userId="cc6a5c77081c362d" providerId="LiveId" clId="{1E56A7F8-8C41-4C48-8B9E-FDD3FD38C49C}" dt="2024-05-26T22:57:21.486" v="12858" actId="1076"/>
          <ac:picMkLst>
            <pc:docMk/>
            <pc:sldMk cId="1880857219" sldId="429"/>
            <ac:picMk id="44" creationId="{E8F55906-E5C5-5237-AD70-797A46DF4EC2}"/>
          </ac:picMkLst>
        </pc:picChg>
        <pc:picChg chg="add mod">
          <ac:chgData name="Thiago Panini" userId="cc6a5c77081c362d" providerId="LiveId" clId="{1E56A7F8-8C41-4C48-8B9E-FDD3FD38C49C}" dt="2024-05-26T22:54:19.347" v="12818" actId="408"/>
          <ac:picMkLst>
            <pc:docMk/>
            <pc:sldMk cId="1880857219" sldId="429"/>
            <ac:picMk id="1026" creationId="{B3CE6756-D9F3-E963-E4D2-4D9163E65836}"/>
          </ac:picMkLst>
        </pc:picChg>
        <pc:picChg chg="add del mod">
          <ac:chgData name="Thiago Panini" userId="cc6a5c77081c362d" providerId="LiveId" clId="{1E56A7F8-8C41-4C48-8B9E-FDD3FD38C49C}" dt="2024-05-26T22:58:21.881" v="12869" actId="478"/>
          <ac:picMkLst>
            <pc:docMk/>
            <pc:sldMk cId="1880857219" sldId="429"/>
            <ac:picMk id="3189" creationId="{637CF04F-77F1-A17F-7E30-B5B3A0DE4D52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45" creationId="{D5D40AB5-CB8B-8744-F061-DD5F79A25D84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46" creationId="{856FA1FA-BB61-AD74-9804-A4E216BBDC7A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47" creationId="{744F4337-3FD0-5ED6-BA5F-EC1970850AB4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48" creationId="{66BBF031-46CF-7611-8912-98C6291CA123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49" creationId="{EB401E03-9D8A-D5F8-FF36-091D6CDF8113}"/>
          </ac:picMkLst>
        </pc:picChg>
        <pc:picChg chg="del">
          <ac:chgData name="Thiago Panini" userId="cc6a5c77081c362d" providerId="LiveId" clId="{1E56A7F8-8C41-4C48-8B9E-FDD3FD38C49C}" dt="2024-05-26T22:42:50.021" v="12380" actId="478"/>
          <ac:picMkLst>
            <pc:docMk/>
            <pc:sldMk cId="1880857219" sldId="429"/>
            <ac:picMk id="3350" creationId="{C096B879-9C67-799C-ADF5-6AA2D7D42905}"/>
          </ac:picMkLst>
        </pc:picChg>
        <pc:cxnChg chg="add mod">
          <ac:chgData name="Thiago Panini" userId="cc6a5c77081c362d" providerId="LiveId" clId="{1E56A7F8-8C41-4C48-8B9E-FDD3FD38C49C}" dt="2024-05-26T22:57:28.424" v="12859" actId="14100"/>
          <ac:cxnSpMkLst>
            <pc:docMk/>
            <pc:sldMk cId="1880857219" sldId="429"/>
            <ac:cxnSpMk id="19" creationId="{F42EEF41-9166-813F-EF81-601B53E6F41F}"/>
          </ac:cxnSpMkLst>
        </pc:cxnChg>
        <pc:cxnChg chg="add mod">
          <ac:chgData name="Thiago Panini" userId="cc6a5c77081c362d" providerId="LiveId" clId="{1E56A7F8-8C41-4C48-8B9E-FDD3FD38C49C}" dt="2024-05-26T22:57:31.301" v="12860" actId="14100"/>
          <ac:cxnSpMkLst>
            <pc:docMk/>
            <pc:sldMk cId="1880857219" sldId="429"/>
            <ac:cxnSpMk id="20" creationId="{7EF69F53-E16E-F62B-9F6C-434303B557F6}"/>
          </ac:cxnSpMkLst>
        </pc:cxnChg>
        <pc:cxnChg chg="add mod">
          <ac:chgData name="Thiago Panini" userId="cc6a5c77081c362d" providerId="LiveId" clId="{1E56A7F8-8C41-4C48-8B9E-FDD3FD38C49C}" dt="2024-05-26T22:50:41.834" v="12711"/>
          <ac:cxnSpMkLst>
            <pc:docMk/>
            <pc:sldMk cId="1880857219" sldId="429"/>
            <ac:cxnSpMk id="24" creationId="{CA365C63-5686-D07F-D28B-BDD38B3CA39B}"/>
          </ac:cxnSpMkLst>
        </pc:cxnChg>
        <pc:cxnChg chg="add mod">
          <ac:chgData name="Thiago Panini" userId="cc6a5c77081c362d" providerId="LiveId" clId="{1E56A7F8-8C41-4C48-8B9E-FDD3FD38C49C}" dt="2024-05-26T22:57:48.674" v="12863" actId="14100"/>
          <ac:cxnSpMkLst>
            <pc:docMk/>
            <pc:sldMk cId="1880857219" sldId="429"/>
            <ac:cxnSpMk id="25" creationId="{6C9A94C9-5A6D-5AEC-5F57-3C2A935BE851}"/>
          </ac:cxnSpMkLst>
        </pc:cxnChg>
        <pc:cxnChg chg="add mod">
          <ac:chgData name="Thiago Panini" userId="cc6a5c77081c362d" providerId="LiveId" clId="{1E56A7F8-8C41-4C48-8B9E-FDD3FD38C49C}" dt="2024-05-26T22:57:39.727" v="12862" actId="14100"/>
          <ac:cxnSpMkLst>
            <pc:docMk/>
            <pc:sldMk cId="1880857219" sldId="429"/>
            <ac:cxnSpMk id="26" creationId="{A92CA7BB-F7BA-F925-9C7F-71B3191C55B5}"/>
          </ac:cxnSpMkLst>
        </pc:cxnChg>
        <pc:cxnChg chg="add mod">
          <ac:chgData name="Thiago Panini" userId="cc6a5c77081c362d" providerId="LiveId" clId="{1E56A7F8-8C41-4C48-8B9E-FDD3FD38C49C}" dt="2024-05-26T22:56:58.850" v="12856" actId="14100"/>
          <ac:cxnSpMkLst>
            <pc:docMk/>
            <pc:sldMk cId="1880857219" sldId="429"/>
            <ac:cxnSpMk id="48" creationId="{DBDB3286-9347-CF07-AD63-95D779C8C57A}"/>
          </ac:cxnSpMkLst>
        </pc:cxnChg>
        <pc:cxnChg chg="add mod">
          <ac:chgData name="Thiago Panini" userId="cc6a5c77081c362d" providerId="LiveId" clId="{1E56A7F8-8C41-4C48-8B9E-FDD3FD38C49C}" dt="2024-05-26T22:57:01.539" v="12857" actId="14100"/>
          <ac:cxnSpMkLst>
            <pc:docMk/>
            <pc:sldMk cId="1880857219" sldId="429"/>
            <ac:cxnSpMk id="50" creationId="{30EB9BB1-FB42-A283-9DF0-1E320D02C856}"/>
          </ac:cxnSpMkLst>
        </pc:cxnChg>
        <pc:cxnChg chg="add del mod">
          <ac:chgData name="Thiago Panini" userId="cc6a5c77081c362d" providerId="LiveId" clId="{1E56A7F8-8C41-4C48-8B9E-FDD3FD38C49C}" dt="2024-05-26T22:55:59.733" v="12843" actId="478"/>
          <ac:cxnSpMkLst>
            <pc:docMk/>
            <pc:sldMk cId="1880857219" sldId="429"/>
            <ac:cxnSpMk id="56" creationId="{D8BD1371-9A03-FAFB-7A2C-0D8CCE80BC71}"/>
          </ac:cxnSpMkLst>
        </pc:cxnChg>
        <pc:cxnChg chg="add del mod">
          <ac:chgData name="Thiago Panini" userId="cc6a5c77081c362d" providerId="LiveId" clId="{1E56A7F8-8C41-4C48-8B9E-FDD3FD38C49C}" dt="2024-05-26T22:55:58.401" v="12842" actId="478"/>
          <ac:cxnSpMkLst>
            <pc:docMk/>
            <pc:sldMk cId="1880857219" sldId="429"/>
            <ac:cxnSpMk id="60" creationId="{466213E7-4205-FEBE-F0D5-8408813253FA}"/>
          </ac:cxnSpMkLst>
        </pc:cxnChg>
        <pc:cxnChg chg="del">
          <ac:chgData name="Thiago Panini" userId="cc6a5c77081c362d" providerId="LiveId" clId="{1E56A7F8-8C41-4C48-8B9E-FDD3FD38C49C}" dt="2024-05-26T22:42:50.021" v="12380" actId="478"/>
          <ac:cxnSpMkLst>
            <pc:docMk/>
            <pc:sldMk cId="1880857219" sldId="429"/>
            <ac:cxnSpMk id="1046" creationId="{DB677F5E-3814-01DD-85E5-656A1D8726A5}"/>
          </ac:cxnSpMkLst>
        </pc:cxnChg>
        <pc:cxnChg chg="del">
          <ac:chgData name="Thiago Panini" userId="cc6a5c77081c362d" providerId="LiveId" clId="{1E56A7F8-8C41-4C48-8B9E-FDD3FD38C49C}" dt="2024-05-26T22:42:50.021" v="12380" actId="478"/>
          <ac:cxnSpMkLst>
            <pc:docMk/>
            <pc:sldMk cId="1880857219" sldId="429"/>
            <ac:cxnSpMk id="1049" creationId="{E969AC42-2C3A-E10C-771D-DE1E43E95145}"/>
          </ac:cxnSpMkLst>
        </pc:cxnChg>
        <pc:cxnChg chg="del">
          <ac:chgData name="Thiago Panini" userId="cc6a5c77081c362d" providerId="LiveId" clId="{1E56A7F8-8C41-4C48-8B9E-FDD3FD38C49C}" dt="2024-05-26T22:42:52.731" v="12381" actId="478"/>
          <ac:cxnSpMkLst>
            <pc:docMk/>
            <pc:sldMk cId="1880857219" sldId="429"/>
            <ac:cxnSpMk id="3184" creationId="{309C5330-90AA-96A2-7DE5-45739CD0E8E0}"/>
          </ac:cxnSpMkLst>
        </pc:cxnChg>
      </pc:sldChg>
      <pc:sldChg chg="add del">
        <pc:chgData name="Thiago Panini" userId="cc6a5c77081c362d" providerId="LiveId" clId="{1E56A7F8-8C41-4C48-8B9E-FDD3FD38C49C}" dt="2024-05-26T22:43:30.056" v="12500"/>
        <pc:sldMkLst>
          <pc:docMk/>
          <pc:sldMk cId="3156542699" sldId="430"/>
        </pc:sldMkLst>
      </pc:sldChg>
      <pc:sldChg chg="addSp delSp modSp add mod">
        <pc:chgData name="Thiago Panini" userId="cc6a5c77081c362d" providerId="LiveId" clId="{1E56A7F8-8C41-4C48-8B9E-FDD3FD38C49C}" dt="2024-05-26T23:01:57.427" v="12962" actId="1076"/>
        <pc:sldMkLst>
          <pc:docMk/>
          <pc:sldMk cId="3589524226" sldId="430"/>
        </pc:sldMkLst>
        <pc:spChg chg="del">
          <ac:chgData name="Thiago Panini" userId="cc6a5c77081c362d" providerId="LiveId" clId="{1E56A7F8-8C41-4C48-8B9E-FDD3FD38C49C}" dt="2024-05-26T23:00:02.662" v="12904" actId="478"/>
          <ac:spMkLst>
            <pc:docMk/>
            <pc:sldMk cId="3589524226" sldId="430"/>
            <ac:spMk id="10" creationId="{C937E6E0-68A1-3BED-3A8C-627913B2B70E}"/>
          </ac:spMkLst>
        </pc:spChg>
        <pc:spChg chg="add mod">
          <ac:chgData name="Thiago Panini" userId="cc6a5c77081c362d" providerId="LiveId" clId="{1E56A7F8-8C41-4C48-8B9E-FDD3FD38C49C}" dt="2024-05-26T23:00:16.250" v="12907" actId="1076"/>
          <ac:spMkLst>
            <pc:docMk/>
            <pc:sldMk cId="3589524226" sldId="430"/>
            <ac:spMk id="11" creationId="{8A4CB37C-B540-C30E-1758-561C5614D0F5}"/>
          </ac:spMkLst>
        </pc:spChg>
        <pc:spChg chg="add mod">
          <ac:chgData name="Thiago Panini" userId="cc6a5c77081c362d" providerId="LiveId" clId="{1E56A7F8-8C41-4C48-8B9E-FDD3FD38C49C}" dt="2024-05-26T23:00:16.250" v="12907" actId="1076"/>
          <ac:spMkLst>
            <pc:docMk/>
            <pc:sldMk cId="3589524226" sldId="430"/>
            <ac:spMk id="17" creationId="{06A6559D-72A7-EF0F-FEC4-7DCDC4ED4E44}"/>
          </ac:spMkLst>
        </pc:spChg>
        <pc:spChg chg="add mod">
          <ac:chgData name="Thiago Panini" userId="cc6a5c77081c362d" providerId="LiveId" clId="{1E56A7F8-8C41-4C48-8B9E-FDD3FD38C49C}" dt="2024-05-26T23:01:57.427" v="12962" actId="1076"/>
          <ac:spMkLst>
            <pc:docMk/>
            <pc:sldMk cId="3589524226" sldId="430"/>
            <ac:spMk id="32" creationId="{D0328A2E-A17F-A696-F57B-164BFC1CD69E}"/>
          </ac:spMkLst>
        </pc:spChg>
        <pc:picChg chg="add del mod">
          <ac:chgData name="Thiago Panini" userId="cc6a5c77081c362d" providerId="LiveId" clId="{1E56A7F8-8C41-4C48-8B9E-FDD3FD38C49C}" dt="2024-05-26T22:58:58.626" v="12875" actId="478"/>
          <ac:picMkLst>
            <pc:docMk/>
            <pc:sldMk cId="3589524226" sldId="430"/>
            <ac:picMk id="2" creationId="{8B54C6D4-B6CB-5C1E-F3FC-86D3536CB722}"/>
          </ac:picMkLst>
        </pc:picChg>
        <pc:picChg chg="add del mod">
          <ac:chgData name="Thiago Panini" userId="cc6a5c77081c362d" providerId="LiveId" clId="{1E56A7F8-8C41-4C48-8B9E-FDD3FD38C49C}" dt="2024-05-26T22:58:58.626" v="12875" actId="478"/>
          <ac:picMkLst>
            <pc:docMk/>
            <pc:sldMk cId="3589524226" sldId="430"/>
            <ac:picMk id="4" creationId="{A7A683BB-B103-E918-E016-44B6BFF6CCB2}"/>
          </ac:picMkLst>
        </pc:picChg>
        <pc:picChg chg="add mod">
          <ac:chgData name="Thiago Panini" userId="cc6a5c77081c362d" providerId="LiveId" clId="{1E56A7F8-8C41-4C48-8B9E-FDD3FD38C49C}" dt="2024-05-26T23:00:16.250" v="12907" actId="1076"/>
          <ac:picMkLst>
            <pc:docMk/>
            <pc:sldMk cId="3589524226" sldId="430"/>
            <ac:picMk id="2050" creationId="{F53EC0B3-CB58-D5E1-9EB5-D0B54FBE8DF1}"/>
          </ac:picMkLst>
        </pc:picChg>
        <pc:picChg chg="add mod">
          <ac:chgData name="Thiago Panini" userId="cc6a5c77081c362d" providerId="LiveId" clId="{1E56A7F8-8C41-4C48-8B9E-FDD3FD38C49C}" dt="2024-05-26T23:00:16.250" v="12907" actId="1076"/>
          <ac:picMkLst>
            <pc:docMk/>
            <pc:sldMk cId="3589524226" sldId="430"/>
            <ac:picMk id="2052" creationId="{BAA308F4-0AFF-FBD4-9310-C886972FAF7C}"/>
          </ac:picMkLst>
        </pc:picChg>
        <pc:cxnChg chg="add mod">
          <ac:chgData name="Thiago Panini" userId="cc6a5c77081c362d" providerId="LiveId" clId="{1E56A7F8-8C41-4C48-8B9E-FDD3FD38C49C}" dt="2024-05-26T23:01:00.811" v="12920" actId="1035"/>
          <ac:cxnSpMkLst>
            <pc:docMk/>
            <pc:sldMk cId="3589524226" sldId="430"/>
            <ac:cxnSpMk id="18" creationId="{15F39C03-F2DB-6B05-27C7-64B4F19DFD20}"/>
          </ac:cxnSpMkLst>
        </pc:cxnChg>
        <pc:cxnChg chg="add mod">
          <ac:chgData name="Thiago Panini" userId="cc6a5c77081c362d" providerId="LiveId" clId="{1E56A7F8-8C41-4C48-8B9E-FDD3FD38C49C}" dt="2024-05-26T23:00:50.572" v="12918" actId="14100"/>
          <ac:cxnSpMkLst>
            <pc:docMk/>
            <pc:sldMk cId="3589524226" sldId="430"/>
            <ac:cxnSpMk id="30" creationId="{B5A90D38-71B3-9C74-4372-4EF2279B1715}"/>
          </ac:cxnSpMkLst>
        </pc:cxnChg>
      </pc:sldChg>
      <pc:sldChg chg="addSp delSp modSp add del mod">
        <pc:chgData name="Thiago Panini" userId="cc6a5c77081c362d" providerId="LiveId" clId="{1E56A7F8-8C41-4C48-8B9E-FDD3FD38C49C}" dt="2024-06-07T22:37:48.916" v="13735" actId="47"/>
        <pc:sldMkLst>
          <pc:docMk/>
          <pc:sldMk cId="3876845468" sldId="431"/>
        </pc:sldMkLst>
        <pc:spChg chg="add del mod">
          <ac:chgData name="Thiago Panini" userId="cc6a5c77081c362d" providerId="LiveId" clId="{1E56A7F8-8C41-4C48-8B9E-FDD3FD38C49C}" dt="2024-05-26T23:08:20.517" v="12994" actId="478"/>
          <ac:spMkLst>
            <pc:docMk/>
            <pc:sldMk cId="3876845468" sldId="431"/>
            <ac:spMk id="2" creationId="{C2FEB5FA-9240-1C24-AC44-451DFE2C9FCB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7" creationId="{9DAB070F-4AA9-9AF9-EB24-C1AF40BCF968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8" creationId="{BFC31359-192E-0867-4110-FF9442A76923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9" creationId="{3D9F2CE6-7184-613A-D159-E5269AE1B99B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11" creationId="{8A4CB37C-B540-C30E-1758-561C5614D0F5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17" creationId="{06A6559D-72A7-EF0F-FEC4-7DCDC4ED4E44}"/>
          </ac:spMkLst>
        </pc:spChg>
        <pc:spChg chg="add mod">
          <ac:chgData name="Thiago Panini" userId="cc6a5c77081c362d" providerId="LiveId" clId="{1E56A7F8-8C41-4C48-8B9E-FDD3FD38C49C}" dt="2024-05-26T23:14:20.878" v="13222" actId="1076"/>
          <ac:spMkLst>
            <pc:docMk/>
            <pc:sldMk cId="3876845468" sldId="431"/>
            <ac:spMk id="28" creationId="{5AFB9EFA-BEA2-EDE9-31D5-1F8E1C47E90F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32" creationId="{D0328A2E-A17F-A696-F57B-164BFC1CD69E}"/>
          </ac:spMkLst>
        </pc:spChg>
        <pc:spChg chg="add mod">
          <ac:chgData name="Thiago Panini" userId="cc6a5c77081c362d" providerId="LiveId" clId="{1E56A7F8-8C41-4C48-8B9E-FDD3FD38C49C}" dt="2024-05-26T23:14:20.878" v="13222" actId="1076"/>
          <ac:spMkLst>
            <pc:docMk/>
            <pc:sldMk cId="3876845468" sldId="431"/>
            <ac:spMk id="33" creationId="{EF0ECFF6-B4EC-5E62-D1F5-4424328D96B5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35" creationId="{09C46C69-9F9E-40C4-3EB3-D19A3AE48244}"/>
          </ac:spMkLst>
        </pc:spChg>
        <pc:spChg chg="add mod">
          <ac:chgData name="Thiago Panini" userId="cc6a5c77081c362d" providerId="LiveId" clId="{1E56A7F8-8C41-4C48-8B9E-FDD3FD38C49C}" dt="2024-05-26T23:14:20.878" v="13222" actId="1076"/>
          <ac:spMkLst>
            <pc:docMk/>
            <pc:sldMk cId="3876845468" sldId="431"/>
            <ac:spMk id="36" creationId="{B3EE9C4A-7A4C-866B-EEDA-AF3A0FD29C84}"/>
          </ac:spMkLst>
        </pc:spChg>
        <pc:spChg chg="add mod">
          <ac:chgData name="Thiago Panini" userId="cc6a5c77081c362d" providerId="LiveId" clId="{1E56A7F8-8C41-4C48-8B9E-FDD3FD38C49C}" dt="2024-05-26T23:13:33.284" v="13175" actId="1076"/>
          <ac:spMkLst>
            <pc:docMk/>
            <pc:sldMk cId="3876845468" sldId="431"/>
            <ac:spMk id="37" creationId="{E820E467-9859-7195-CEA5-536C217D61D9}"/>
          </ac:spMkLst>
        </pc:spChg>
        <pc:spChg chg="add mod">
          <ac:chgData name="Thiago Panini" userId="cc6a5c77081c362d" providerId="LiveId" clId="{1E56A7F8-8C41-4C48-8B9E-FDD3FD38C49C}" dt="2024-05-26T23:14:14.852" v="13220" actId="14100"/>
          <ac:spMkLst>
            <pc:docMk/>
            <pc:sldMk cId="3876845468" sldId="431"/>
            <ac:spMk id="38" creationId="{70232E1C-CA30-A1B4-A045-2B85F10663A6}"/>
          </ac:spMkLst>
        </pc:spChg>
        <pc:spChg chg="add mod">
          <ac:chgData name="Thiago Panini" userId="cc6a5c77081c362d" providerId="LiveId" clId="{1E56A7F8-8C41-4C48-8B9E-FDD3FD38C49C}" dt="2024-05-26T23:13:52.654" v="13180" actId="1076"/>
          <ac:spMkLst>
            <pc:docMk/>
            <pc:sldMk cId="3876845468" sldId="431"/>
            <ac:spMk id="39" creationId="{276F3C50-F9B2-62E0-EBCB-54B404D2EC9B}"/>
          </ac:spMkLst>
        </pc:spChg>
        <pc:spChg chg="add mod">
          <ac:chgData name="Thiago Panini" userId="cc6a5c77081c362d" providerId="LiveId" clId="{1E56A7F8-8C41-4C48-8B9E-FDD3FD38C49C}" dt="2024-05-26T23:14:23.714" v="13223" actId="1076"/>
          <ac:spMkLst>
            <pc:docMk/>
            <pc:sldMk cId="3876845468" sldId="431"/>
            <ac:spMk id="41" creationId="{634F8990-5B3B-9000-8D74-839C3293C60F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47" creationId="{190A0270-0FD3-7654-DE0A-99830487CEF5}"/>
          </ac:spMkLst>
        </pc:spChg>
        <pc:spChg chg="del">
          <ac:chgData name="Thiago Panini" userId="cc6a5c77081c362d" providerId="LiveId" clId="{1E56A7F8-8C41-4C48-8B9E-FDD3FD38C49C}" dt="2024-05-26T23:05:23.398" v="12964" actId="478"/>
          <ac:spMkLst>
            <pc:docMk/>
            <pc:sldMk cId="3876845468" sldId="431"/>
            <ac:spMk id="62" creationId="{40A057D7-AD47-EB9C-2990-042E7B4918FD}"/>
          </ac:spMkLst>
        </pc:sp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3" creationId="{DD4A18CD-633D-DCAC-998F-A6DFC7C2D2EE}"/>
          </ac:picMkLst>
        </pc:picChg>
        <pc:picChg chg="add mod">
          <ac:chgData name="Thiago Panini" userId="cc6a5c77081c362d" providerId="LiveId" clId="{1E56A7F8-8C41-4C48-8B9E-FDD3FD38C49C}" dt="2024-05-26T23:14:20.878" v="13222" actId="1076"/>
          <ac:picMkLst>
            <pc:docMk/>
            <pc:sldMk cId="3876845468" sldId="431"/>
            <ac:picMk id="4" creationId="{B6069E6C-585C-022A-0F79-CD56EB7CDF13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5" creationId="{AF9E43FC-14A0-79C5-EBD9-37D7147DE727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6" creationId="{D6BC4790-7F56-512B-656A-4DE4323A1DE4}"/>
          </ac:picMkLst>
        </pc:picChg>
        <pc:picChg chg="add mod">
          <ac:chgData name="Thiago Panini" userId="cc6a5c77081c362d" providerId="LiveId" clId="{1E56A7F8-8C41-4C48-8B9E-FDD3FD38C49C}" dt="2024-05-26T23:14:20.878" v="13222" actId="1076"/>
          <ac:picMkLst>
            <pc:docMk/>
            <pc:sldMk cId="3876845468" sldId="431"/>
            <ac:picMk id="10" creationId="{BB19E8D3-2AAA-A954-926B-0C1887F3F8E6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2" creationId="{534424AC-E37E-C880-B018-1DC4CD04D9BE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3" creationId="{65D0D9F0-8748-7277-2D80-A83F716CE2E8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4" creationId="{9D112D43-4B0A-5677-CEE7-ED4C74D3EC7B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5" creationId="{58C534EF-BF01-11FD-BDA6-92C4F765942E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6" creationId="{601F89C4-FBAF-F208-5361-CE80EE1B22CE}"/>
          </ac:picMkLst>
        </pc:picChg>
        <pc:picChg chg="add mod">
          <ac:chgData name="Thiago Panini" userId="cc6a5c77081c362d" providerId="LiveId" clId="{1E56A7F8-8C41-4C48-8B9E-FDD3FD38C49C}" dt="2024-05-26T23:13:41.782" v="13178" actId="1076"/>
          <ac:picMkLst>
            <pc:docMk/>
            <pc:sldMk cId="3876845468" sldId="431"/>
            <ac:picMk id="21" creationId="{C3629696-8D6A-E87B-1D15-0B155EEB0F7D}"/>
          </ac:picMkLst>
        </pc:picChg>
        <pc:picChg chg="add mod">
          <ac:chgData name="Thiago Panini" userId="cc6a5c77081c362d" providerId="LiveId" clId="{1E56A7F8-8C41-4C48-8B9E-FDD3FD38C49C}" dt="2024-05-26T23:13:39.491" v="13177" actId="1076"/>
          <ac:picMkLst>
            <pc:docMk/>
            <pc:sldMk cId="3876845468" sldId="431"/>
            <ac:picMk id="22" creationId="{59B8BE7A-DC90-2421-259B-F2CBF1E4DF26}"/>
          </ac:picMkLst>
        </pc:picChg>
        <pc:picChg chg="add mod">
          <ac:chgData name="Thiago Panini" userId="cc6a5c77081c362d" providerId="LiveId" clId="{1E56A7F8-8C41-4C48-8B9E-FDD3FD38C49C}" dt="2024-05-26T23:13:26.276" v="13174" actId="1076"/>
          <ac:picMkLst>
            <pc:docMk/>
            <pc:sldMk cId="3876845468" sldId="431"/>
            <ac:picMk id="23" creationId="{A878B12E-EEC5-76DF-B63B-9CA6C4738241}"/>
          </ac:picMkLst>
        </pc:picChg>
        <pc:picChg chg="add mod">
          <ac:chgData name="Thiago Panini" userId="cc6a5c77081c362d" providerId="LiveId" clId="{1E56A7F8-8C41-4C48-8B9E-FDD3FD38C49C}" dt="2024-05-26T23:13:25.411" v="13173" actId="1076"/>
          <ac:picMkLst>
            <pc:docMk/>
            <pc:sldMk cId="3876845468" sldId="431"/>
            <ac:picMk id="24" creationId="{B91FF904-5BD3-63D6-7B8F-426F1750EDFE}"/>
          </ac:picMkLst>
        </pc:picChg>
        <pc:picChg chg="add del mod">
          <ac:chgData name="Thiago Panini" userId="cc6a5c77081c362d" providerId="LiveId" clId="{1E56A7F8-8C41-4C48-8B9E-FDD3FD38C49C}" dt="2024-05-26T23:11:35.955" v="13052" actId="21"/>
          <ac:picMkLst>
            <pc:docMk/>
            <pc:sldMk cId="3876845468" sldId="431"/>
            <ac:picMk id="31" creationId="{CD2CE975-863B-BCA4-C8AC-8A5D8BC44488}"/>
          </ac:picMkLst>
        </pc:picChg>
        <pc:picChg chg="add mod">
          <ac:chgData name="Thiago Panini" userId="cc6a5c77081c362d" providerId="LiveId" clId="{1E56A7F8-8C41-4C48-8B9E-FDD3FD38C49C}" dt="2024-05-26T23:14:20.878" v="13222" actId="1076"/>
          <ac:picMkLst>
            <pc:docMk/>
            <pc:sldMk cId="3876845468" sldId="431"/>
            <ac:picMk id="34" creationId="{CD2CE975-863B-BCA4-C8AC-8A5D8BC44488}"/>
          </ac:picMkLst>
        </pc:picChg>
        <pc:picChg chg="add mod">
          <ac:chgData name="Thiago Panini" userId="cc6a5c77081c362d" providerId="LiveId" clId="{1E56A7F8-8C41-4C48-8B9E-FDD3FD38C49C}" dt="2024-05-26T23:13:52.654" v="13180" actId="1076"/>
          <ac:picMkLst>
            <pc:docMk/>
            <pc:sldMk cId="3876845468" sldId="431"/>
            <ac:picMk id="40" creationId="{BC2CAF05-63C2-0F91-EA0E-75B071341033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43" creationId="{45F23B2F-9BA5-289B-5C6F-B13950D3AD50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44" creationId="{E8F55906-E5C5-5237-AD70-797A46DF4EC2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1026" creationId="{B3CE6756-D9F3-E963-E4D2-4D9163E65836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2050" creationId="{F53EC0B3-CB58-D5E1-9EB5-D0B54FBE8DF1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2052" creationId="{BAA308F4-0AFF-FBD4-9310-C886972FAF7C}"/>
          </ac:picMkLst>
        </pc:picChg>
        <pc:picChg chg="add del mod">
          <ac:chgData name="Thiago Panini" userId="cc6a5c77081c362d" providerId="LiveId" clId="{1E56A7F8-8C41-4C48-8B9E-FDD3FD38C49C}" dt="2024-05-26T23:06:19.422" v="12971" actId="478"/>
          <ac:picMkLst>
            <pc:docMk/>
            <pc:sldMk cId="3876845468" sldId="431"/>
            <ac:picMk id="3074" creationId="{6FC87F81-F58E-FF31-021E-13B426C29E5C}"/>
          </ac:picMkLst>
        </pc:picChg>
        <pc:picChg chg="add del mod">
          <ac:chgData name="Thiago Panini" userId="cc6a5c77081c362d" providerId="LiveId" clId="{1E56A7F8-8C41-4C48-8B9E-FDD3FD38C49C}" dt="2024-05-26T23:06:32.330" v="12976" actId="478"/>
          <ac:picMkLst>
            <pc:docMk/>
            <pc:sldMk cId="3876845468" sldId="431"/>
            <ac:picMk id="3076" creationId="{38DDB454-D965-A8CC-9001-052C1D708DF3}"/>
          </ac:picMkLst>
        </pc:picChg>
        <pc:picChg chg="add mod">
          <ac:chgData name="Thiago Panini" userId="cc6a5c77081c362d" providerId="LiveId" clId="{1E56A7F8-8C41-4C48-8B9E-FDD3FD38C49C}" dt="2024-05-26T23:14:30.125" v="13224" actId="1076"/>
          <ac:picMkLst>
            <pc:docMk/>
            <pc:sldMk cId="3876845468" sldId="431"/>
            <ac:picMk id="3078" creationId="{27AE51D3-AFF6-4FF1-4A46-AE3704712C9F}"/>
          </ac:picMkLst>
        </pc:picChg>
        <pc:picChg chg="add del mod">
          <ac:chgData name="Thiago Panini" userId="cc6a5c77081c362d" providerId="LiveId" clId="{1E56A7F8-8C41-4C48-8B9E-FDD3FD38C49C}" dt="2024-05-26T23:08:17.946" v="12992" actId="478"/>
          <ac:picMkLst>
            <pc:docMk/>
            <pc:sldMk cId="3876845468" sldId="431"/>
            <ac:picMk id="3080" creationId="{7EF89B48-D1D7-03A4-A430-76D98892836F}"/>
          </ac:picMkLst>
        </pc:picChg>
        <pc:picChg chg="add del">
          <ac:chgData name="Thiago Panini" userId="cc6a5c77081c362d" providerId="LiveId" clId="{1E56A7F8-8C41-4C48-8B9E-FDD3FD38C49C}" dt="2024-05-26T23:08:17.946" v="12992" actId="478"/>
          <ac:picMkLst>
            <pc:docMk/>
            <pc:sldMk cId="3876845468" sldId="431"/>
            <ac:picMk id="3082" creationId="{689F89A3-BC9D-37C1-F05A-750794B8AFE6}"/>
          </ac:picMkLst>
        </pc:picChg>
        <pc:picChg chg="add del mod">
          <ac:chgData name="Thiago Panini" userId="cc6a5c77081c362d" providerId="LiveId" clId="{1E56A7F8-8C41-4C48-8B9E-FDD3FD38C49C}" dt="2024-05-26T23:08:19.232" v="12993" actId="478"/>
          <ac:picMkLst>
            <pc:docMk/>
            <pc:sldMk cId="3876845468" sldId="431"/>
            <ac:picMk id="3084" creationId="{586330D4-450C-6D94-4296-2289E68EF68B}"/>
          </ac:picMkLst>
        </pc:picChg>
        <pc:picChg chg="add mod">
          <ac:chgData name="Thiago Panini" userId="cc6a5c77081c362d" providerId="LiveId" clId="{1E56A7F8-8C41-4C48-8B9E-FDD3FD38C49C}" dt="2024-05-26T23:13:33.284" v="13175" actId="1076"/>
          <ac:picMkLst>
            <pc:docMk/>
            <pc:sldMk cId="3876845468" sldId="431"/>
            <ac:picMk id="3086" creationId="{080C9A85-8B2B-55DE-FB5F-2D17E345C0D4}"/>
          </ac:picMkLst>
        </pc:picChg>
        <pc:picChg chg="add mod">
          <ac:chgData name="Thiago Panini" userId="cc6a5c77081c362d" providerId="LiveId" clId="{1E56A7F8-8C41-4C48-8B9E-FDD3FD38C49C}" dt="2024-05-26T23:13:33.284" v="13175" actId="1076"/>
          <ac:picMkLst>
            <pc:docMk/>
            <pc:sldMk cId="3876845468" sldId="431"/>
            <ac:picMk id="3088" creationId="{82FD92B4-1ED4-5160-60F2-23AA483BC5EE}"/>
          </ac:picMkLst>
        </pc:picChg>
        <pc:picChg chg="del">
          <ac:chgData name="Thiago Panini" userId="cc6a5c77081c362d" providerId="LiveId" clId="{1E56A7F8-8C41-4C48-8B9E-FDD3FD38C49C}" dt="2024-05-26T23:05:23.398" v="12964" actId="478"/>
          <ac:picMkLst>
            <pc:docMk/>
            <pc:sldMk cId="3876845468" sldId="431"/>
            <ac:picMk id="3189" creationId="{637CF04F-77F1-A17F-7E30-B5B3A0DE4D52}"/>
          </ac:picMkLst>
        </pc:pic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18" creationId="{15F39C03-F2DB-6B05-27C7-64B4F19DFD20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19" creationId="{F42EEF41-9166-813F-EF81-601B53E6F41F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20" creationId="{7EF69F53-E16E-F62B-9F6C-434303B557F6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25" creationId="{6C9A94C9-5A6D-5AEC-5F57-3C2A935BE851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26" creationId="{A92CA7BB-F7BA-F925-9C7F-71B3191C55B5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30" creationId="{B5A90D38-71B3-9C74-4372-4EF2279B1715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48" creationId="{DBDB3286-9347-CF07-AD63-95D779C8C57A}"/>
          </ac:cxnSpMkLst>
        </pc:cxnChg>
        <pc:cxnChg chg="del">
          <ac:chgData name="Thiago Panini" userId="cc6a5c77081c362d" providerId="LiveId" clId="{1E56A7F8-8C41-4C48-8B9E-FDD3FD38C49C}" dt="2024-05-26T23:05:23.398" v="12964" actId="478"/>
          <ac:cxnSpMkLst>
            <pc:docMk/>
            <pc:sldMk cId="3876845468" sldId="431"/>
            <ac:cxnSpMk id="50" creationId="{30EB9BB1-FB42-A283-9DF0-1E320D02C856}"/>
          </ac:cxnSpMkLst>
        </pc:cxnChg>
      </pc:sldChg>
      <pc:sldChg chg="addSp delSp modSp add mod">
        <pc:chgData name="Thiago Panini" userId="cc6a5c77081c362d" providerId="LiveId" clId="{1E56A7F8-8C41-4C48-8B9E-FDD3FD38C49C}" dt="2024-06-07T22:47:33.041" v="13887" actId="208"/>
        <pc:sldMkLst>
          <pc:docMk/>
          <pc:sldMk cId="2780958988" sldId="432"/>
        </pc:sldMkLst>
        <pc:spChg chg="add del mod">
          <ac:chgData name="Thiago Panini" userId="cc6a5c77081c362d" providerId="LiveId" clId="{1E56A7F8-8C41-4C48-8B9E-FDD3FD38C49C}" dt="2024-06-07T22:30:52.721" v="13495" actId="21"/>
          <ac:spMkLst>
            <pc:docMk/>
            <pc:sldMk cId="2780958988" sldId="432"/>
            <ac:spMk id="2" creationId="{13B15AC6-E08C-69DA-1259-0DC1164D8EA1}"/>
          </ac:spMkLst>
        </pc:spChg>
        <pc:spChg chg="add del mod">
          <ac:chgData name="Thiago Panini" userId="cc6a5c77081c362d" providerId="LiveId" clId="{1E56A7F8-8C41-4C48-8B9E-FDD3FD38C49C}" dt="2024-06-07T22:30:55.361" v="13497" actId="21"/>
          <ac:spMkLst>
            <pc:docMk/>
            <pc:sldMk cId="2780958988" sldId="432"/>
            <ac:spMk id="3" creationId="{50AD2A7C-A732-E91B-FF30-896EC84B1235}"/>
          </ac:spMkLst>
        </pc:spChg>
        <pc:spChg chg="add del mod">
          <ac:chgData name="Thiago Panini" userId="cc6a5c77081c362d" providerId="LiveId" clId="{1E56A7F8-8C41-4C48-8B9E-FDD3FD38C49C}" dt="2024-06-07T22:31:03.742" v="13501" actId="21"/>
          <ac:spMkLst>
            <pc:docMk/>
            <pc:sldMk cId="2780958988" sldId="432"/>
            <ac:spMk id="6" creationId="{EAD02B45-E422-BE58-5179-91EA7DC1024D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7" creationId="{D61E4556-773F-2E5A-2387-16753C18A603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9" creationId="{B1802EE9-00C6-7DFC-144F-C585B34526B5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11" creationId="{A16DDF6D-34E4-4AF9-52D0-40C0F8AAEDF3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12" creationId="{B879B9FA-EBDB-0DFB-97C6-7412C678B25D}"/>
          </ac:spMkLst>
        </pc:spChg>
        <pc:spChg chg="add del mod">
          <ac:chgData name="Thiago Panini" userId="cc6a5c77081c362d" providerId="LiveId" clId="{1E56A7F8-8C41-4C48-8B9E-FDD3FD38C49C}" dt="2024-06-07T22:31:30.960" v="13509" actId="21"/>
          <ac:spMkLst>
            <pc:docMk/>
            <pc:sldMk cId="2780958988" sldId="432"/>
            <ac:spMk id="16" creationId="{13B15AC6-E08C-69DA-1259-0DC1164D8EA1}"/>
          </ac:spMkLst>
        </pc:spChg>
        <pc:spChg chg="add del mod">
          <ac:chgData name="Thiago Panini" userId="cc6a5c77081c362d" providerId="LiveId" clId="{1E56A7F8-8C41-4C48-8B9E-FDD3FD38C49C}" dt="2024-06-07T22:33:43.627" v="13587" actId="21"/>
          <ac:spMkLst>
            <pc:docMk/>
            <pc:sldMk cId="2780958988" sldId="432"/>
            <ac:spMk id="17" creationId="{50AD2A7C-A732-E91B-FF30-896EC84B1235}"/>
          </ac:spMkLst>
        </pc:spChg>
        <pc:spChg chg="add del mod">
          <ac:chgData name="Thiago Panini" userId="cc6a5c77081c362d" providerId="LiveId" clId="{1E56A7F8-8C41-4C48-8B9E-FDD3FD38C49C}" dt="2024-06-07T22:31:33.925" v="13511" actId="21"/>
          <ac:spMkLst>
            <pc:docMk/>
            <pc:sldMk cId="2780958988" sldId="432"/>
            <ac:spMk id="20" creationId="{EAD02B45-E422-BE58-5179-91EA7DC1024D}"/>
          </ac:spMkLst>
        </pc:spChg>
        <pc:spChg chg="add mod">
          <ac:chgData name="Thiago Panini" userId="cc6a5c77081c362d" providerId="LiveId" clId="{1E56A7F8-8C41-4C48-8B9E-FDD3FD38C49C}" dt="2024-06-07T22:47:33.041" v="13887" actId="208"/>
          <ac:spMkLst>
            <pc:docMk/>
            <pc:sldMk cId="2780958988" sldId="432"/>
            <ac:spMk id="26" creationId="{13B15AC6-E08C-69DA-1259-0DC1164D8EA1}"/>
          </ac:spMkLst>
        </pc:spChg>
        <pc:spChg chg="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28" creationId="{5AFB9EFA-BEA2-EDE9-31D5-1F8E1C47E90F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31" creationId="{EAD02B45-E422-BE58-5179-91EA7DC1024D}"/>
          </ac:spMkLst>
        </pc:spChg>
        <pc:spChg chg="del mod">
          <ac:chgData name="Thiago Panini" userId="cc6a5c77081c362d" providerId="LiveId" clId="{1E56A7F8-8C41-4C48-8B9E-FDD3FD38C49C}" dt="2024-06-07T22:33:33.190" v="13584" actId="478"/>
          <ac:spMkLst>
            <pc:docMk/>
            <pc:sldMk cId="2780958988" sldId="432"/>
            <ac:spMk id="33" creationId="{EF0ECFF6-B4EC-5E62-D1F5-4424328D96B5}"/>
          </ac:spMkLst>
        </pc:spChg>
        <pc:spChg chg="add del mod">
          <ac:chgData name="Thiago Panini" userId="cc6a5c77081c362d" providerId="LiveId" clId="{1E56A7F8-8C41-4C48-8B9E-FDD3FD38C49C}" dt="2024-06-07T22:33:16.570" v="13581" actId="478"/>
          <ac:spMkLst>
            <pc:docMk/>
            <pc:sldMk cId="2780958988" sldId="432"/>
            <ac:spMk id="35" creationId="{06F041EE-59E4-B5B1-F2A2-0E5A41DC188E}"/>
          </ac:spMkLst>
        </pc:spChg>
        <pc:spChg chg="add del mod">
          <ac:chgData name="Thiago Panini" userId="cc6a5c77081c362d" providerId="LiveId" clId="{1E56A7F8-8C41-4C48-8B9E-FDD3FD38C49C}" dt="2024-06-07T22:33:21.252" v="13583" actId="478"/>
          <ac:spMkLst>
            <pc:docMk/>
            <pc:sldMk cId="2780958988" sldId="432"/>
            <ac:spMk id="36" creationId="{0CED15E0-141B-8550-F724-CFF468F9EA24}"/>
          </ac:spMkLst>
        </pc:spChg>
        <pc:spChg chg="del">
          <ac:chgData name="Thiago Panini" userId="cc6a5c77081c362d" providerId="LiveId" clId="{1E56A7F8-8C41-4C48-8B9E-FDD3FD38C49C}" dt="2024-05-26T23:16:49.271" v="13316" actId="478"/>
          <ac:spMkLst>
            <pc:docMk/>
            <pc:sldMk cId="2780958988" sldId="432"/>
            <ac:spMk id="36" creationId="{B3EE9C4A-7A4C-866B-EEDA-AF3A0FD29C84}"/>
          </ac:spMkLst>
        </pc:spChg>
        <pc:spChg chg="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37" creationId="{E820E467-9859-7195-CEA5-536C217D61D9}"/>
          </ac:spMkLst>
        </pc:spChg>
        <pc:spChg chg="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38" creationId="{70232E1C-CA30-A1B4-A045-2B85F10663A6}"/>
          </ac:spMkLst>
        </pc:spChg>
        <pc:spChg chg="del mod">
          <ac:chgData name="Thiago Panini" userId="cc6a5c77081c362d" providerId="LiveId" clId="{1E56A7F8-8C41-4C48-8B9E-FDD3FD38C49C}" dt="2024-06-07T22:33:33.190" v="13584" actId="478"/>
          <ac:spMkLst>
            <pc:docMk/>
            <pc:sldMk cId="2780958988" sldId="432"/>
            <ac:spMk id="39" creationId="{276F3C50-F9B2-62E0-EBCB-54B404D2EC9B}"/>
          </ac:spMkLst>
        </pc:spChg>
        <pc:spChg chg="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41" creationId="{634F8990-5B3B-9000-8D74-839C3293C60F}"/>
          </ac:spMkLst>
        </pc:spChg>
        <pc:spChg chg="add del mod">
          <ac:chgData name="Thiago Panini" userId="cc6a5c77081c362d" providerId="LiveId" clId="{1E56A7F8-8C41-4C48-8B9E-FDD3FD38C49C}" dt="2024-06-07T22:33:18.347" v="13582" actId="478"/>
          <ac:spMkLst>
            <pc:docMk/>
            <pc:sldMk cId="2780958988" sldId="432"/>
            <ac:spMk id="42" creationId="{27287523-96A3-1C9E-C612-5E631BE189E6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43" creationId="{EF4346F4-9C54-540E-AE07-FDBE8A60D0CB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44" creationId="{F671CA03-DA4E-3189-9F20-2DB38E89B07C}"/>
          </ac:spMkLst>
        </pc:spChg>
        <pc:spChg chg="add mod">
          <ac:chgData name="Thiago Panini" userId="cc6a5c77081c362d" providerId="LiveId" clId="{1E56A7F8-8C41-4C48-8B9E-FDD3FD38C49C}" dt="2024-06-07T22:37:19.236" v="13734" actId="1076"/>
          <ac:spMkLst>
            <pc:docMk/>
            <pc:sldMk cId="2780958988" sldId="432"/>
            <ac:spMk id="45" creationId="{50AD2A7C-A732-E91B-FF30-896EC84B1235}"/>
          </ac:spMkLst>
        </pc:spChg>
        <pc:spChg chg="add del mod">
          <ac:chgData name="Thiago Panini" userId="cc6a5c77081c362d" providerId="LiveId" clId="{1E56A7F8-8C41-4C48-8B9E-FDD3FD38C49C}" dt="2024-06-07T22:38:49.801" v="13738" actId="478"/>
          <ac:spMkLst>
            <pc:docMk/>
            <pc:sldMk cId="2780958988" sldId="432"/>
            <ac:spMk id="47" creationId="{6118054F-4253-CA29-E930-427C36007D56}"/>
          </ac:spMkLst>
        </pc:spChg>
        <pc:spChg chg="add del mod">
          <ac:chgData name="Thiago Panini" userId="cc6a5c77081c362d" providerId="LiveId" clId="{1E56A7F8-8C41-4C48-8B9E-FDD3FD38C49C}" dt="2024-06-07T22:36:46.513" v="13720" actId="478"/>
          <ac:spMkLst>
            <pc:docMk/>
            <pc:sldMk cId="2780958988" sldId="432"/>
            <ac:spMk id="49" creationId="{6A78C9D4-9BB4-7FC6-61D5-B422C748C613}"/>
          </ac:spMkLst>
        </pc:sp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4" creationId="{B6069E6C-585C-022A-0F79-CD56EB7CDF13}"/>
          </ac:picMkLst>
        </pc:picChg>
        <pc:picChg chg="add del mod">
          <ac:chgData name="Thiago Panini" userId="cc6a5c77081c362d" providerId="LiveId" clId="{1E56A7F8-8C41-4C48-8B9E-FDD3FD38C49C}" dt="2024-06-07T22:30:55.361" v="13497" actId="21"/>
          <ac:picMkLst>
            <pc:docMk/>
            <pc:sldMk cId="2780958988" sldId="432"/>
            <ac:picMk id="5" creationId="{FD242346-C560-D454-06D2-C9523D7D9851}"/>
          </ac:picMkLst>
        </pc:pic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10" creationId="{BB19E8D3-2AAA-A954-926B-0C1887F3F8E6}"/>
          </ac:picMkLst>
        </pc:picChg>
        <pc:picChg chg="add del mod">
          <ac:chgData name="Thiago Panini" userId="cc6a5c77081c362d" providerId="LiveId" clId="{1E56A7F8-8C41-4C48-8B9E-FDD3FD38C49C}" dt="2024-06-07T22:33:43.627" v="13587" actId="21"/>
          <ac:picMkLst>
            <pc:docMk/>
            <pc:sldMk cId="2780958988" sldId="432"/>
            <ac:picMk id="18" creationId="{FD242346-C560-D454-06D2-C9523D7D9851}"/>
          </ac:picMkLst>
        </pc:picChg>
        <pc:picChg chg="add del mod">
          <ac:chgData name="Thiago Panini" userId="cc6a5c77081c362d" providerId="LiveId" clId="{1E56A7F8-8C41-4C48-8B9E-FDD3FD38C49C}" dt="2024-06-07T22:31:33.925" v="13511" actId="21"/>
          <ac:picMkLst>
            <pc:docMk/>
            <pc:sldMk cId="2780958988" sldId="432"/>
            <ac:picMk id="19" creationId="{A878B12E-EEC5-76DF-B63B-9CA6C4738241}"/>
          </ac:picMkLst>
        </pc:pic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21" creationId="{C3629696-8D6A-E87B-1D15-0B155EEB0F7D}"/>
          </ac:picMkLst>
        </pc:pic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22" creationId="{59B8BE7A-DC90-2421-259B-F2CBF1E4DF26}"/>
          </ac:picMkLst>
        </pc:picChg>
        <pc:picChg chg="del mod">
          <ac:chgData name="Thiago Panini" userId="cc6a5c77081c362d" providerId="LiveId" clId="{1E56A7F8-8C41-4C48-8B9E-FDD3FD38C49C}" dt="2024-06-07T22:31:03.742" v="13501" actId="21"/>
          <ac:picMkLst>
            <pc:docMk/>
            <pc:sldMk cId="2780958988" sldId="432"/>
            <ac:picMk id="23" creationId="{A878B12E-EEC5-76DF-B63B-9CA6C4738241}"/>
          </ac:picMkLst>
        </pc:picChg>
        <pc:picChg chg="del mod">
          <ac:chgData name="Thiago Panini" userId="cc6a5c77081c362d" providerId="LiveId" clId="{1E56A7F8-8C41-4C48-8B9E-FDD3FD38C49C}" dt="2024-06-07T22:31:42.595" v="13515" actId="21"/>
          <ac:picMkLst>
            <pc:docMk/>
            <pc:sldMk cId="2780958988" sldId="432"/>
            <ac:picMk id="24" creationId="{B91FF904-5BD3-63D6-7B8F-426F1750EDFE}"/>
          </ac:picMkLst>
        </pc:picChg>
        <pc:picChg chg="add 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30" creationId="{A878B12E-EEC5-76DF-B63B-9CA6C4738241}"/>
          </ac:picMkLst>
        </pc:picChg>
        <pc:picChg chg="add 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32" creationId="{B91FF904-5BD3-63D6-7B8F-426F1750EDFE}"/>
          </ac:picMkLst>
        </pc:picChg>
        <pc:picChg chg="del mod">
          <ac:chgData name="Thiago Panini" userId="cc6a5c77081c362d" providerId="LiveId" clId="{1E56A7F8-8C41-4C48-8B9E-FDD3FD38C49C}" dt="2024-06-07T22:33:33.190" v="13584" actId="478"/>
          <ac:picMkLst>
            <pc:docMk/>
            <pc:sldMk cId="2780958988" sldId="432"/>
            <ac:picMk id="34" creationId="{CD2CE975-863B-BCA4-C8AC-8A5D8BC44488}"/>
          </ac:picMkLst>
        </pc:picChg>
        <pc:picChg chg="del mod">
          <ac:chgData name="Thiago Panini" userId="cc6a5c77081c362d" providerId="LiveId" clId="{1E56A7F8-8C41-4C48-8B9E-FDD3FD38C49C}" dt="2024-06-07T22:33:33.190" v="13584" actId="478"/>
          <ac:picMkLst>
            <pc:docMk/>
            <pc:sldMk cId="2780958988" sldId="432"/>
            <ac:picMk id="40" creationId="{BC2CAF05-63C2-0F91-EA0E-75B071341033}"/>
          </ac:picMkLst>
        </pc:picChg>
        <pc:picChg chg="add 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46" creationId="{FD242346-C560-D454-06D2-C9523D7D9851}"/>
          </ac:picMkLst>
        </pc:picChg>
        <pc:picChg chg="add del mod">
          <ac:chgData name="Thiago Panini" userId="cc6a5c77081c362d" providerId="LiveId" clId="{1E56A7F8-8C41-4C48-8B9E-FDD3FD38C49C}" dt="2024-06-07T22:35:35.510" v="13704" actId="478"/>
          <ac:picMkLst>
            <pc:docMk/>
            <pc:sldMk cId="2780958988" sldId="432"/>
            <ac:picMk id="48" creationId="{90D9D34A-FEAB-7DE7-F40F-83E124BA2114}"/>
          </ac:picMkLst>
        </pc:picChg>
        <pc:picChg chg="add del mod">
          <ac:chgData name="Thiago Panini" userId="cc6a5c77081c362d" providerId="LiveId" clId="{1E56A7F8-8C41-4C48-8B9E-FDD3FD38C49C}" dt="2024-06-07T22:35:53.955" v="13708" actId="478"/>
          <ac:picMkLst>
            <pc:docMk/>
            <pc:sldMk cId="2780958988" sldId="432"/>
            <ac:picMk id="1026" creationId="{6BF3B506-014B-0869-87BA-30B308C64156}"/>
          </ac:picMkLst>
        </pc:picChg>
        <pc:picChg chg="add del mod">
          <ac:chgData name="Thiago Panini" userId="cc6a5c77081c362d" providerId="LiveId" clId="{1E56A7F8-8C41-4C48-8B9E-FDD3FD38C49C}" dt="2024-06-07T22:36:48.196" v="13721" actId="478"/>
          <ac:picMkLst>
            <pc:docMk/>
            <pc:sldMk cId="2780958988" sldId="432"/>
            <ac:picMk id="1028" creationId="{B54FAD3E-000E-B1F0-E4E1-6D5365293EC8}"/>
          </ac:picMkLst>
        </pc:picChg>
        <pc:picChg chg="add del mod">
          <ac:chgData name="Thiago Panini" userId="cc6a5c77081c362d" providerId="LiveId" clId="{1E56A7F8-8C41-4C48-8B9E-FDD3FD38C49C}" dt="2024-06-07T22:37:05.586" v="13722" actId="478"/>
          <ac:picMkLst>
            <pc:docMk/>
            <pc:sldMk cId="2780958988" sldId="432"/>
            <ac:picMk id="1030" creationId="{8E33EC56-7427-FAE3-254E-6C9B18A98EAF}"/>
          </ac:picMkLst>
        </pc:picChg>
        <pc:picChg chg="add mod">
          <ac:chgData name="Thiago Panini" userId="cc6a5c77081c362d" providerId="LiveId" clId="{1E56A7F8-8C41-4C48-8B9E-FDD3FD38C49C}" dt="2024-06-07T22:38:08.597" v="13736" actId="167"/>
          <ac:picMkLst>
            <pc:docMk/>
            <pc:sldMk cId="2780958988" sldId="432"/>
            <ac:picMk id="1032" creationId="{3CFCAF12-A1C3-4F13-D535-82CD056F803F}"/>
          </ac:picMkLst>
        </pc:picChg>
        <pc:picChg chg="del">
          <ac:chgData name="Thiago Panini" userId="cc6a5c77081c362d" providerId="LiveId" clId="{1E56A7F8-8C41-4C48-8B9E-FDD3FD38C49C}" dt="2024-05-26T23:17:21.839" v="13323" actId="478"/>
          <ac:picMkLst>
            <pc:docMk/>
            <pc:sldMk cId="2780958988" sldId="432"/>
            <ac:picMk id="3078" creationId="{27AE51D3-AFF6-4FF1-4A46-AE3704712C9F}"/>
          </ac:picMkLst>
        </pc:pic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3086" creationId="{080C9A85-8B2B-55DE-FB5F-2D17E345C0D4}"/>
          </ac:picMkLst>
        </pc:picChg>
        <pc:picChg chg="mod">
          <ac:chgData name="Thiago Panini" userId="cc6a5c77081c362d" providerId="LiveId" clId="{1E56A7F8-8C41-4C48-8B9E-FDD3FD38C49C}" dt="2024-06-07T22:37:19.236" v="13734" actId="1076"/>
          <ac:picMkLst>
            <pc:docMk/>
            <pc:sldMk cId="2780958988" sldId="432"/>
            <ac:picMk id="3088" creationId="{82FD92B4-1ED4-5160-60F2-23AA483BC5EE}"/>
          </ac:picMkLst>
        </pc:picChg>
        <pc:cxnChg chg="add del mod">
          <ac:chgData name="Thiago Panini" userId="cc6a5c77081c362d" providerId="LiveId" clId="{1E56A7F8-8C41-4C48-8B9E-FDD3FD38C49C}" dt="2024-06-07T22:33:34.677" v="13585" actId="478"/>
          <ac:cxnSpMkLst>
            <pc:docMk/>
            <pc:sldMk cId="2780958988" sldId="432"/>
            <ac:cxnSpMk id="8" creationId="{925A313F-7B50-94E7-27D2-6752B7F4CABD}"/>
          </ac:cxnSpMkLst>
        </pc:cxnChg>
        <pc:cxnChg chg="add del mod">
          <ac:chgData name="Thiago Panini" userId="cc6a5c77081c362d" providerId="LiveId" clId="{1E56A7F8-8C41-4C48-8B9E-FDD3FD38C49C}" dt="2024-05-26T23:16:41.072" v="13315" actId="478"/>
          <ac:cxnSpMkLst>
            <pc:docMk/>
            <pc:sldMk cId="2780958988" sldId="432"/>
            <ac:cxnSpMk id="9" creationId="{4B461765-FCE7-4682-6513-9C6A8DB6A9C4}"/>
          </ac:cxnSpMkLst>
        </pc:cxnChg>
        <pc:cxnChg chg="add mod">
          <ac:chgData name="Thiago Panini" userId="cc6a5c77081c362d" providerId="LiveId" clId="{1E56A7F8-8C41-4C48-8B9E-FDD3FD38C49C}" dt="2024-06-07T22:37:19.236" v="13734" actId="1076"/>
          <ac:cxnSpMkLst>
            <pc:docMk/>
            <pc:sldMk cId="2780958988" sldId="432"/>
            <ac:cxnSpMk id="14" creationId="{34E65E58-04FF-8BA4-588A-FCEA0FDD240C}"/>
          </ac:cxnSpMkLst>
        </pc:cxnChg>
        <pc:cxnChg chg="add mod">
          <ac:chgData name="Thiago Panini" userId="cc6a5c77081c362d" providerId="LiveId" clId="{1E56A7F8-8C41-4C48-8B9E-FDD3FD38C49C}" dt="2024-06-07T22:37:19.236" v="13734" actId="1076"/>
          <ac:cxnSpMkLst>
            <pc:docMk/>
            <pc:sldMk cId="2780958988" sldId="432"/>
            <ac:cxnSpMk id="25" creationId="{FCBF3B4C-CD98-E131-7A95-0DB38874FD7E}"/>
          </ac:cxnSpMkLst>
        </pc:cxnChg>
      </pc:sldChg>
      <pc:sldChg chg="addSp delSp modSp add del mod">
        <pc:chgData name="Thiago Panini" userId="cc6a5c77081c362d" providerId="LiveId" clId="{1E56A7F8-8C41-4C48-8B9E-FDD3FD38C49C}" dt="2024-06-08T02:30:03.447" v="17208" actId="47"/>
        <pc:sldMkLst>
          <pc:docMk/>
          <pc:sldMk cId="1730601476" sldId="433"/>
        </pc:sldMkLst>
        <pc:spChg chg="add mod">
          <ac:chgData name="Thiago Panini" userId="cc6a5c77081c362d" providerId="LiveId" clId="{1E56A7F8-8C41-4C48-8B9E-FDD3FD38C49C}" dt="2024-06-07T22:39:46.611" v="13765" actId="1076"/>
          <ac:spMkLst>
            <pc:docMk/>
            <pc:sldMk cId="1730601476" sldId="433"/>
            <ac:spMk id="2" creationId="{F9D1F38B-B073-FE53-CA0D-DB5442637B69}"/>
          </ac:spMkLst>
        </pc:spChg>
        <pc:spChg chg="add mod">
          <ac:chgData name="Thiago Panini" userId="cc6a5c77081c362d" providerId="LiveId" clId="{1E56A7F8-8C41-4C48-8B9E-FDD3FD38C49C}" dt="2024-06-07T22:39:49.309" v="13767" actId="1076"/>
          <ac:spMkLst>
            <pc:docMk/>
            <pc:sldMk cId="1730601476" sldId="433"/>
            <ac:spMk id="3" creationId="{B2176AAA-6903-3B1D-8B61-1480B6ED1F15}"/>
          </ac:spMkLst>
        </pc:spChg>
        <pc:spChg chg="add mod">
          <ac:chgData name="Thiago Panini" userId="cc6a5c77081c362d" providerId="LiveId" clId="{1E56A7F8-8C41-4C48-8B9E-FDD3FD38C49C}" dt="2024-06-07T22:39:51.699" v="13769" actId="1076"/>
          <ac:spMkLst>
            <pc:docMk/>
            <pc:sldMk cId="1730601476" sldId="433"/>
            <ac:spMk id="5" creationId="{E36B7266-FD95-F29F-9F66-75ACF76C1295}"/>
          </ac:spMkLst>
        </pc:spChg>
        <pc:spChg chg="add mod">
          <ac:chgData name="Thiago Panini" userId="cc6a5c77081c362d" providerId="LiveId" clId="{1E56A7F8-8C41-4C48-8B9E-FDD3FD38C49C}" dt="2024-06-07T22:39:54.733" v="13771" actId="1076"/>
          <ac:spMkLst>
            <pc:docMk/>
            <pc:sldMk cId="1730601476" sldId="433"/>
            <ac:spMk id="6" creationId="{88C4A8E8-12F3-5993-ED2A-C80F9EA9F9FD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7" creationId="{D61E4556-773F-2E5A-2387-16753C18A603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9" creationId="{B1802EE9-00C6-7DFC-144F-C585B34526B5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11" creationId="{A16DDF6D-34E4-4AF9-52D0-40C0F8AAEDF3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12" creationId="{B879B9FA-EBDB-0DFB-97C6-7412C678B25D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26" creationId="{13B15AC6-E08C-69DA-1259-0DC1164D8EA1}"/>
          </ac:spMkLst>
        </pc:spChg>
        <pc:spChg chg="mod">
          <ac:chgData name="Thiago Panini" userId="cc6a5c77081c362d" providerId="LiveId" clId="{1E56A7F8-8C41-4C48-8B9E-FDD3FD38C49C}" dt="2024-06-07T22:40:52.642" v="13776" actId="14100"/>
          <ac:spMkLst>
            <pc:docMk/>
            <pc:sldMk cId="1730601476" sldId="433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28" creationId="{5AFB9EFA-BEA2-EDE9-31D5-1F8E1C47E90F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31" creationId="{EAD02B45-E422-BE58-5179-91EA7DC1024D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37" creationId="{E820E467-9859-7195-CEA5-536C217D61D9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38" creationId="{70232E1C-CA30-A1B4-A045-2B85F10663A6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41" creationId="{634F8990-5B3B-9000-8D74-839C3293C60F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43" creationId="{EF4346F4-9C54-540E-AE07-FDBE8A60D0CB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44" creationId="{F671CA03-DA4E-3189-9F20-2DB38E89B07C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45" creationId="{50AD2A7C-A732-E91B-FF30-896EC84B1235}"/>
          </ac:spMkLst>
        </pc:spChg>
        <pc:spChg chg="del">
          <ac:chgData name="Thiago Panini" userId="cc6a5c77081c362d" providerId="LiveId" clId="{1E56A7F8-8C41-4C48-8B9E-FDD3FD38C49C}" dt="2024-06-07T22:39:29.518" v="13739" actId="478"/>
          <ac:spMkLst>
            <pc:docMk/>
            <pc:sldMk cId="1730601476" sldId="433"/>
            <ac:spMk id="47" creationId="{6118054F-4253-CA29-E930-427C36007D56}"/>
          </ac:spMkLst>
        </pc:sp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4" creationId="{B6069E6C-585C-022A-0F79-CD56EB7CDF13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10" creationId="{BB19E8D3-2AAA-A954-926B-0C1887F3F8E6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21" creationId="{C3629696-8D6A-E87B-1D15-0B155EEB0F7D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22" creationId="{59B8BE7A-DC90-2421-259B-F2CBF1E4DF26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30" creationId="{A878B12E-EEC5-76DF-B63B-9CA6C4738241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32" creationId="{B91FF904-5BD3-63D6-7B8F-426F1750EDFE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46" creationId="{FD242346-C560-D454-06D2-C9523D7D9851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1032" creationId="{3CFCAF12-A1C3-4F13-D535-82CD056F803F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3086" creationId="{080C9A85-8B2B-55DE-FB5F-2D17E345C0D4}"/>
          </ac:picMkLst>
        </pc:picChg>
        <pc:picChg chg="del">
          <ac:chgData name="Thiago Panini" userId="cc6a5c77081c362d" providerId="LiveId" clId="{1E56A7F8-8C41-4C48-8B9E-FDD3FD38C49C}" dt="2024-06-07T22:39:29.518" v="13739" actId="478"/>
          <ac:picMkLst>
            <pc:docMk/>
            <pc:sldMk cId="1730601476" sldId="433"/>
            <ac:picMk id="3088" creationId="{82FD92B4-1ED4-5160-60F2-23AA483BC5EE}"/>
          </ac:picMkLst>
        </pc:picChg>
        <pc:cxnChg chg="del">
          <ac:chgData name="Thiago Panini" userId="cc6a5c77081c362d" providerId="LiveId" clId="{1E56A7F8-8C41-4C48-8B9E-FDD3FD38C49C}" dt="2024-06-07T22:39:29.518" v="13739" actId="478"/>
          <ac:cxnSpMkLst>
            <pc:docMk/>
            <pc:sldMk cId="1730601476" sldId="433"/>
            <ac:cxnSpMk id="14" creationId="{34E65E58-04FF-8BA4-588A-FCEA0FDD240C}"/>
          </ac:cxnSpMkLst>
        </pc:cxnChg>
        <pc:cxnChg chg="del">
          <ac:chgData name="Thiago Panini" userId="cc6a5c77081c362d" providerId="LiveId" clId="{1E56A7F8-8C41-4C48-8B9E-FDD3FD38C49C}" dt="2024-06-07T22:39:29.518" v="13739" actId="478"/>
          <ac:cxnSpMkLst>
            <pc:docMk/>
            <pc:sldMk cId="1730601476" sldId="433"/>
            <ac:cxnSpMk id="25" creationId="{FCBF3B4C-CD98-E131-7A95-0DB38874FD7E}"/>
          </ac:cxnSpMkLst>
        </pc:cxnChg>
      </pc:sldChg>
      <pc:sldChg chg="addSp delSp modSp add del mod ord modAnim">
        <pc:chgData name="Thiago Panini" userId="cc6a5c77081c362d" providerId="LiveId" clId="{1E56A7F8-8C41-4C48-8B9E-FDD3FD38C49C}" dt="2024-06-08T02:04:59.588" v="15613" actId="47"/>
        <pc:sldMkLst>
          <pc:docMk/>
          <pc:sldMk cId="4057640299" sldId="434"/>
        </pc:sldMkLst>
        <pc:spChg chg="add mod">
          <ac:chgData name="Thiago Panini" userId="cc6a5c77081c362d" providerId="LiveId" clId="{1E56A7F8-8C41-4C48-8B9E-FDD3FD38C49C}" dt="2024-06-07T22:55:21.967" v="14422" actId="1076"/>
          <ac:spMkLst>
            <pc:docMk/>
            <pc:sldMk cId="4057640299" sldId="434"/>
            <ac:spMk id="2" creationId="{B531FB40-D6E2-856B-BB61-225D35001DD5}"/>
          </ac:spMkLst>
        </pc:spChg>
        <pc:spChg chg="add mod">
          <ac:chgData name="Thiago Panini" userId="cc6a5c77081c362d" providerId="LiveId" clId="{1E56A7F8-8C41-4C48-8B9E-FDD3FD38C49C}" dt="2024-06-08T01:52:04.226" v="15110" actId="404"/>
          <ac:spMkLst>
            <pc:docMk/>
            <pc:sldMk cId="4057640299" sldId="434"/>
            <ac:spMk id="3" creationId="{4748BEA9-EC1C-7CC7-EE63-F9AA7CC481A0}"/>
          </ac:spMkLst>
        </pc:spChg>
        <pc:spChg chg="add del mod">
          <ac:chgData name="Thiago Panini" userId="cc6a5c77081c362d" providerId="LiveId" clId="{1E56A7F8-8C41-4C48-8B9E-FDD3FD38C49C}" dt="2024-06-07T22:56:03.407" v="14462" actId="21"/>
          <ac:spMkLst>
            <pc:docMk/>
            <pc:sldMk cId="4057640299" sldId="434"/>
            <ac:spMk id="3" creationId="{D73098BF-9751-3B85-0095-D1576E82FAB6}"/>
          </ac:spMkLst>
        </pc:spChg>
        <pc:spChg chg="add del mod">
          <ac:chgData name="Thiago Panini" userId="cc6a5c77081c362d" providerId="LiveId" clId="{1E56A7F8-8C41-4C48-8B9E-FDD3FD38C49C}" dt="2024-06-07T22:56:03.407" v="14462" actId="21"/>
          <ac:spMkLst>
            <pc:docMk/>
            <pc:sldMk cId="4057640299" sldId="434"/>
            <ac:spMk id="4" creationId="{93074216-3729-281C-98C6-46D7F5DC2535}"/>
          </ac:spMkLst>
        </pc:spChg>
        <pc:spChg chg="add mod">
          <ac:chgData name="Thiago Panini" userId="cc6a5c77081c362d" providerId="LiveId" clId="{1E56A7F8-8C41-4C48-8B9E-FDD3FD38C49C}" dt="2024-06-07T22:59:05.558" v="14597" actId="1035"/>
          <ac:spMkLst>
            <pc:docMk/>
            <pc:sldMk cId="4057640299" sldId="434"/>
            <ac:spMk id="6" creationId="{D73098BF-9751-3B85-0095-D1576E82FAB6}"/>
          </ac:spMkLst>
        </pc:spChg>
        <pc:spChg chg="add mod">
          <ac:chgData name="Thiago Panini" userId="cc6a5c77081c362d" providerId="LiveId" clId="{1E56A7F8-8C41-4C48-8B9E-FDD3FD38C49C}" dt="2024-06-07T22:56:03.675" v="14463"/>
          <ac:spMkLst>
            <pc:docMk/>
            <pc:sldMk cId="4057640299" sldId="434"/>
            <ac:spMk id="7" creationId="{93074216-3729-281C-98C6-46D7F5DC2535}"/>
          </ac:spMkLst>
        </pc:spChg>
        <pc:spChg chg="add mod">
          <ac:chgData name="Thiago Panini" userId="cc6a5c77081c362d" providerId="LiveId" clId="{1E56A7F8-8C41-4C48-8B9E-FDD3FD38C49C}" dt="2024-06-07T22:56:35.506" v="14478" actId="1076"/>
          <ac:spMkLst>
            <pc:docMk/>
            <pc:sldMk cId="4057640299" sldId="434"/>
            <ac:spMk id="8" creationId="{0E48A18A-4CEE-1A1C-B5EE-C5798ED2D693}"/>
          </ac:spMkLst>
        </pc:spChg>
        <pc:spChg chg="add mod">
          <ac:chgData name="Thiago Panini" userId="cc6a5c77081c362d" providerId="LiveId" clId="{1E56A7F8-8C41-4C48-8B9E-FDD3FD38C49C}" dt="2024-06-07T22:56:35.506" v="14478" actId="1076"/>
          <ac:spMkLst>
            <pc:docMk/>
            <pc:sldMk cId="4057640299" sldId="434"/>
            <ac:spMk id="9" creationId="{1AEA6580-759F-164E-0835-5287010ADA99}"/>
          </ac:spMkLst>
        </pc:spChg>
        <pc:spChg chg="add mod">
          <ac:chgData name="Thiago Panini" userId="cc6a5c77081c362d" providerId="LiveId" clId="{1E56A7F8-8C41-4C48-8B9E-FDD3FD38C49C}" dt="2024-06-08T01:46:02.402" v="14966" actId="207"/>
          <ac:spMkLst>
            <pc:docMk/>
            <pc:sldMk cId="4057640299" sldId="434"/>
            <ac:spMk id="10" creationId="{FDEA67D1-9A5E-8265-7C00-66E63544EE7F}"/>
          </ac:spMkLst>
        </pc:spChg>
        <pc:spChg chg="add mod">
          <ac:chgData name="Thiago Panini" userId="cc6a5c77081c362d" providerId="LiveId" clId="{1E56A7F8-8C41-4C48-8B9E-FDD3FD38C49C}" dt="2024-06-07T23:00:21.708" v="14629" actId="1076"/>
          <ac:spMkLst>
            <pc:docMk/>
            <pc:sldMk cId="4057640299" sldId="434"/>
            <ac:spMk id="11" creationId="{86140942-4537-AAC1-7881-DAD88DAEE9DC}"/>
          </ac:spMkLst>
        </pc:spChg>
        <pc:spChg chg="add mod">
          <ac:chgData name="Thiago Panini" userId="cc6a5c77081c362d" providerId="LiveId" clId="{1E56A7F8-8C41-4C48-8B9E-FDD3FD38C49C}" dt="2024-06-07T23:00:28.741" v="14639" actId="14100"/>
          <ac:spMkLst>
            <pc:docMk/>
            <pc:sldMk cId="4057640299" sldId="434"/>
            <ac:spMk id="12" creationId="{3A8A31CC-7DE4-16AF-A679-00441A44919F}"/>
          </ac:spMkLst>
        </pc:spChg>
        <pc:spChg chg="add mod">
          <ac:chgData name="Thiago Panini" userId="cc6a5c77081c362d" providerId="LiveId" clId="{1E56A7F8-8C41-4C48-8B9E-FDD3FD38C49C}" dt="2024-06-07T23:00:42.543" v="14643" actId="1076"/>
          <ac:spMkLst>
            <pc:docMk/>
            <pc:sldMk cId="4057640299" sldId="434"/>
            <ac:spMk id="13" creationId="{5B7C7D00-9A74-C94C-1824-943CB1C15B30}"/>
          </ac:spMkLst>
        </pc:spChg>
        <pc:spChg chg="add mod">
          <ac:chgData name="Thiago Panini" userId="cc6a5c77081c362d" providerId="LiveId" clId="{1E56A7F8-8C41-4C48-8B9E-FDD3FD38C49C}" dt="2024-06-07T23:00:49.717" v="14645" actId="1076"/>
          <ac:spMkLst>
            <pc:docMk/>
            <pc:sldMk cId="4057640299" sldId="434"/>
            <ac:spMk id="14" creationId="{9AFF28BE-4D09-CB64-3F91-2312072CD3B3}"/>
          </ac:spMkLst>
        </pc:spChg>
        <pc:spChg chg="add del">
          <ac:chgData name="Thiago Panini" userId="cc6a5c77081c362d" providerId="LiveId" clId="{1E56A7F8-8C41-4C48-8B9E-FDD3FD38C49C}" dt="2024-06-08T01:51:32.507" v="15094" actId="22"/>
          <ac:spMkLst>
            <pc:docMk/>
            <pc:sldMk cId="4057640299" sldId="434"/>
            <ac:spMk id="15" creationId="{BEEB0E23-47D4-74E2-115E-45304C43AE34}"/>
          </ac:spMkLst>
        </pc:spChg>
        <pc:spChg chg="add del">
          <ac:chgData name="Thiago Panini" userId="cc6a5c77081c362d" providerId="LiveId" clId="{1E56A7F8-8C41-4C48-8B9E-FDD3FD38C49C}" dt="2024-06-08T01:51:34.728" v="15096" actId="22"/>
          <ac:spMkLst>
            <pc:docMk/>
            <pc:sldMk cId="4057640299" sldId="434"/>
            <ac:spMk id="17" creationId="{A4E134C2-BF5D-DCBF-AB83-19CB180F903E}"/>
          </ac:spMkLst>
        </pc:spChg>
        <pc:spChg chg="add del">
          <ac:chgData name="Thiago Panini" userId="cc6a5c77081c362d" providerId="LiveId" clId="{1E56A7F8-8C41-4C48-8B9E-FDD3FD38C49C}" dt="2024-06-08T01:51:35.754" v="15098" actId="22"/>
          <ac:spMkLst>
            <pc:docMk/>
            <pc:sldMk cId="4057640299" sldId="434"/>
            <ac:spMk id="19" creationId="{988B1411-26A6-B83B-9540-6FDB190354A6}"/>
          </ac:spMkLst>
        </pc:spChg>
        <pc:spChg chg="mod">
          <ac:chgData name="Thiago Panini" userId="cc6a5c77081c362d" providerId="LiveId" clId="{1E56A7F8-8C41-4C48-8B9E-FDD3FD38C49C}" dt="2024-06-07T22:57:34.345" v="14574" actId="20577"/>
          <ac:spMkLst>
            <pc:docMk/>
            <pc:sldMk cId="4057640299" sldId="434"/>
            <ac:spMk id="21" creationId="{BB536D4A-B0D6-0629-9EFE-E89B110526E9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22" creationId="{D175F1DB-6A8A-4CFB-BA4A-818FA4446D72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23" creationId="{5AFA8278-8493-4569-B60D-0871CAAADEFA}"/>
          </ac:spMkLst>
        </pc:spChg>
        <pc:spChg chg="add del mod">
          <ac:chgData name="Thiago Panini" userId="cc6a5c77081c362d" providerId="LiveId" clId="{1E56A7F8-8C41-4C48-8B9E-FDD3FD38C49C}" dt="2024-06-08T01:52:15.808" v="15113" actId="1076"/>
          <ac:spMkLst>
            <pc:docMk/>
            <pc:sldMk cId="4057640299" sldId="434"/>
            <ac:spMk id="23" creationId="{F9FB7DCD-E440-5C9D-A1AE-7CA64E60C592}"/>
          </ac:spMkLst>
        </pc:spChg>
        <pc:spChg chg="mod">
          <ac:chgData name="Thiago Panini" userId="cc6a5c77081c362d" providerId="LiveId" clId="{1E56A7F8-8C41-4C48-8B9E-FDD3FD38C49C}" dt="2024-06-07T22:54:07.712" v="14399" actId="14100"/>
          <ac:spMkLst>
            <pc:docMk/>
            <pc:sldMk cId="4057640299" sldId="434"/>
            <ac:spMk id="24" creationId="{CC4E1B44-1D5C-F36B-D575-38F7489EF879}"/>
          </ac:spMkLst>
        </pc:spChg>
        <pc:spChg chg="del">
          <ac:chgData name="Thiago Panini" userId="cc6a5c77081c362d" providerId="LiveId" clId="{1E56A7F8-8C41-4C48-8B9E-FDD3FD38C49C}" dt="2024-06-07T22:56:51.492" v="14484" actId="478"/>
          <ac:spMkLst>
            <pc:docMk/>
            <pc:sldMk cId="4057640299" sldId="434"/>
            <ac:spMk id="25" creationId="{D2A433CE-AECD-69F1-9803-809D0565E96F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27" creationId="{6D3F5894-C310-DBA5-4013-0925AA734A0A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29" creationId="{B03740F4-E8D1-19B7-BAA1-9B63BCA740C2}"/>
          </ac:spMkLst>
        </pc:spChg>
        <pc:spChg chg="del mod">
          <ac:chgData name="Thiago Panini" userId="cc6a5c77081c362d" providerId="LiveId" clId="{1E56A7F8-8C41-4C48-8B9E-FDD3FD38C49C}" dt="2024-06-07T22:56:32.946" v="14476" actId="21"/>
          <ac:spMkLst>
            <pc:docMk/>
            <pc:sldMk cId="4057640299" sldId="434"/>
            <ac:spMk id="31" creationId="{0E48A18A-4CEE-1A1C-B5EE-C5798ED2D693}"/>
          </ac:spMkLst>
        </pc:spChg>
        <pc:spChg chg="del">
          <ac:chgData name="Thiago Panini" userId="cc6a5c77081c362d" providerId="LiveId" clId="{1E56A7F8-8C41-4C48-8B9E-FDD3FD38C49C}" dt="2024-06-07T22:56:51.492" v="14484" actId="478"/>
          <ac:spMkLst>
            <pc:docMk/>
            <pc:sldMk cId="4057640299" sldId="434"/>
            <ac:spMk id="32" creationId="{5EAA1B53-A2F8-23FD-7566-8C58EC49EC3B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35" creationId="{D7DF9D64-E97E-A4E5-A445-3D0B01D70697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41" creationId="{E85E87B0-38A0-A618-1D73-9D54D0C3F924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42" creationId="{356DEB11-5060-D1E2-41F1-992025E132C8}"/>
          </ac:spMkLst>
        </pc:spChg>
        <pc:spChg chg="del mod">
          <ac:chgData name="Thiago Panini" userId="cc6a5c77081c362d" providerId="LiveId" clId="{1E56A7F8-8C41-4C48-8B9E-FDD3FD38C49C}" dt="2024-06-07T22:56:32.946" v="14476" actId="21"/>
          <ac:spMkLst>
            <pc:docMk/>
            <pc:sldMk cId="4057640299" sldId="434"/>
            <ac:spMk id="43" creationId="{1AEA6580-759F-164E-0835-5287010ADA99}"/>
          </ac:spMkLst>
        </pc:spChg>
        <pc:spChg chg="del">
          <ac:chgData name="Thiago Panini" userId="cc6a5c77081c362d" providerId="LiveId" clId="{1E56A7F8-8C41-4C48-8B9E-FDD3FD38C49C}" dt="2024-06-07T22:56:51.492" v="14484" actId="478"/>
          <ac:spMkLst>
            <pc:docMk/>
            <pc:sldMk cId="4057640299" sldId="434"/>
            <ac:spMk id="44" creationId="{1DA4537B-5EE5-81EB-6D15-BB0315D20CEA}"/>
          </ac:spMkLst>
        </pc:spChg>
        <pc:spChg chg="del">
          <ac:chgData name="Thiago Panini" userId="cc6a5c77081c362d" providerId="LiveId" clId="{1E56A7F8-8C41-4C48-8B9E-FDD3FD38C49C}" dt="2024-06-07T22:53:20.303" v="14362" actId="478"/>
          <ac:spMkLst>
            <pc:docMk/>
            <pc:sldMk cId="4057640299" sldId="434"/>
            <ac:spMk id="45" creationId="{3570083E-F009-ED60-2DDC-59C5DE2903C3}"/>
          </ac:spMkLst>
        </pc:spChg>
        <pc:picChg chg="add mod">
          <ac:chgData name="Thiago Panini" userId="cc6a5c77081c362d" providerId="LiveId" clId="{1E56A7F8-8C41-4C48-8B9E-FDD3FD38C49C}" dt="2024-06-07T22:58:55.165" v="14595" actId="1036"/>
          <ac:picMkLst>
            <pc:docMk/>
            <pc:sldMk cId="4057640299" sldId="434"/>
            <ac:picMk id="5" creationId="{7DCF890C-BDF0-76FF-B1FF-FC4FC03A56FD}"/>
          </ac:picMkLst>
        </pc:picChg>
        <pc:picChg chg="del">
          <ac:chgData name="Thiago Panini" userId="cc6a5c77081c362d" providerId="LiveId" clId="{1E56A7F8-8C41-4C48-8B9E-FDD3FD38C49C}" dt="2024-06-07T22:56:51.492" v="14484" actId="478"/>
          <ac:picMkLst>
            <pc:docMk/>
            <pc:sldMk cId="4057640299" sldId="434"/>
            <ac:picMk id="33" creationId="{BD810696-1B60-69EF-748B-1579C1BC332E}"/>
          </ac:picMkLst>
        </pc:picChg>
        <pc:picChg chg="mod">
          <ac:chgData name="Thiago Panini" userId="cc6a5c77081c362d" providerId="LiveId" clId="{1E56A7F8-8C41-4C48-8B9E-FDD3FD38C49C}" dt="2024-06-08T01:45:40.233" v="14964" actId="1076"/>
          <ac:picMkLst>
            <pc:docMk/>
            <pc:sldMk cId="4057640299" sldId="434"/>
            <ac:picMk id="34" creationId="{A0E4B07F-B7B5-E985-2879-35AD40A96363}"/>
          </ac:picMkLst>
        </pc:picChg>
        <pc:picChg chg="del">
          <ac:chgData name="Thiago Panini" userId="cc6a5c77081c362d" providerId="LiveId" clId="{1E56A7F8-8C41-4C48-8B9E-FDD3FD38C49C}" dt="2024-06-07T22:53:20.303" v="14362" actId="478"/>
          <ac:picMkLst>
            <pc:docMk/>
            <pc:sldMk cId="4057640299" sldId="434"/>
            <ac:picMk id="38" creationId="{CA2BD401-25C0-AB0A-2955-4D385B9EE964}"/>
          </ac:picMkLst>
        </pc:picChg>
        <pc:picChg chg="del">
          <ac:chgData name="Thiago Panini" userId="cc6a5c77081c362d" providerId="LiveId" clId="{1E56A7F8-8C41-4C48-8B9E-FDD3FD38C49C}" dt="2024-06-07T22:53:20.303" v="14362" actId="478"/>
          <ac:picMkLst>
            <pc:docMk/>
            <pc:sldMk cId="4057640299" sldId="434"/>
            <ac:picMk id="39" creationId="{8ED84E0F-3021-18CC-23F6-3FB38A85DF80}"/>
          </ac:picMkLst>
        </pc:picChg>
        <pc:picChg chg="del">
          <ac:chgData name="Thiago Panini" userId="cc6a5c77081c362d" providerId="LiveId" clId="{1E56A7F8-8C41-4C48-8B9E-FDD3FD38C49C}" dt="2024-06-07T22:53:20.303" v="14362" actId="478"/>
          <ac:picMkLst>
            <pc:docMk/>
            <pc:sldMk cId="4057640299" sldId="434"/>
            <ac:picMk id="40" creationId="{3739FC0E-D508-00ED-0C51-6CBFD3BF8027}"/>
          </ac:picMkLst>
        </pc:picChg>
      </pc:sldChg>
      <pc:sldChg chg="addSp delSp modSp add del mod">
        <pc:chgData name="Thiago Panini" userId="cc6a5c77081c362d" providerId="LiveId" clId="{1E56A7F8-8C41-4C48-8B9E-FDD3FD38C49C}" dt="2024-06-08T02:30:01.730" v="17206" actId="47"/>
        <pc:sldMkLst>
          <pc:docMk/>
          <pc:sldMk cId="2267235615" sldId="435"/>
        </pc:sldMkLst>
        <pc:spChg chg="mod">
          <ac:chgData name="Thiago Panini" userId="cc6a5c77081c362d" providerId="LiveId" clId="{1E56A7F8-8C41-4C48-8B9E-FDD3FD38C49C}" dt="2024-06-07T22:57:58.872" v="14580" actId="1076"/>
          <ac:spMkLst>
            <pc:docMk/>
            <pc:sldMk cId="2267235615" sldId="435"/>
            <ac:spMk id="6" creationId="{D73098BF-9751-3B85-0095-D1576E82FAB6}"/>
          </ac:spMkLst>
        </pc:spChg>
        <pc:spChg chg="mod">
          <ac:chgData name="Thiago Panini" userId="cc6a5c77081c362d" providerId="LiveId" clId="{1E56A7F8-8C41-4C48-8B9E-FDD3FD38C49C}" dt="2024-06-07T22:57:58.872" v="14580" actId="1076"/>
          <ac:spMkLst>
            <pc:docMk/>
            <pc:sldMk cId="2267235615" sldId="435"/>
            <ac:spMk id="7" creationId="{93074216-3729-281C-98C6-46D7F5DC2535}"/>
          </ac:spMkLst>
        </pc:spChg>
        <pc:spChg chg="mod">
          <ac:chgData name="Thiago Panini" userId="cc6a5c77081c362d" providerId="LiveId" clId="{1E56A7F8-8C41-4C48-8B9E-FDD3FD38C49C}" dt="2024-06-07T22:57:56.177" v="14579" actId="1076"/>
          <ac:spMkLst>
            <pc:docMk/>
            <pc:sldMk cId="2267235615" sldId="435"/>
            <ac:spMk id="8" creationId="{0E48A18A-4CEE-1A1C-B5EE-C5798ED2D693}"/>
          </ac:spMkLst>
        </pc:spChg>
        <pc:spChg chg="mod">
          <ac:chgData name="Thiago Panini" userId="cc6a5c77081c362d" providerId="LiveId" clId="{1E56A7F8-8C41-4C48-8B9E-FDD3FD38C49C}" dt="2024-06-07T22:57:56.177" v="14579" actId="1076"/>
          <ac:spMkLst>
            <pc:docMk/>
            <pc:sldMk cId="2267235615" sldId="435"/>
            <ac:spMk id="9" creationId="{1AEA6580-759F-164E-0835-5287010ADA99}"/>
          </ac:spMkLst>
        </pc:spChg>
        <pc:picChg chg="add mod">
          <ac:chgData name="Thiago Panini" userId="cc6a5c77081c362d" providerId="LiveId" clId="{1E56A7F8-8C41-4C48-8B9E-FDD3FD38C49C}" dt="2024-06-07T22:58:11.839" v="14586" actId="14100"/>
          <ac:picMkLst>
            <pc:docMk/>
            <pc:sldMk cId="2267235615" sldId="435"/>
            <ac:picMk id="3" creationId="{19745A69-C157-6F4F-0A9C-F0A9A0DDE55C}"/>
          </ac:picMkLst>
        </pc:picChg>
        <pc:picChg chg="add mod">
          <ac:chgData name="Thiago Panini" userId="cc6a5c77081c362d" providerId="LiveId" clId="{1E56A7F8-8C41-4C48-8B9E-FDD3FD38C49C}" dt="2024-06-07T22:58:17.682" v="14588" actId="1076"/>
          <ac:picMkLst>
            <pc:docMk/>
            <pc:sldMk cId="2267235615" sldId="435"/>
            <ac:picMk id="4" creationId="{CD7A2A5D-3C57-4AD9-379D-D633039B967A}"/>
          </ac:picMkLst>
        </pc:picChg>
        <pc:picChg chg="del">
          <ac:chgData name="Thiago Panini" userId="cc6a5c77081c362d" providerId="LiveId" clId="{1E56A7F8-8C41-4C48-8B9E-FDD3FD38C49C}" dt="2024-06-07T22:57:53.362" v="14578" actId="478"/>
          <ac:picMkLst>
            <pc:docMk/>
            <pc:sldMk cId="2267235615" sldId="435"/>
            <ac:picMk id="5" creationId="{7DCF890C-BDF0-76FF-B1FF-FC4FC03A56FD}"/>
          </ac:picMkLst>
        </pc:picChg>
        <pc:picChg chg="del">
          <ac:chgData name="Thiago Panini" userId="cc6a5c77081c362d" providerId="LiveId" clId="{1E56A7F8-8C41-4C48-8B9E-FDD3FD38C49C}" dt="2024-06-07T22:57:53.362" v="14578" actId="478"/>
          <ac:picMkLst>
            <pc:docMk/>
            <pc:sldMk cId="2267235615" sldId="435"/>
            <ac:picMk id="34" creationId="{A0E4B07F-B7B5-E985-2879-35AD40A96363}"/>
          </ac:picMkLst>
        </pc:picChg>
      </pc:sldChg>
      <pc:sldChg chg="addSp delSp modSp add mod delAnim modAnim">
        <pc:chgData name="Thiago Panini" userId="cc6a5c77081c362d" providerId="LiveId" clId="{1E56A7F8-8C41-4C48-8B9E-FDD3FD38C49C}" dt="2024-06-12T02:19:54.645" v="20202" actId="20577"/>
        <pc:sldMkLst>
          <pc:docMk/>
          <pc:sldMk cId="2371322467" sldId="436"/>
        </pc:sldMkLst>
        <pc:spChg chg="del">
          <ac:chgData name="Thiago Panini" userId="cc6a5c77081c362d" providerId="LiveId" clId="{1E56A7F8-8C41-4C48-8B9E-FDD3FD38C49C}" dt="2024-06-08T01:52:38.142" v="15115" actId="478"/>
          <ac:spMkLst>
            <pc:docMk/>
            <pc:sldMk cId="2371322467" sldId="436"/>
            <ac:spMk id="2" creationId="{B531FB40-D6E2-856B-BB61-225D35001DD5}"/>
          </ac:spMkLst>
        </pc:spChg>
        <pc:spChg chg="mod">
          <ac:chgData name="Thiago Panini" userId="cc6a5c77081c362d" providerId="LiveId" clId="{1E56A7F8-8C41-4C48-8B9E-FDD3FD38C49C}" dt="2024-06-08T01:58:14.731" v="15306" actId="1076"/>
          <ac:spMkLst>
            <pc:docMk/>
            <pc:sldMk cId="2371322467" sldId="436"/>
            <ac:spMk id="3" creationId="{4748BEA9-EC1C-7CC7-EE63-F9AA7CC481A0}"/>
          </ac:spMkLst>
        </pc:spChg>
        <pc:spChg chg="add mod">
          <ac:chgData name="Thiago Panini" userId="cc6a5c77081c362d" providerId="LiveId" clId="{1E56A7F8-8C41-4C48-8B9E-FDD3FD38C49C}" dt="2024-06-08T01:54:45.396" v="15156" actId="20577"/>
          <ac:spMkLst>
            <pc:docMk/>
            <pc:sldMk cId="2371322467" sldId="436"/>
            <ac:spMk id="4" creationId="{F854A96F-4A63-F9E2-E6F5-C52DE8B8AC9D}"/>
          </ac:spMkLst>
        </pc:spChg>
        <pc:spChg chg="del">
          <ac:chgData name="Thiago Panini" userId="cc6a5c77081c362d" providerId="LiveId" clId="{1E56A7F8-8C41-4C48-8B9E-FDD3FD38C49C}" dt="2024-06-08T01:52:38.142" v="15115" actId="478"/>
          <ac:spMkLst>
            <pc:docMk/>
            <pc:sldMk cId="2371322467" sldId="436"/>
            <ac:spMk id="6" creationId="{D73098BF-9751-3B85-0095-D1576E82FAB6}"/>
          </ac:spMkLst>
        </pc:spChg>
        <pc:spChg chg="del">
          <ac:chgData name="Thiago Panini" userId="cc6a5c77081c362d" providerId="LiveId" clId="{1E56A7F8-8C41-4C48-8B9E-FDD3FD38C49C}" dt="2024-06-08T01:52:38.142" v="15115" actId="478"/>
          <ac:spMkLst>
            <pc:docMk/>
            <pc:sldMk cId="2371322467" sldId="436"/>
            <ac:spMk id="7" creationId="{93074216-3729-281C-98C6-46D7F5DC2535}"/>
          </ac:spMkLst>
        </pc:spChg>
        <pc:spChg chg="mod">
          <ac:chgData name="Thiago Panini" userId="cc6a5c77081c362d" providerId="LiveId" clId="{1E56A7F8-8C41-4C48-8B9E-FDD3FD38C49C}" dt="2024-06-08T01:55:17.274" v="15272" actId="1035"/>
          <ac:spMkLst>
            <pc:docMk/>
            <pc:sldMk cId="2371322467" sldId="436"/>
            <ac:spMk id="8" creationId="{0E48A18A-4CEE-1A1C-B5EE-C5798ED2D693}"/>
          </ac:spMkLst>
        </pc:spChg>
        <pc:spChg chg="mod">
          <ac:chgData name="Thiago Panini" userId="cc6a5c77081c362d" providerId="LiveId" clId="{1E56A7F8-8C41-4C48-8B9E-FDD3FD38C49C}" dt="2024-06-08T01:55:17.274" v="15272" actId="1035"/>
          <ac:spMkLst>
            <pc:docMk/>
            <pc:sldMk cId="2371322467" sldId="436"/>
            <ac:spMk id="9" creationId="{1AEA6580-759F-164E-0835-5287010ADA99}"/>
          </ac:spMkLst>
        </pc:spChg>
        <pc:spChg chg="mod">
          <ac:chgData name="Thiago Panini" userId="cc6a5c77081c362d" providerId="LiveId" clId="{1E56A7F8-8C41-4C48-8B9E-FDD3FD38C49C}" dt="2024-06-08T01:56:50.539" v="15293" actId="207"/>
          <ac:spMkLst>
            <pc:docMk/>
            <pc:sldMk cId="2371322467" sldId="436"/>
            <ac:spMk id="10" creationId="{FDEA67D1-9A5E-8265-7C00-66E63544EE7F}"/>
          </ac:spMkLst>
        </pc:spChg>
        <pc:spChg chg="mod">
          <ac:chgData name="Thiago Panini" userId="cc6a5c77081c362d" providerId="LiveId" clId="{1E56A7F8-8C41-4C48-8B9E-FDD3FD38C49C}" dt="2024-06-08T01:55:32.895" v="15285" actId="1036"/>
          <ac:spMkLst>
            <pc:docMk/>
            <pc:sldMk cId="2371322467" sldId="436"/>
            <ac:spMk id="11" creationId="{86140942-4537-AAC1-7881-DAD88DAEE9DC}"/>
          </ac:spMkLst>
        </pc:spChg>
        <pc:spChg chg="mod">
          <ac:chgData name="Thiago Panini" userId="cc6a5c77081c362d" providerId="LiveId" clId="{1E56A7F8-8C41-4C48-8B9E-FDD3FD38C49C}" dt="2024-06-08T01:58:20.473" v="15307" actId="1076"/>
          <ac:spMkLst>
            <pc:docMk/>
            <pc:sldMk cId="2371322467" sldId="436"/>
            <ac:spMk id="12" creationId="{3A8A31CC-7DE4-16AF-A679-00441A44919F}"/>
          </ac:spMkLst>
        </pc:spChg>
        <pc:spChg chg="del">
          <ac:chgData name="Thiago Panini" userId="cc6a5c77081c362d" providerId="LiveId" clId="{1E56A7F8-8C41-4C48-8B9E-FDD3FD38C49C}" dt="2024-06-08T01:52:38.142" v="15115" actId="478"/>
          <ac:spMkLst>
            <pc:docMk/>
            <pc:sldMk cId="2371322467" sldId="436"/>
            <ac:spMk id="13" creationId="{5B7C7D00-9A74-C94C-1824-943CB1C15B30}"/>
          </ac:spMkLst>
        </pc:spChg>
        <pc:spChg chg="mod">
          <ac:chgData name="Thiago Panini" userId="cc6a5c77081c362d" providerId="LiveId" clId="{1E56A7F8-8C41-4C48-8B9E-FDD3FD38C49C}" dt="2024-06-08T02:04:26.866" v="15611" actId="14100"/>
          <ac:spMkLst>
            <pc:docMk/>
            <pc:sldMk cId="2371322467" sldId="436"/>
            <ac:spMk id="14" creationId="{9AFF28BE-4D09-CB64-3F91-2312072CD3B3}"/>
          </ac:spMkLst>
        </pc:spChg>
        <pc:spChg chg="add mod">
          <ac:chgData name="Thiago Panini" userId="cc6a5c77081c362d" providerId="LiveId" clId="{1E56A7F8-8C41-4C48-8B9E-FDD3FD38C49C}" dt="2024-06-08T01:55:12.032" v="15248" actId="14100"/>
          <ac:spMkLst>
            <pc:docMk/>
            <pc:sldMk cId="2371322467" sldId="436"/>
            <ac:spMk id="15" creationId="{6BDA71B4-F978-7043-4AF8-612837E4607B}"/>
          </ac:spMkLst>
        </pc:spChg>
        <pc:spChg chg="add mod">
          <ac:chgData name="Thiago Panini" userId="cc6a5c77081c362d" providerId="LiveId" clId="{1E56A7F8-8C41-4C48-8B9E-FDD3FD38C49C}" dt="2024-06-08T01:58:03.184" v="15305" actId="1076"/>
          <ac:spMkLst>
            <pc:docMk/>
            <pc:sldMk cId="2371322467" sldId="436"/>
            <ac:spMk id="17" creationId="{9522E736-3C15-A8BC-B05F-FEB8A00F081E}"/>
          </ac:spMkLst>
        </pc:spChg>
        <pc:spChg chg="add mod">
          <ac:chgData name="Thiago Panini" userId="cc6a5c77081c362d" providerId="LiveId" clId="{1E56A7F8-8C41-4C48-8B9E-FDD3FD38C49C}" dt="2024-06-08T01:58:03.184" v="15305" actId="1076"/>
          <ac:spMkLst>
            <pc:docMk/>
            <pc:sldMk cId="2371322467" sldId="436"/>
            <ac:spMk id="19" creationId="{E48240EA-8F8A-B3FF-2B5D-7D3C0E393498}"/>
          </ac:spMkLst>
        </pc:spChg>
        <pc:spChg chg="del">
          <ac:chgData name="Thiago Panini" userId="cc6a5c77081c362d" providerId="LiveId" clId="{1E56A7F8-8C41-4C48-8B9E-FDD3FD38C49C}" dt="2024-06-08T01:54:29.649" v="15131" actId="478"/>
          <ac:spMkLst>
            <pc:docMk/>
            <pc:sldMk cId="2371322467" sldId="436"/>
            <ac:spMk id="20" creationId="{98DCDAFB-8203-6F9B-3F6D-4ADBE31DDD9F}"/>
          </ac:spMkLst>
        </pc:spChg>
        <pc:spChg chg="del">
          <ac:chgData name="Thiago Panini" userId="cc6a5c77081c362d" providerId="LiveId" clId="{1E56A7F8-8C41-4C48-8B9E-FDD3FD38C49C}" dt="2024-06-08T01:54:29.649" v="15131" actId="478"/>
          <ac:spMkLst>
            <pc:docMk/>
            <pc:sldMk cId="2371322467" sldId="436"/>
            <ac:spMk id="21" creationId="{BB536D4A-B0D6-0629-9EFE-E89B110526E9}"/>
          </ac:spMkLst>
        </pc:spChg>
        <pc:spChg chg="add mod">
          <ac:chgData name="Thiago Panini" userId="cc6a5c77081c362d" providerId="LiveId" clId="{1E56A7F8-8C41-4C48-8B9E-FDD3FD38C49C}" dt="2024-06-08T01:58:03.184" v="15305" actId="1076"/>
          <ac:spMkLst>
            <pc:docMk/>
            <pc:sldMk cId="2371322467" sldId="436"/>
            <ac:spMk id="22" creationId="{F2155717-A65E-B6D3-F10C-C1CD45A648D6}"/>
          </ac:spMkLst>
        </pc:spChg>
        <pc:spChg chg="del mod">
          <ac:chgData name="Thiago Panini" userId="cc6a5c77081c362d" providerId="LiveId" clId="{1E56A7F8-8C41-4C48-8B9E-FDD3FD38C49C}" dt="2024-06-08T01:57:39.147" v="15301" actId="478"/>
          <ac:spMkLst>
            <pc:docMk/>
            <pc:sldMk cId="2371322467" sldId="436"/>
            <ac:spMk id="23" creationId="{F9FB7DCD-E440-5C9D-A1AE-7CA64E60C592}"/>
          </ac:spMkLst>
        </pc:spChg>
        <pc:spChg chg="mod">
          <ac:chgData name="Thiago Panini" userId="cc6a5c77081c362d" providerId="LiveId" clId="{1E56A7F8-8C41-4C48-8B9E-FDD3FD38C49C}" dt="2024-06-08T01:55:17.274" v="15272" actId="1035"/>
          <ac:spMkLst>
            <pc:docMk/>
            <pc:sldMk cId="2371322467" sldId="436"/>
            <ac:spMk id="24" creationId="{CC4E1B44-1D5C-F36B-D575-38F7489EF879}"/>
          </ac:spMkLst>
        </pc:spChg>
        <pc:spChg chg="add mod">
          <ac:chgData name="Thiago Panini" userId="cc6a5c77081c362d" providerId="LiveId" clId="{1E56A7F8-8C41-4C48-8B9E-FDD3FD38C49C}" dt="2024-06-08T01:58:03.184" v="15305" actId="1076"/>
          <ac:spMkLst>
            <pc:docMk/>
            <pc:sldMk cId="2371322467" sldId="436"/>
            <ac:spMk id="25" creationId="{6C755BF5-E820-B979-2E8D-D9E55196E48A}"/>
          </ac:spMkLst>
        </pc:spChg>
        <pc:spChg chg="add del mod">
          <ac:chgData name="Thiago Panini" userId="cc6a5c77081c362d" providerId="LiveId" clId="{1E56A7F8-8C41-4C48-8B9E-FDD3FD38C49C}" dt="2024-06-08T01:58:22.702" v="15308" actId="478"/>
          <ac:spMkLst>
            <pc:docMk/>
            <pc:sldMk cId="2371322467" sldId="436"/>
            <ac:spMk id="26" creationId="{8480772D-D5D7-F420-3202-F4076091FF83}"/>
          </ac:spMkLst>
        </pc:spChg>
        <pc:spChg chg="add mod">
          <ac:chgData name="Thiago Panini" userId="cc6a5c77081c362d" providerId="LiveId" clId="{1E56A7F8-8C41-4C48-8B9E-FDD3FD38C49C}" dt="2024-06-12T02:19:54.645" v="20202" actId="20577"/>
          <ac:spMkLst>
            <pc:docMk/>
            <pc:sldMk cId="2371322467" sldId="436"/>
            <ac:spMk id="27" creationId="{5327829C-F0FC-0C3C-303C-13C7686F838C}"/>
          </ac:spMkLst>
        </pc:spChg>
        <pc:picChg chg="del">
          <ac:chgData name="Thiago Panini" userId="cc6a5c77081c362d" providerId="LiveId" clId="{1E56A7F8-8C41-4C48-8B9E-FDD3FD38C49C}" dt="2024-06-08T01:52:38.142" v="15115" actId="478"/>
          <ac:picMkLst>
            <pc:docMk/>
            <pc:sldMk cId="2371322467" sldId="436"/>
            <ac:picMk id="5" creationId="{7DCF890C-BDF0-76FF-B1FF-FC4FC03A56FD}"/>
          </ac:picMkLst>
        </pc:picChg>
        <pc:picChg chg="add mod">
          <ac:chgData name="Thiago Panini" userId="cc6a5c77081c362d" providerId="LiveId" clId="{1E56A7F8-8C41-4C48-8B9E-FDD3FD38C49C}" dt="2024-06-08T01:54:41.321" v="15136" actId="1076"/>
          <ac:picMkLst>
            <pc:docMk/>
            <pc:sldMk cId="2371322467" sldId="436"/>
            <ac:picMk id="16" creationId="{BB2062C6-E01D-94BB-712B-6F36A26F2D52}"/>
          </ac:picMkLst>
        </pc:picChg>
        <pc:picChg chg="add mod">
          <ac:chgData name="Thiago Panini" userId="cc6a5c77081c362d" providerId="LiveId" clId="{1E56A7F8-8C41-4C48-8B9E-FDD3FD38C49C}" dt="2024-06-08T02:06:56.280" v="15615" actId="1036"/>
          <ac:picMkLst>
            <pc:docMk/>
            <pc:sldMk cId="2371322467" sldId="436"/>
            <ac:picMk id="18" creationId="{3D77FD20-E726-262D-4B67-6C0714BE4589}"/>
          </ac:picMkLst>
        </pc:picChg>
        <pc:picChg chg="add del mod">
          <ac:chgData name="Thiago Panini" userId="cc6a5c77081c362d" providerId="LiveId" clId="{1E56A7F8-8C41-4C48-8B9E-FDD3FD38C49C}" dt="2024-06-08T02:04:22.348" v="15610" actId="478"/>
          <ac:picMkLst>
            <pc:docMk/>
            <pc:sldMk cId="2371322467" sldId="436"/>
            <ac:picMk id="28" creationId="{63398E61-2D96-FC8B-0493-2542FE0E72CE}"/>
          </ac:picMkLst>
        </pc:picChg>
        <pc:picChg chg="add del mod">
          <ac:chgData name="Thiago Panini" userId="cc6a5c77081c362d" providerId="LiveId" clId="{1E56A7F8-8C41-4C48-8B9E-FDD3FD38C49C}" dt="2024-06-08T02:04:20.778" v="15609" actId="478"/>
          <ac:picMkLst>
            <pc:docMk/>
            <pc:sldMk cId="2371322467" sldId="436"/>
            <ac:picMk id="30" creationId="{A6B1D218-1DB7-38DC-EEC8-4B37533B80A0}"/>
          </ac:picMkLst>
        </pc:picChg>
        <pc:picChg chg="add mod">
          <ac:chgData name="Thiago Panini" userId="cc6a5c77081c362d" providerId="LiveId" clId="{1E56A7F8-8C41-4C48-8B9E-FDD3FD38C49C}" dt="2024-06-08T02:04:34.105" v="15612" actId="1076"/>
          <ac:picMkLst>
            <pc:docMk/>
            <pc:sldMk cId="2371322467" sldId="436"/>
            <ac:picMk id="32" creationId="{55E5214E-5C18-E52F-7B13-D9AA8C4DB334}"/>
          </ac:picMkLst>
        </pc:picChg>
        <pc:picChg chg="mod">
          <ac:chgData name="Thiago Panini" userId="cc6a5c77081c362d" providerId="LiveId" clId="{1E56A7F8-8C41-4C48-8B9E-FDD3FD38C49C}" dt="2024-06-08T01:55:17.274" v="15272" actId="1035"/>
          <ac:picMkLst>
            <pc:docMk/>
            <pc:sldMk cId="2371322467" sldId="436"/>
            <ac:picMk id="34" creationId="{A0E4B07F-B7B5-E985-2879-35AD40A96363}"/>
          </ac:picMkLst>
        </pc:picChg>
        <pc:picChg chg="add del mod">
          <ac:chgData name="Thiago Panini" userId="cc6a5c77081c362d" providerId="LiveId" clId="{1E56A7F8-8C41-4C48-8B9E-FDD3FD38C49C}" dt="2024-06-08T02:04:20.778" v="15609" actId="478"/>
          <ac:picMkLst>
            <pc:docMk/>
            <pc:sldMk cId="2371322467" sldId="436"/>
            <ac:picMk id="35" creationId="{C5E3A79E-EA96-4706-6548-2C874E955B6B}"/>
          </ac:picMkLst>
        </pc:picChg>
      </pc:sldChg>
      <pc:sldChg chg="addSp delSp modSp add mod">
        <pc:chgData name="Thiago Panini" userId="cc6a5c77081c362d" providerId="LiveId" clId="{1E56A7F8-8C41-4C48-8B9E-FDD3FD38C49C}" dt="2024-06-08T02:08:19.918" v="15661" actId="20577"/>
        <pc:sldMkLst>
          <pc:docMk/>
          <pc:sldMk cId="2214079060" sldId="437"/>
        </pc:sldMkLst>
        <pc:spChg chg="mod">
          <ac:chgData name="Thiago Panini" userId="cc6a5c77081c362d" providerId="LiveId" clId="{1E56A7F8-8C41-4C48-8B9E-FDD3FD38C49C}" dt="2024-06-08T02:08:19.918" v="15661" actId="20577"/>
          <ac:spMkLst>
            <pc:docMk/>
            <pc:sldMk cId="2214079060" sldId="437"/>
            <ac:spMk id="1790" creationId="{00000000-0000-0000-0000-000000000000}"/>
          </ac:spMkLst>
        </pc:spChg>
        <pc:picChg chg="add mod">
          <ac:chgData name="Thiago Panini" userId="cc6a5c77081c362d" providerId="LiveId" clId="{1E56A7F8-8C41-4C48-8B9E-FDD3FD38C49C}" dt="2024-06-08T02:07:56.378" v="15619" actId="167"/>
          <ac:picMkLst>
            <pc:docMk/>
            <pc:sldMk cId="2214079060" sldId="437"/>
            <ac:picMk id="2" creationId="{F6261F40-51CF-9B64-E711-0E3CE59FB54C}"/>
          </ac:picMkLst>
        </pc:picChg>
        <pc:picChg chg="del">
          <ac:chgData name="Thiago Panini" userId="cc6a5c77081c362d" providerId="LiveId" clId="{1E56A7F8-8C41-4C48-8B9E-FDD3FD38C49C}" dt="2024-06-08T02:07:54.151" v="15617" actId="478"/>
          <ac:picMkLst>
            <pc:docMk/>
            <pc:sldMk cId="2214079060" sldId="437"/>
            <ac:picMk id="4102" creationId="{15B28F8F-B705-E285-BAE5-C98D8F38DF17}"/>
          </ac:picMkLst>
        </pc:picChg>
      </pc:sldChg>
      <pc:sldChg chg="addSp delSp modSp add mod modAnim">
        <pc:chgData name="Thiago Panini" userId="cc6a5c77081c362d" providerId="LiveId" clId="{1E56A7F8-8C41-4C48-8B9E-FDD3FD38C49C}" dt="2024-06-18T02:11:19.856" v="20502" actId="208"/>
        <pc:sldMkLst>
          <pc:docMk/>
          <pc:sldMk cId="1945218336" sldId="438"/>
        </pc:sldMkLst>
        <pc:spChg chg="add mod">
          <ac:chgData name="Thiago Panini" userId="cc6a5c77081c362d" providerId="LiveId" clId="{1E56A7F8-8C41-4C48-8B9E-FDD3FD38C49C}" dt="2024-06-18T02:11:19.856" v="20502" actId="208"/>
          <ac:spMkLst>
            <pc:docMk/>
            <pc:sldMk cId="1945218336" sldId="438"/>
            <ac:spMk id="2" creationId="{280AD76B-DCD4-29AD-0A20-FBEA25469A00}"/>
          </ac:spMkLst>
        </pc:spChg>
        <pc:spChg chg="add mod">
          <ac:chgData name="Thiago Panini" userId="cc6a5c77081c362d" providerId="LiveId" clId="{1E56A7F8-8C41-4C48-8B9E-FDD3FD38C49C}" dt="2024-06-09T15:32:00.713" v="17779" actId="20577"/>
          <ac:spMkLst>
            <pc:docMk/>
            <pc:sldMk cId="1945218336" sldId="438"/>
            <ac:spMk id="3" creationId="{2494D7AD-6C2D-2EF4-A00F-31EFEC67C685}"/>
          </ac:spMkLst>
        </pc:spChg>
        <pc:spChg chg="add mod">
          <ac:chgData name="Thiago Panini" userId="cc6a5c77081c362d" providerId="LiveId" clId="{1E56A7F8-8C41-4C48-8B9E-FDD3FD38C49C}" dt="2024-06-08T02:16:33.779" v="16297" actId="1036"/>
          <ac:spMkLst>
            <pc:docMk/>
            <pc:sldMk cId="1945218336" sldId="438"/>
            <ac:spMk id="6" creationId="{9659852F-D375-46CD-2325-790EDD273E2E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7" creationId="{D61E4556-773F-2E5A-2387-16753C18A603}"/>
          </ac:spMkLst>
        </pc:spChg>
        <pc:spChg chg="add mod">
          <ac:chgData name="Thiago Panini" userId="cc6a5c77081c362d" providerId="LiveId" clId="{1E56A7F8-8C41-4C48-8B9E-FDD3FD38C49C}" dt="2024-06-09T15:32:08.183" v="17784" actId="20577"/>
          <ac:spMkLst>
            <pc:docMk/>
            <pc:sldMk cId="1945218336" sldId="438"/>
            <ac:spMk id="8" creationId="{C2751F5F-1E24-D66F-7035-619FA2CE29E1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9" creationId="{B1802EE9-00C6-7DFC-144F-C585B34526B5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11" creationId="{A16DDF6D-34E4-4AF9-52D0-40C0F8AAEDF3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12" creationId="{B879B9FA-EBDB-0DFB-97C6-7412C678B25D}"/>
          </ac:spMkLst>
        </pc:spChg>
        <pc:spChg chg="add mod">
          <ac:chgData name="Thiago Panini" userId="cc6a5c77081c362d" providerId="LiveId" clId="{1E56A7F8-8C41-4C48-8B9E-FDD3FD38C49C}" dt="2024-06-09T15:32:16.091" v="17787" actId="20577"/>
          <ac:spMkLst>
            <pc:docMk/>
            <pc:sldMk cId="1945218336" sldId="438"/>
            <ac:spMk id="17" creationId="{E7AC5337-F080-5C8A-F588-96C15D732475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26" creationId="{13B15AC6-E08C-69DA-1259-0DC1164D8EA1}"/>
          </ac:spMkLst>
        </pc:spChg>
        <pc:spChg chg="mod">
          <ac:chgData name="Thiago Panini" userId="cc6a5c77081c362d" providerId="LiveId" clId="{1E56A7F8-8C41-4C48-8B9E-FDD3FD38C49C}" dt="2024-06-08T02:08:32.996" v="15684" actId="20577"/>
          <ac:spMkLst>
            <pc:docMk/>
            <pc:sldMk cId="1945218336" sldId="438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28" creationId="{5AFB9EFA-BEA2-EDE9-31D5-1F8E1C47E90F}"/>
          </ac:spMkLst>
        </pc:spChg>
        <pc:spChg chg="mod">
          <ac:chgData name="Thiago Panini" userId="cc6a5c77081c362d" providerId="LiveId" clId="{1E56A7F8-8C41-4C48-8B9E-FDD3FD38C49C}" dt="2024-06-08T02:11:19.493" v="15863" actId="1076"/>
          <ac:spMkLst>
            <pc:docMk/>
            <pc:sldMk cId="1945218336" sldId="438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31" creationId="{EAD02B45-E422-BE58-5179-91EA7DC1024D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37" creationId="{E820E467-9859-7195-CEA5-536C217D61D9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38" creationId="{70232E1C-CA30-A1B4-A045-2B85F10663A6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41" creationId="{634F8990-5B3B-9000-8D74-839C3293C60F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43" creationId="{EF4346F4-9C54-540E-AE07-FDBE8A60D0CB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44" creationId="{F671CA03-DA4E-3189-9F20-2DB38E89B07C}"/>
          </ac:spMkLst>
        </pc:spChg>
        <pc:spChg chg="del">
          <ac:chgData name="Thiago Panini" userId="cc6a5c77081c362d" providerId="LiveId" clId="{1E56A7F8-8C41-4C48-8B9E-FDD3FD38C49C}" dt="2024-06-08T02:08:57.229" v="15774" actId="478"/>
          <ac:spMkLst>
            <pc:docMk/>
            <pc:sldMk cId="1945218336" sldId="438"/>
            <ac:spMk id="45" creationId="{50AD2A7C-A732-E91B-FF30-896EC84B1235}"/>
          </ac:spMkLst>
        </pc:sp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4" creationId="{B6069E6C-585C-022A-0F79-CD56EB7CDF13}"/>
          </ac:picMkLst>
        </pc:picChg>
        <pc:picChg chg="add mod">
          <ac:chgData name="Thiago Panini" userId="cc6a5c77081c362d" providerId="LiveId" clId="{1E56A7F8-8C41-4C48-8B9E-FDD3FD38C49C}" dt="2024-06-08T02:16:33.779" v="16297" actId="1036"/>
          <ac:picMkLst>
            <pc:docMk/>
            <pc:sldMk cId="1945218336" sldId="438"/>
            <ac:picMk id="5" creationId="{1AB59299-6E2F-5E52-352F-2BB666EFE037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10" creationId="{BB19E8D3-2AAA-A954-926B-0C1887F3F8E6}"/>
          </ac:picMkLst>
        </pc:picChg>
        <pc:picChg chg="add del mod">
          <ac:chgData name="Thiago Panini" userId="cc6a5c77081c362d" providerId="LiveId" clId="{1E56A7F8-8C41-4C48-8B9E-FDD3FD38C49C}" dt="2024-06-08T02:15:48.718" v="16285" actId="478"/>
          <ac:picMkLst>
            <pc:docMk/>
            <pc:sldMk cId="1945218336" sldId="438"/>
            <ac:picMk id="16" creationId="{124F1C41-BD61-F64C-930A-85894F1B0A66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21" creationId="{C3629696-8D6A-E87B-1D15-0B155EEB0F7D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22" creationId="{59B8BE7A-DC90-2421-259B-F2CBF1E4DF26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30" creationId="{A878B12E-EEC5-76DF-B63B-9CA6C4738241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32" creationId="{B91FF904-5BD3-63D6-7B8F-426F1750EDFE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46" creationId="{FD242346-C560-D454-06D2-C9523D7D9851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1032" creationId="{3CFCAF12-A1C3-4F13-D535-82CD056F803F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3086" creationId="{080C9A85-8B2B-55DE-FB5F-2D17E345C0D4}"/>
          </ac:picMkLst>
        </pc:picChg>
        <pc:picChg chg="del">
          <ac:chgData name="Thiago Panini" userId="cc6a5c77081c362d" providerId="LiveId" clId="{1E56A7F8-8C41-4C48-8B9E-FDD3FD38C49C}" dt="2024-06-08T02:08:57.229" v="15774" actId="478"/>
          <ac:picMkLst>
            <pc:docMk/>
            <pc:sldMk cId="1945218336" sldId="438"/>
            <ac:picMk id="3088" creationId="{82FD92B4-1ED4-5160-60F2-23AA483BC5EE}"/>
          </ac:picMkLst>
        </pc:picChg>
        <pc:cxnChg chg="del">
          <ac:chgData name="Thiago Panini" userId="cc6a5c77081c362d" providerId="LiveId" clId="{1E56A7F8-8C41-4C48-8B9E-FDD3FD38C49C}" dt="2024-06-08T02:08:57.229" v="15774" actId="478"/>
          <ac:cxnSpMkLst>
            <pc:docMk/>
            <pc:sldMk cId="1945218336" sldId="438"/>
            <ac:cxnSpMk id="14" creationId="{34E65E58-04FF-8BA4-588A-FCEA0FDD240C}"/>
          </ac:cxnSpMkLst>
        </pc:cxnChg>
        <pc:cxnChg chg="add mod">
          <ac:chgData name="Thiago Panini" userId="cc6a5c77081c362d" providerId="LiveId" clId="{1E56A7F8-8C41-4C48-8B9E-FDD3FD38C49C}" dt="2024-06-08T02:16:33.779" v="16297" actId="1036"/>
          <ac:cxnSpMkLst>
            <pc:docMk/>
            <pc:sldMk cId="1945218336" sldId="438"/>
            <ac:cxnSpMk id="19" creationId="{B9A31F9E-020B-DF31-5E6E-783D76D472E9}"/>
          </ac:cxnSpMkLst>
        </pc:cxnChg>
        <pc:cxnChg chg="del">
          <ac:chgData name="Thiago Panini" userId="cc6a5c77081c362d" providerId="LiveId" clId="{1E56A7F8-8C41-4C48-8B9E-FDD3FD38C49C}" dt="2024-06-08T02:08:57.229" v="15774" actId="478"/>
          <ac:cxnSpMkLst>
            <pc:docMk/>
            <pc:sldMk cId="1945218336" sldId="438"/>
            <ac:cxnSpMk id="25" creationId="{FCBF3B4C-CD98-E131-7A95-0DB38874FD7E}"/>
          </ac:cxnSpMkLst>
        </pc:cxnChg>
      </pc:sldChg>
      <pc:sldChg chg="addSp delSp modSp add mod">
        <pc:chgData name="Thiago Panini" userId="cc6a5c77081c362d" providerId="LiveId" clId="{1E56A7F8-8C41-4C48-8B9E-FDD3FD38C49C}" dt="2024-06-18T02:11:25.618" v="20503" actId="208"/>
        <pc:sldMkLst>
          <pc:docMk/>
          <pc:sldMk cId="114296812" sldId="439"/>
        </pc:sldMkLst>
        <pc:spChg chg="mod">
          <ac:chgData name="Thiago Panini" userId="cc6a5c77081c362d" providerId="LiveId" clId="{1E56A7F8-8C41-4C48-8B9E-FDD3FD38C49C}" dt="2024-06-18T02:11:25.618" v="20503" actId="208"/>
          <ac:spMkLst>
            <pc:docMk/>
            <pc:sldMk cId="114296812" sldId="439"/>
            <ac:spMk id="2" creationId="{280AD76B-DCD4-29AD-0A20-FBEA25469A00}"/>
          </ac:spMkLst>
        </pc:spChg>
        <pc:spChg chg="mod">
          <ac:chgData name="Thiago Panini" userId="cc6a5c77081c362d" providerId="LiveId" clId="{1E56A7F8-8C41-4C48-8B9E-FDD3FD38C49C}" dt="2024-06-08T02:16:59.909" v="16314"/>
          <ac:spMkLst>
            <pc:docMk/>
            <pc:sldMk cId="114296812" sldId="439"/>
            <ac:spMk id="3" creationId="{2494D7AD-6C2D-2EF4-A00F-31EFEC67C685}"/>
          </ac:spMkLst>
        </pc:spChg>
        <pc:spChg chg="mod">
          <ac:chgData name="Thiago Panini" userId="cc6a5c77081c362d" providerId="LiveId" clId="{1E56A7F8-8C41-4C48-8B9E-FDD3FD38C49C}" dt="2024-06-08T02:19:11.278" v="16524" actId="20577"/>
          <ac:spMkLst>
            <pc:docMk/>
            <pc:sldMk cId="114296812" sldId="439"/>
            <ac:spMk id="8" creationId="{C2751F5F-1E24-D66F-7035-619FA2CE29E1}"/>
          </ac:spMkLst>
        </pc:spChg>
        <pc:spChg chg="add mod">
          <ac:chgData name="Thiago Panini" userId="cc6a5c77081c362d" providerId="LiveId" clId="{1E56A7F8-8C41-4C48-8B9E-FDD3FD38C49C}" dt="2024-06-09T15:29:03.230" v="17667" actId="1076"/>
          <ac:spMkLst>
            <pc:docMk/>
            <pc:sldMk cId="114296812" sldId="439"/>
            <ac:spMk id="10" creationId="{F3B2F6CC-4A2B-CADF-1D8B-AA5B5DCD8C12}"/>
          </ac:spMkLst>
        </pc:spChg>
        <pc:spChg chg="del mod">
          <ac:chgData name="Thiago Panini" userId="cc6a5c77081c362d" providerId="LiveId" clId="{1E56A7F8-8C41-4C48-8B9E-FDD3FD38C49C}" dt="2024-06-08T02:19:40.546" v="16527" actId="478"/>
          <ac:spMkLst>
            <pc:docMk/>
            <pc:sldMk cId="114296812" sldId="439"/>
            <ac:spMk id="17" creationId="{E7AC5337-F080-5C8A-F588-96C15D732475}"/>
          </ac:spMkLst>
        </pc:spChg>
        <pc:picChg chg="add mod">
          <ac:chgData name="Thiago Panini" userId="cc6a5c77081c362d" providerId="LiveId" clId="{1E56A7F8-8C41-4C48-8B9E-FDD3FD38C49C}" dt="2024-06-09T15:28:48.746" v="17661" actId="1076"/>
          <ac:picMkLst>
            <pc:docMk/>
            <pc:sldMk cId="114296812" sldId="439"/>
            <ac:picMk id="9" creationId="{E0ECDAE9-0487-BED9-5D44-41A5F5483301}"/>
          </ac:picMkLst>
        </pc:picChg>
        <pc:cxnChg chg="mod">
          <ac:chgData name="Thiago Panini" userId="cc6a5c77081c362d" providerId="LiveId" clId="{1E56A7F8-8C41-4C48-8B9E-FDD3FD38C49C}" dt="2024-06-09T15:14:49.209" v="17471" actId="14100"/>
          <ac:cxnSpMkLst>
            <pc:docMk/>
            <pc:sldMk cId="114296812" sldId="439"/>
            <ac:cxnSpMk id="19" creationId="{B9A31F9E-020B-DF31-5E6E-783D76D472E9}"/>
          </ac:cxnSpMkLst>
        </pc:cxnChg>
      </pc:sldChg>
      <pc:sldChg chg="addSp delSp modSp add mod modAnim">
        <pc:chgData name="Thiago Panini" userId="cc6a5c77081c362d" providerId="LiveId" clId="{1E56A7F8-8C41-4C48-8B9E-FDD3FD38C49C}" dt="2024-06-18T02:44:56.359" v="21719" actId="20577"/>
        <pc:sldMkLst>
          <pc:docMk/>
          <pc:sldMk cId="4165079337" sldId="440"/>
        </pc:sldMkLst>
        <pc:spChg chg="mod">
          <ac:chgData name="Thiago Panini" userId="cc6a5c77081c362d" providerId="LiveId" clId="{1E56A7F8-8C41-4C48-8B9E-FDD3FD38C49C}" dt="2024-06-18T02:11:29.001" v="20504" actId="208"/>
          <ac:spMkLst>
            <pc:docMk/>
            <pc:sldMk cId="4165079337" sldId="440"/>
            <ac:spMk id="2" creationId="{280AD76B-DCD4-29AD-0A20-FBEA25469A00}"/>
          </ac:spMkLst>
        </pc:spChg>
        <pc:spChg chg="mod">
          <ac:chgData name="Thiago Panini" userId="cc6a5c77081c362d" providerId="LiveId" clId="{1E56A7F8-8C41-4C48-8B9E-FDD3FD38C49C}" dt="2024-06-18T02:44:56.359" v="21719" actId="20577"/>
          <ac:spMkLst>
            <pc:docMk/>
            <pc:sldMk cId="4165079337" sldId="440"/>
            <ac:spMk id="3" creationId="{2494D7AD-6C2D-2EF4-A00F-31EFEC67C685}"/>
          </ac:spMkLst>
        </pc:spChg>
        <pc:spChg chg="add mod">
          <ac:chgData name="Thiago Panini" userId="cc6a5c77081c362d" providerId="LiveId" clId="{1E56A7F8-8C41-4C48-8B9E-FDD3FD38C49C}" dt="2024-06-09T15:47:04.261" v="18725" actId="14100"/>
          <ac:spMkLst>
            <pc:docMk/>
            <pc:sldMk cId="4165079337" sldId="440"/>
            <ac:spMk id="7" creationId="{B18B71D9-4059-C65F-A3D1-A7A8295EDA05}"/>
          </ac:spMkLst>
        </pc:spChg>
        <pc:spChg chg="mod">
          <ac:chgData name="Thiago Panini" userId="cc6a5c77081c362d" providerId="LiveId" clId="{1E56A7F8-8C41-4C48-8B9E-FDD3FD38C49C}" dt="2024-06-09T15:45:46.090" v="18496" actId="20577"/>
          <ac:spMkLst>
            <pc:docMk/>
            <pc:sldMk cId="4165079337" sldId="440"/>
            <ac:spMk id="8" creationId="{C2751F5F-1E24-D66F-7035-619FA2CE29E1}"/>
          </ac:spMkLst>
        </pc:spChg>
        <pc:picChg chg="add mod">
          <ac:chgData name="Thiago Panini" userId="cc6a5c77081c362d" providerId="LiveId" clId="{1E56A7F8-8C41-4C48-8B9E-FDD3FD38C49C}" dt="2024-06-09T15:47:06.861" v="18726" actId="1076"/>
          <ac:picMkLst>
            <pc:docMk/>
            <pc:sldMk cId="4165079337" sldId="440"/>
            <ac:picMk id="4" creationId="{B6A7FF6B-E3E2-FBFE-1F04-1D8C47F4F311}"/>
          </ac:picMkLst>
        </pc:picChg>
        <pc:cxnChg chg="del">
          <ac:chgData name="Thiago Panini" userId="cc6a5c77081c362d" providerId="LiveId" clId="{1E56A7F8-8C41-4C48-8B9E-FDD3FD38C49C}" dt="2024-06-08T02:20:07.372" v="16551" actId="478"/>
          <ac:cxnSpMkLst>
            <pc:docMk/>
            <pc:sldMk cId="4165079337" sldId="440"/>
            <ac:cxnSpMk id="19" creationId="{B9A31F9E-020B-DF31-5E6E-783D76D472E9}"/>
          </ac:cxnSpMkLst>
        </pc:cxnChg>
      </pc:sldChg>
      <pc:sldChg chg="addSp delSp modSp add mod ord">
        <pc:chgData name="Thiago Panini" userId="cc6a5c77081c362d" providerId="LiveId" clId="{1E56A7F8-8C41-4C48-8B9E-FDD3FD38C49C}" dt="2024-06-18T01:53:48.525" v="20458"/>
        <pc:sldMkLst>
          <pc:docMk/>
          <pc:sldMk cId="4179825627" sldId="441"/>
        </pc:sldMkLst>
        <pc:spChg chg="mod">
          <ac:chgData name="Thiago Panini" userId="cc6a5c77081c362d" providerId="LiveId" clId="{1E56A7F8-8C41-4C48-8B9E-FDD3FD38C49C}" dt="2024-06-08T02:30:45.585" v="17239" actId="14100"/>
          <ac:spMkLst>
            <pc:docMk/>
            <pc:sldMk cId="4179825627" sldId="441"/>
            <ac:spMk id="1790" creationId="{00000000-0000-0000-0000-000000000000}"/>
          </ac:spMkLst>
        </pc:spChg>
        <pc:picChg chg="del">
          <ac:chgData name="Thiago Panini" userId="cc6a5c77081c362d" providerId="LiveId" clId="{1E56A7F8-8C41-4C48-8B9E-FDD3FD38C49C}" dt="2024-06-08T02:30:49.794" v="17240" actId="478"/>
          <ac:picMkLst>
            <pc:docMk/>
            <pc:sldMk cId="4179825627" sldId="441"/>
            <ac:picMk id="2" creationId="{F6261F40-51CF-9B64-E711-0E3CE59FB54C}"/>
          </ac:picMkLst>
        </pc:picChg>
        <pc:picChg chg="add mod">
          <ac:chgData name="Thiago Panini" userId="cc6a5c77081c362d" providerId="LiveId" clId="{1E56A7F8-8C41-4C48-8B9E-FDD3FD38C49C}" dt="2024-06-08T02:30:52.451" v="17242" actId="167"/>
          <ac:picMkLst>
            <pc:docMk/>
            <pc:sldMk cId="4179825627" sldId="441"/>
            <ac:picMk id="3" creationId="{52111AE5-E0E1-3721-A1CE-9DE3FE6835D4}"/>
          </ac:picMkLst>
        </pc:picChg>
      </pc:sldChg>
      <pc:sldChg chg="addSp delSp modSp add del mod">
        <pc:chgData name="Thiago Panini" userId="cc6a5c77081c362d" providerId="LiveId" clId="{1E56A7F8-8C41-4C48-8B9E-FDD3FD38C49C}" dt="2024-07-04T14:51:56.544" v="47586" actId="47"/>
        <pc:sldMkLst>
          <pc:docMk/>
          <pc:sldMk cId="3399680719" sldId="442"/>
        </pc:sldMkLst>
        <pc:spChg chg="del">
          <ac:chgData name="Thiago Panini" userId="cc6a5c77081c362d" providerId="LiveId" clId="{1E56A7F8-8C41-4C48-8B9E-FDD3FD38C49C}" dt="2024-06-09T15:12:15.100" v="17244" actId="478"/>
          <ac:spMkLst>
            <pc:docMk/>
            <pc:sldMk cId="3399680719" sldId="442"/>
            <ac:spMk id="2" creationId="{352E4C6E-8489-4655-7D00-B011D0518226}"/>
          </ac:spMkLst>
        </pc:spChg>
        <pc:spChg chg="del">
          <ac:chgData name="Thiago Panini" userId="cc6a5c77081c362d" providerId="LiveId" clId="{1E56A7F8-8C41-4C48-8B9E-FDD3FD38C49C}" dt="2024-06-09T15:12:15.100" v="17244" actId="478"/>
          <ac:spMkLst>
            <pc:docMk/>
            <pc:sldMk cId="3399680719" sldId="442"/>
            <ac:spMk id="3" creationId="{5DE6A8B9-4E76-E59F-F547-E22C78554647}"/>
          </ac:spMkLst>
        </pc:spChg>
        <pc:spChg chg="add mod">
          <ac:chgData name="Thiago Panini" userId="cc6a5c77081c362d" providerId="LiveId" clId="{1E56A7F8-8C41-4C48-8B9E-FDD3FD38C49C}" dt="2024-07-04T13:55:32.397" v="46342" actId="20577"/>
          <ac:spMkLst>
            <pc:docMk/>
            <pc:sldMk cId="3399680719" sldId="442"/>
            <ac:spMk id="4" creationId="{E7C24AA8-FD72-DAC7-2AB9-DB391DB549C8}"/>
          </ac:spMkLst>
        </pc:spChg>
        <pc:spChg chg="mod">
          <ac:chgData name="Thiago Panini" userId="cc6a5c77081c362d" providerId="LiveId" clId="{1E56A7F8-8C41-4C48-8B9E-FDD3FD38C49C}" dt="2024-06-09T15:12:25.345" v="17303" actId="404"/>
          <ac:spMkLst>
            <pc:docMk/>
            <pc:sldMk cId="3399680719" sldId="442"/>
            <ac:spMk id="3963" creationId="{00000000-0000-0000-0000-000000000000}"/>
          </ac:spMkLst>
        </pc:spChg>
      </pc:sldChg>
      <pc:sldChg chg="delSp modSp add del mod">
        <pc:chgData name="Thiago Panini" userId="cc6a5c77081c362d" providerId="LiveId" clId="{1E56A7F8-8C41-4C48-8B9E-FDD3FD38C49C}" dt="2024-07-03T23:29:39.096" v="44405" actId="47"/>
        <pc:sldMkLst>
          <pc:docMk/>
          <pc:sldMk cId="2981155868" sldId="443"/>
        </pc:sldMkLst>
        <pc:spChg chg="del mod">
          <ac:chgData name="Thiago Panini" userId="cc6a5c77081c362d" providerId="LiveId" clId="{1E56A7F8-8C41-4C48-8B9E-FDD3FD38C49C}" dt="2024-06-09T15:13:27.542" v="17435" actId="478"/>
          <ac:spMkLst>
            <pc:docMk/>
            <pc:sldMk cId="2981155868" sldId="443"/>
            <ac:spMk id="4" creationId="{E7C24AA8-FD72-DAC7-2AB9-DB391DB549C8}"/>
          </ac:spMkLst>
        </pc:spChg>
        <pc:spChg chg="mod">
          <ac:chgData name="Thiago Panini" userId="cc6a5c77081c362d" providerId="LiveId" clId="{1E56A7F8-8C41-4C48-8B9E-FDD3FD38C49C}" dt="2024-06-09T15:13:36.739" v="17466" actId="20577"/>
          <ac:spMkLst>
            <pc:docMk/>
            <pc:sldMk cId="2981155868" sldId="443"/>
            <ac:spMk id="3963" creationId="{00000000-0000-0000-0000-000000000000}"/>
          </ac:spMkLst>
        </pc:spChg>
      </pc:sldChg>
      <pc:sldChg chg="addSp delSp modSp add mod modAnim">
        <pc:chgData name="Thiago Panini" userId="cc6a5c77081c362d" providerId="LiveId" clId="{1E56A7F8-8C41-4C48-8B9E-FDD3FD38C49C}" dt="2024-06-18T01:54:44.514" v="20496" actId="1037"/>
        <pc:sldMkLst>
          <pc:docMk/>
          <pc:sldMk cId="2976611125" sldId="444"/>
        </pc:sldMkLst>
        <pc:spChg chg="del">
          <ac:chgData name="Thiago Panini" userId="cc6a5c77081c362d" providerId="LiveId" clId="{1E56A7F8-8C41-4C48-8B9E-FDD3FD38C49C}" dt="2024-06-09T15:47:43.779" v="18728" actId="478"/>
          <ac:spMkLst>
            <pc:docMk/>
            <pc:sldMk cId="2976611125" sldId="444"/>
            <ac:spMk id="2" creationId="{280AD76B-DCD4-29AD-0A20-FBEA25469A00}"/>
          </ac:spMkLst>
        </pc:spChg>
        <pc:spChg chg="del">
          <ac:chgData name="Thiago Panini" userId="cc6a5c77081c362d" providerId="LiveId" clId="{1E56A7F8-8C41-4C48-8B9E-FDD3FD38C49C}" dt="2024-06-09T15:47:43.779" v="18728" actId="478"/>
          <ac:spMkLst>
            <pc:docMk/>
            <pc:sldMk cId="2976611125" sldId="444"/>
            <ac:spMk id="3" creationId="{2494D7AD-6C2D-2EF4-A00F-31EFEC67C685}"/>
          </ac:spMkLst>
        </pc:spChg>
        <pc:spChg chg="add mod">
          <ac:chgData name="Thiago Panini" userId="cc6a5c77081c362d" providerId="LiveId" clId="{1E56A7F8-8C41-4C48-8B9E-FDD3FD38C49C}" dt="2024-06-18T01:54:25.487" v="20460" actId="14100"/>
          <ac:spMkLst>
            <pc:docMk/>
            <pc:sldMk cId="2976611125" sldId="444"/>
            <ac:spMk id="4" creationId="{4E2BD776-ECD5-9B3E-417E-5DEAC37B8387}"/>
          </ac:spMkLst>
        </pc:spChg>
        <pc:spChg chg="add mod">
          <ac:chgData name="Thiago Panini" userId="cc6a5c77081c362d" providerId="LiveId" clId="{1E56A7F8-8C41-4C48-8B9E-FDD3FD38C49C}" dt="2024-06-18T01:54:33.782" v="20477" actId="1037"/>
          <ac:spMkLst>
            <pc:docMk/>
            <pc:sldMk cId="2976611125" sldId="444"/>
            <ac:spMk id="5" creationId="{9051261D-6F0F-76E4-A948-3DE54352D9A1}"/>
          </ac:spMkLst>
        </pc:spChg>
        <pc:spChg chg="del">
          <ac:chgData name="Thiago Panini" userId="cc6a5c77081c362d" providerId="LiveId" clId="{1E56A7F8-8C41-4C48-8B9E-FDD3FD38C49C}" dt="2024-06-09T15:47:43.779" v="18728" actId="478"/>
          <ac:spMkLst>
            <pc:docMk/>
            <pc:sldMk cId="2976611125" sldId="444"/>
            <ac:spMk id="6" creationId="{9659852F-D375-46CD-2325-790EDD273E2E}"/>
          </ac:spMkLst>
        </pc:spChg>
        <pc:spChg chg="add mod">
          <ac:chgData name="Thiago Panini" userId="cc6a5c77081c362d" providerId="LiveId" clId="{1E56A7F8-8C41-4C48-8B9E-FDD3FD38C49C}" dt="2024-06-12T01:50:10.376" v="19174" actId="14100"/>
          <ac:spMkLst>
            <pc:docMk/>
            <pc:sldMk cId="2976611125" sldId="444"/>
            <ac:spMk id="7" creationId="{23CF3EAA-1E16-264F-9F7D-4A37910583AD}"/>
          </ac:spMkLst>
        </pc:spChg>
        <pc:spChg chg="del">
          <ac:chgData name="Thiago Panini" userId="cc6a5c77081c362d" providerId="LiveId" clId="{1E56A7F8-8C41-4C48-8B9E-FDD3FD38C49C}" dt="2024-06-09T15:47:43.779" v="18728" actId="478"/>
          <ac:spMkLst>
            <pc:docMk/>
            <pc:sldMk cId="2976611125" sldId="444"/>
            <ac:spMk id="7" creationId="{B18B71D9-4059-C65F-A3D1-A7A8295EDA05}"/>
          </ac:spMkLst>
        </pc:spChg>
        <pc:spChg chg="add mod">
          <ac:chgData name="Thiago Panini" userId="cc6a5c77081c362d" providerId="LiveId" clId="{1E56A7F8-8C41-4C48-8B9E-FDD3FD38C49C}" dt="2024-06-18T01:54:25.487" v="20460" actId="14100"/>
          <ac:spMkLst>
            <pc:docMk/>
            <pc:sldMk cId="2976611125" sldId="444"/>
            <ac:spMk id="8" creationId="{6207AF43-9397-8507-EF0A-00AFD71D48BB}"/>
          </ac:spMkLst>
        </pc:spChg>
        <pc:spChg chg="del">
          <ac:chgData name="Thiago Panini" userId="cc6a5c77081c362d" providerId="LiveId" clId="{1E56A7F8-8C41-4C48-8B9E-FDD3FD38C49C}" dt="2024-06-09T15:47:43.779" v="18728" actId="478"/>
          <ac:spMkLst>
            <pc:docMk/>
            <pc:sldMk cId="2976611125" sldId="444"/>
            <ac:spMk id="8" creationId="{C2751F5F-1E24-D66F-7035-619FA2CE29E1}"/>
          </ac:spMkLst>
        </pc:spChg>
        <pc:spChg chg="add mod">
          <ac:chgData name="Thiago Panini" userId="cc6a5c77081c362d" providerId="LiveId" clId="{1E56A7F8-8C41-4C48-8B9E-FDD3FD38C49C}" dt="2024-06-18T01:54:38.658" v="20484" actId="1037"/>
          <ac:spMkLst>
            <pc:docMk/>
            <pc:sldMk cId="2976611125" sldId="444"/>
            <ac:spMk id="10" creationId="{157953DC-5BB2-5B9F-6E9C-ED2C461468C0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11" creationId="{3E78841C-8A2C-7B27-8B9B-43CCA661F22E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12" creationId="{5E3FA3E1-9AE1-EFDD-5C28-68E2CDF065BC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13" creationId="{A5D5F66D-FD98-7BC3-59D0-D355008777D1}"/>
          </ac:spMkLst>
        </pc:spChg>
        <pc:spChg chg="add del mod or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17" creationId="{D6A32DF6-97C3-DA1B-FE4B-528A28590071}"/>
          </ac:spMkLst>
        </pc:spChg>
        <pc:spChg chg="add mod">
          <ac:chgData name="Thiago Panini" userId="cc6a5c77081c362d" providerId="LiveId" clId="{1E56A7F8-8C41-4C48-8B9E-FDD3FD38C49C}" dt="2024-06-18T01:54:38.658" v="20484" actId="1037"/>
          <ac:spMkLst>
            <pc:docMk/>
            <pc:sldMk cId="2976611125" sldId="444"/>
            <ac:spMk id="18" creationId="{84FC556D-20E8-75EB-5A71-B7F516F6F380}"/>
          </ac:spMkLst>
        </pc:spChg>
        <pc:spChg chg="add del mod">
          <ac:chgData name="Thiago Panini" userId="cc6a5c77081c362d" providerId="LiveId" clId="{1E56A7F8-8C41-4C48-8B9E-FDD3FD38C49C}" dt="2024-06-09T15:56:10.564" v="18979" actId="478"/>
          <ac:spMkLst>
            <pc:docMk/>
            <pc:sldMk cId="2976611125" sldId="444"/>
            <ac:spMk id="18" creationId="{87EC0F58-1E37-2F5A-5353-4841974AC01D}"/>
          </ac:spMkLst>
        </pc:spChg>
        <pc:spChg chg="add mod">
          <ac:chgData name="Thiago Panini" userId="cc6a5c77081c362d" providerId="LiveId" clId="{1E56A7F8-8C41-4C48-8B9E-FDD3FD38C49C}" dt="2024-06-09T15:50:31.113" v="18765"/>
          <ac:spMkLst>
            <pc:docMk/>
            <pc:sldMk cId="2976611125" sldId="444"/>
            <ac:spMk id="19" creationId="{5B865172-EE21-A1BA-C681-7D300D3A98DC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21" creationId="{E54E4AAD-6E5C-D24B-ABD5-401C4F361FE1}"/>
          </ac:spMkLst>
        </pc:spChg>
        <pc:spChg chg="add mod">
          <ac:chgData name="Thiago Panini" userId="cc6a5c77081c362d" providerId="LiveId" clId="{1E56A7F8-8C41-4C48-8B9E-FDD3FD38C49C}" dt="2024-06-18T01:54:38.658" v="20484" actId="1037"/>
          <ac:spMkLst>
            <pc:docMk/>
            <pc:sldMk cId="2976611125" sldId="444"/>
            <ac:spMk id="22" creationId="{0390CBE4-C2B5-773A-4912-EF7A537E3118}"/>
          </ac:spMkLst>
        </pc:spChg>
        <pc:spChg chg="add mod">
          <ac:chgData name="Thiago Panini" userId="cc6a5c77081c362d" providerId="LiveId" clId="{1E56A7F8-8C41-4C48-8B9E-FDD3FD38C49C}" dt="2024-06-18T01:54:38.658" v="20484" actId="1037"/>
          <ac:spMkLst>
            <pc:docMk/>
            <pc:sldMk cId="2976611125" sldId="444"/>
            <ac:spMk id="24" creationId="{F76B4B6C-4F27-3AE0-3A33-B6FF96F066C3}"/>
          </ac:spMkLst>
        </pc:spChg>
        <pc:spChg chg="add mod">
          <ac:chgData name="Thiago Panini" userId="cc6a5c77081c362d" providerId="LiveId" clId="{1E56A7F8-8C41-4C48-8B9E-FDD3FD38C49C}" dt="2024-06-12T01:51:24.568" v="19260" actId="1076"/>
          <ac:spMkLst>
            <pc:docMk/>
            <pc:sldMk cId="2976611125" sldId="444"/>
            <ac:spMk id="25" creationId="{94E156FF-1900-5073-D80C-80E5FA3276C8}"/>
          </ac:spMkLst>
        </pc:spChg>
        <pc:spChg chg="add mod">
          <ac:chgData name="Thiago Panini" userId="cc6a5c77081c362d" providerId="LiveId" clId="{1E56A7F8-8C41-4C48-8B9E-FDD3FD38C49C}" dt="2024-06-18T01:54:44.514" v="20496" actId="1037"/>
          <ac:spMkLst>
            <pc:docMk/>
            <pc:sldMk cId="2976611125" sldId="444"/>
            <ac:spMk id="26" creationId="{F7DDF589-A246-118F-7438-8BF90B3D20AA}"/>
          </ac:spMkLst>
        </pc:spChg>
        <pc:spChg chg="mod">
          <ac:chgData name="Thiago Panini" userId="cc6a5c77081c362d" providerId="LiveId" clId="{1E56A7F8-8C41-4C48-8B9E-FDD3FD38C49C}" dt="2024-06-12T01:52:03.595" v="19310" actId="14100"/>
          <ac:spMkLst>
            <pc:docMk/>
            <pc:sldMk cId="2976611125" sldId="444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6-12T01:52:00.448" v="19309" actId="20577"/>
          <ac:spMkLst>
            <pc:docMk/>
            <pc:sldMk cId="2976611125" sldId="444"/>
            <ac:spMk id="29" creationId="{E45329CC-8AEA-F224-D93C-63ABA2E6CB8B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31" creationId="{0C64374E-1B08-65A0-E3EF-6388936C274E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32" creationId="{4D939D6D-8D1C-8ECB-D2DC-10F44EEAC7FD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42" creationId="{3C204BA1-5770-739B-F6E8-B1D97AB561C9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43" creationId="{11319E4F-9F03-7824-370F-A3D0D58BBF8D}"/>
          </ac:spMkLst>
        </pc:spChg>
        <pc:spChg chg="add del mod">
          <ac:chgData name="Thiago Panini" userId="cc6a5c77081c362d" providerId="LiveId" clId="{1E56A7F8-8C41-4C48-8B9E-FDD3FD38C49C}" dt="2024-06-12T01:49:04.540" v="19130" actId="478"/>
          <ac:spMkLst>
            <pc:docMk/>
            <pc:sldMk cId="2976611125" sldId="444"/>
            <ac:spMk id="53" creationId="{AA22A5BE-817F-9170-9D44-97D683A1FC4C}"/>
          </ac:spMkLst>
        </pc:spChg>
        <pc:picChg chg="del">
          <ac:chgData name="Thiago Panini" userId="cc6a5c77081c362d" providerId="LiveId" clId="{1E56A7F8-8C41-4C48-8B9E-FDD3FD38C49C}" dt="2024-06-09T15:47:43.779" v="18728" actId="478"/>
          <ac:picMkLst>
            <pc:docMk/>
            <pc:sldMk cId="2976611125" sldId="444"/>
            <ac:picMk id="4" creationId="{B6A7FF6B-E3E2-FBFE-1F04-1D8C47F4F311}"/>
          </ac:picMkLst>
        </pc:picChg>
        <pc:picChg chg="del">
          <ac:chgData name="Thiago Panini" userId="cc6a5c77081c362d" providerId="LiveId" clId="{1E56A7F8-8C41-4C48-8B9E-FDD3FD38C49C}" dt="2024-06-09T15:47:43.779" v="18728" actId="478"/>
          <ac:picMkLst>
            <pc:docMk/>
            <pc:sldMk cId="2976611125" sldId="444"/>
            <ac:picMk id="5" creationId="{1AB59299-6E2F-5E52-352F-2BB666EFE037}"/>
          </ac:picMkLst>
        </pc:picChg>
        <pc:picChg chg="add mod">
          <ac:chgData name="Thiago Panini" userId="cc6a5c77081c362d" providerId="LiveId" clId="{1E56A7F8-8C41-4C48-8B9E-FDD3FD38C49C}" dt="2024-06-18T01:54:33.782" v="20477" actId="1037"/>
          <ac:picMkLst>
            <pc:docMk/>
            <pc:sldMk cId="2976611125" sldId="444"/>
            <ac:picMk id="6" creationId="{DBD31916-88DC-6C61-CAC0-57F108CB2413}"/>
          </ac:picMkLst>
        </pc:picChg>
        <pc:picChg chg="add del mod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9" creationId="{E537D544-95A0-1CF5-0319-4A4D3F198789}"/>
          </ac:picMkLst>
        </pc:picChg>
        <pc:picChg chg="add del mod">
          <ac:chgData name="Thiago Panini" userId="cc6a5c77081c362d" providerId="LiveId" clId="{1E56A7F8-8C41-4C48-8B9E-FDD3FD38C49C}" dt="2024-06-09T15:47:46.793" v="18730" actId="478"/>
          <ac:picMkLst>
            <pc:docMk/>
            <pc:sldMk cId="2976611125" sldId="444"/>
            <ac:picMk id="10" creationId="{DBBC54E3-8FF7-05D9-B687-1B7F96291959}"/>
          </ac:picMkLst>
        </pc:picChg>
        <pc:picChg chg="add del mod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14" creationId="{073F280A-F622-EEC2-AC0B-12DE12EA3F4C}"/>
          </ac:picMkLst>
        </pc:picChg>
        <pc:picChg chg="add del mod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15" creationId="{6747ED8E-058D-96B0-5834-46FF7DE9F1E8}"/>
          </ac:picMkLst>
        </pc:picChg>
        <pc:picChg chg="add del mod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16" creationId="{26024D47-E764-5AE7-3660-68C175CE7A3F}"/>
          </ac:picMkLst>
        </pc:picChg>
        <pc:picChg chg="add del mod">
          <ac:chgData name="Thiago Panini" userId="cc6a5c77081c362d" providerId="LiveId" clId="{1E56A7F8-8C41-4C48-8B9E-FDD3FD38C49C}" dt="2024-06-12T01:50:57.295" v="19202" actId="478"/>
          <ac:picMkLst>
            <pc:docMk/>
            <pc:sldMk cId="2976611125" sldId="444"/>
            <ac:picMk id="19" creationId="{5B42B3B3-97B6-74B0-FEB6-144F064FC625}"/>
          </ac:picMkLst>
        </pc:picChg>
        <pc:picChg chg="add del mod modCrop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20" creationId="{237C5EA6-DF73-983C-4B8F-55CF9108133B}"/>
          </ac:picMkLst>
        </pc:picChg>
        <pc:picChg chg="add del mod">
          <ac:chgData name="Thiago Panini" userId="cc6a5c77081c362d" providerId="LiveId" clId="{1E56A7F8-8C41-4C48-8B9E-FDD3FD38C49C}" dt="2024-06-12T01:49:04.540" v="19130" actId="478"/>
          <ac:picMkLst>
            <pc:docMk/>
            <pc:sldMk cId="2976611125" sldId="444"/>
            <ac:picMk id="1026" creationId="{D0CCF6D0-97F2-F08B-AC3A-08FEDDA7F67A}"/>
          </ac:picMkLst>
        </pc:picChg>
        <pc:picChg chg="add del mod">
          <ac:chgData name="Thiago Panini" userId="cc6a5c77081c362d" providerId="LiveId" clId="{1E56A7F8-8C41-4C48-8B9E-FDD3FD38C49C}" dt="2024-06-09T15:54:16.405" v="18879" actId="478"/>
          <ac:picMkLst>
            <pc:docMk/>
            <pc:sldMk cId="2976611125" sldId="444"/>
            <ac:picMk id="1028" creationId="{4D08EC37-ABA4-5D29-6DA3-2D7FC0E59AB1}"/>
          </ac:picMkLst>
        </pc:picChg>
        <pc:cxnChg chg="add del mod">
          <ac:chgData name="Thiago Panini" userId="cc6a5c77081c362d" providerId="LiveId" clId="{1E56A7F8-8C41-4C48-8B9E-FDD3FD38C49C}" dt="2024-06-12T01:49:04.540" v="19130" actId="478"/>
          <ac:cxnSpMkLst>
            <pc:docMk/>
            <pc:sldMk cId="2976611125" sldId="444"/>
            <ac:cxnSpMk id="23" creationId="{24DB26BF-65D3-FE59-5274-69FA45AD8B7C}"/>
          </ac:cxnSpMkLst>
        </pc:cxnChg>
        <pc:cxnChg chg="add del mod">
          <ac:chgData name="Thiago Panini" userId="cc6a5c77081c362d" providerId="LiveId" clId="{1E56A7F8-8C41-4C48-8B9E-FDD3FD38C49C}" dt="2024-06-09T15:57:15.883" v="18998" actId="478"/>
          <ac:cxnSpMkLst>
            <pc:docMk/>
            <pc:sldMk cId="2976611125" sldId="444"/>
            <ac:cxnSpMk id="25" creationId="{47691345-1F77-639A-1938-46A239DDAE0B}"/>
          </ac:cxnSpMkLst>
        </pc:cxnChg>
        <pc:cxnChg chg="add del mod">
          <ac:chgData name="Thiago Panini" userId="cc6a5c77081c362d" providerId="LiveId" clId="{1E56A7F8-8C41-4C48-8B9E-FDD3FD38C49C}" dt="2024-06-12T01:49:04.540" v="19130" actId="478"/>
          <ac:cxnSpMkLst>
            <pc:docMk/>
            <pc:sldMk cId="2976611125" sldId="444"/>
            <ac:cxnSpMk id="33" creationId="{D2E6FF6E-7F48-E531-2C47-68356F6E06AA}"/>
          </ac:cxnSpMkLst>
        </pc:cxnChg>
        <pc:cxnChg chg="add del mod">
          <ac:chgData name="Thiago Panini" userId="cc6a5c77081c362d" providerId="LiveId" clId="{1E56A7F8-8C41-4C48-8B9E-FDD3FD38C49C}" dt="2024-06-12T01:49:04.540" v="19130" actId="478"/>
          <ac:cxnSpMkLst>
            <pc:docMk/>
            <pc:sldMk cId="2976611125" sldId="444"/>
            <ac:cxnSpMk id="36" creationId="{974A2C63-83FE-C612-767B-70A366DA37AD}"/>
          </ac:cxnSpMkLst>
        </pc:cxnChg>
        <pc:cxnChg chg="add del mod">
          <ac:chgData name="Thiago Panini" userId="cc6a5c77081c362d" providerId="LiveId" clId="{1E56A7F8-8C41-4C48-8B9E-FDD3FD38C49C}" dt="2024-06-12T01:49:04.540" v="19130" actId="478"/>
          <ac:cxnSpMkLst>
            <pc:docMk/>
            <pc:sldMk cId="2976611125" sldId="444"/>
            <ac:cxnSpMk id="50" creationId="{74F1DF41-0439-17AA-9330-FB5C433404A7}"/>
          </ac:cxnSpMkLst>
        </pc:cxnChg>
      </pc:sldChg>
      <pc:sldChg chg="add del">
        <pc:chgData name="Thiago Panini" userId="cc6a5c77081c362d" providerId="LiveId" clId="{1E56A7F8-8C41-4C48-8B9E-FDD3FD38C49C}" dt="2024-06-18T02:35:09.657" v="21275" actId="47"/>
        <pc:sldMkLst>
          <pc:docMk/>
          <pc:sldMk cId="667542297" sldId="445"/>
        </pc:sldMkLst>
      </pc:sldChg>
      <pc:sldChg chg="addSp delSp modSp add del mod">
        <pc:chgData name="Thiago Panini" userId="cc6a5c77081c362d" providerId="LiveId" clId="{1E56A7F8-8C41-4C48-8B9E-FDD3FD38C49C}" dt="2024-06-12T02:09:09.187" v="19545" actId="47"/>
        <pc:sldMkLst>
          <pc:docMk/>
          <pc:sldMk cId="2304263480" sldId="446"/>
        </pc:sldMkLst>
        <pc:spChg chg="add mod">
          <ac:chgData name="Thiago Panini" userId="cc6a5c77081c362d" providerId="LiveId" clId="{1E56A7F8-8C41-4C48-8B9E-FDD3FD38C49C}" dt="2024-06-12T02:02:16.545" v="19449" actId="1036"/>
          <ac:spMkLst>
            <pc:docMk/>
            <pc:sldMk cId="2304263480" sldId="446"/>
            <ac:spMk id="3" creationId="{8D35C541-32F9-73A5-6E89-857869919ACB}"/>
          </ac:spMkLst>
        </pc:spChg>
        <pc:spChg chg="del">
          <ac:chgData name="Thiago Panini" userId="cc6a5c77081c362d" providerId="LiveId" clId="{1E56A7F8-8C41-4C48-8B9E-FDD3FD38C49C}" dt="2024-06-12T01:57:57.495" v="19346" actId="478"/>
          <ac:spMkLst>
            <pc:docMk/>
            <pc:sldMk cId="2304263480" sldId="446"/>
            <ac:spMk id="4" creationId="{4E2BD776-ECD5-9B3E-417E-5DEAC37B8387}"/>
          </ac:spMkLst>
        </pc:spChg>
        <pc:spChg chg="mod">
          <ac:chgData name="Thiago Panini" userId="cc6a5c77081c362d" providerId="LiveId" clId="{1E56A7F8-8C41-4C48-8B9E-FDD3FD38C49C}" dt="2024-06-12T02:02:16.545" v="19449" actId="1036"/>
          <ac:spMkLst>
            <pc:docMk/>
            <pc:sldMk cId="2304263480" sldId="446"/>
            <ac:spMk id="5" creationId="{9051261D-6F0F-76E4-A948-3DE54352D9A1}"/>
          </ac:spMkLst>
        </pc:spChg>
        <pc:spChg chg="del">
          <ac:chgData name="Thiago Panini" userId="cc6a5c77081c362d" providerId="LiveId" clId="{1E56A7F8-8C41-4C48-8B9E-FDD3FD38C49C}" dt="2024-06-12T01:57:57.495" v="19346" actId="478"/>
          <ac:spMkLst>
            <pc:docMk/>
            <pc:sldMk cId="2304263480" sldId="446"/>
            <ac:spMk id="7" creationId="{23CF3EAA-1E16-264F-9F7D-4A37910583AD}"/>
          </ac:spMkLst>
        </pc:spChg>
        <pc:spChg chg="del">
          <ac:chgData name="Thiago Panini" userId="cc6a5c77081c362d" providerId="LiveId" clId="{1E56A7F8-8C41-4C48-8B9E-FDD3FD38C49C}" dt="2024-06-12T01:58:03.090" v="19348" actId="478"/>
          <ac:spMkLst>
            <pc:docMk/>
            <pc:sldMk cId="2304263480" sldId="446"/>
            <ac:spMk id="8" creationId="{6207AF43-9397-8507-EF0A-00AFD71D48BB}"/>
          </ac:spMkLst>
        </pc:spChg>
        <pc:spChg chg="del">
          <ac:chgData name="Thiago Panini" userId="cc6a5c77081c362d" providerId="LiveId" clId="{1E56A7F8-8C41-4C48-8B9E-FDD3FD38C49C}" dt="2024-06-12T01:57:59.396" v="19347" actId="478"/>
          <ac:spMkLst>
            <pc:docMk/>
            <pc:sldMk cId="2304263480" sldId="446"/>
            <ac:spMk id="10" creationId="{157953DC-5BB2-5B9F-6E9C-ED2C461468C0}"/>
          </ac:spMkLst>
        </pc:spChg>
        <pc:spChg chg="add mod">
          <ac:chgData name="Thiago Panini" userId="cc6a5c77081c362d" providerId="LiveId" clId="{1E56A7F8-8C41-4C48-8B9E-FDD3FD38C49C}" dt="2024-06-12T02:05:01.250" v="19454" actId="1076"/>
          <ac:spMkLst>
            <pc:docMk/>
            <pc:sldMk cId="2304263480" sldId="446"/>
            <ac:spMk id="14" creationId="{0FCB2529-2220-4E82-0BBA-87DE644668EE}"/>
          </ac:spMkLst>
        </pc:spChg>
        <pc:spChg chg="mod">
          <ac:chgData name="Thiago Panini" userId="cc6a5c77081c362d" providerId="LiveId" clId="{1E56A7F8-8C41-4C48-8B9E-FDD3FD38C49C}" dt="2024-06-12T02:02:16.545" v="19449" actId="1036"/>
          <ac:spMkLst>
            <pc:docMk/>
            <pc:sldMk cId="2304263480" sldId="446"/>
            <ac:spMk id="18" creationId="{84FC556D-20E8-75EB-5A71-B7F516F6F380}"/>
          </ac:spMkLst>
        </pc:spChg>
        <pc:spChg chg="del">
          <ac:chgData name="Thiago Panini" userId="cc6a5c77081c362d" providerId="LiveId" clId="{1E56A7F8-8C41-4C48-8B9E-FDD3FD38C49C}" dt="2024-06-12T01:57:59.396" v="19347" actId="478"/>
          <ac:spMkLst>
            <pc:docMk/>
            <pc:sldMk cId="2304263480" sldId="446"/>
            <ac:spMk id="22" creationId="{0390CBE4-C2B5-773A-4912-EF7A537E3118}"/>
          </ac:spMkLst>
        </pc:spChg>
        <pc:spChg chg="del">
          <ac:chgData name="Thiago Panini" userId="cc6a5c77081c362d" providerId="LiveId" clId="{1E56A7F8-8C41-4C48-8B9E-FDD3FD38C49C}" dt="2024-06-12T01:58:03.090" v="19348" actId="478"/>
          <ac:spMkLst>
            <pc:docMk/>
            <pc:sldMk cId="2304263480" sldId="446"/>
            <ac:spMk id="24" creationId="{F76B4B6C-4F27-3AE0-3A33-B6FF96F066C3}"/>
          </ac:spMkLst>
        </pc:spChg>
        <pc:spChg chg="del">
          <ac:chgData name="Thiago Panini" userId="cc6a5c77081c362d" providerId="LiveId" clId="{1E56A7F8-8C41-4C48-8B9E-FDD3FD38C49C}" dt="2024-06-12T01:58:03.090" v="19348" actId="478"/>
          <ac:spMkLst>
            <pc:docMk/>
            <pc:sldMk cId="2304263480" sldId="446"/>
            <ac:spMk id="25" creationId="{94E156FF-1900-5073-D80C-80E5FA3276C8}"/>
          </ac:spMkLst>
        </pc:spChg>
        <pc:spChg chg="del">
          <ac:chgData name="Thiago Panini" userId="cc6a5c77081c362d" providerId="LiveId" clId="{1E56A7F8-8C41-4C48-8B9E-FDD3FD38C49C}" dt="2024-06-12T01:58:03.090" v="19348" actId="478"/>
          <ac:spMkLst>
            <pc:docMk/>
            <pc:sldMk cId="2304263480" sldId="446"/>
            <ac:spMk id="26" creationId="{F7DDF589-A246-118F-7438-8BF90B3D20AA}"/>
          </ac:spMkLst>
        </pc:spChg>
        <pc:spChg chg="mod">
          <ac:chgData name="Thiago Panini" userId="cc6a5c77081c362d" providerId="LiveId" clId="{1E56A7F8-8C41-4C48-8B9E-FDD3FD38C49C}" dt="2024-06-12T01:57:48.807" v="19345" actId="20577"/>
          <ac:spMkLst>
            <pc:docMk/>
            <pc:sldMk cId="2304263480" sldId="446"/>
            <ac:spMk id="27" creationId="{D0D43115-B93C-E569-0E8E-6984E03F6667}"/>
          </ac:spMkLst>
        </pc:sp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2" creationId="{5983B48B-99B4-CF00-A494-5B8ED6191676}"/>
          </ac:picMkLst>
        </pc:picChg>
        <pc:picChg chg="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6" creationId="{DBD31916-88DC-6C61-CAC0-57F108CB2413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9" creationId="{1CBE6873-BA71-1F90-0FE8-D12752238207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11" creationId="{529B3D96-2E93-24E3-C99F-7D39AF670768}"/>
          </ac:picMkLst>
        </pc:picChg>
        <pc:picChg chg="add mod">
          <ac:chgData name="Thiago Panini" userId="cc6a5c77081c362d" providerId="LiveId" clId="{1E56A7F8-8C41-4C48-8B9E-FDD3FD38C49C}" dt="2024-06-12T02:05:17.349" v="19456" actId="1076"/>
          <ac:picMkLst>
            <pc:docMk/>
            <pc:sldMk cId="2304263480" sldId="446"/>
            <ac:picMk id="12" creationId="{4C6F897D-3376-9EC5-3C4B-8254B762833D}"/>
          </ac:picMkLst>
        </pc:picChg>
        <pc:picChg chg="add mod">
          <ac:chgData name="Thiago Panini" userId="cc6a5c77081c362d" providerId="LiveId" clId="{1E56A7F8-8C41-4C48-8B9E-FDD3FD38C49C}" dt="2024-06-12T02:04:58.269" v="19453" actId="1076"/>
          <ac:picMkLst>
            <pc:docMk/>
            <pc:sldMk cId="2304263480" sldId="446"/>
            <ac:picMk id="13" creationId="{EA52CF17-928A-7EE3-3006-76FBC456EBAE}"/>
          </ac:picMkLst>
        </pc:picChg>
        <pc:picChg chg="add mod">
          <ac:chgData name="Thiago Panini" userId="cc6a5c77081c362d" providerId="LiveId" clId="{1E56A7F8-8C41-4C48-8B9E-FDD3FD38C49C}" dt="2024-06-12T02:05:14.109" v="19455" actId="1076"/>
          <ac:picMkLst>
            <pc:docMk/>
            <pc:sldMk cId="2304263480" sldId="446"/>
            <ac:picMk id="15" creationId="{C1146282-B518-E10E-7748-37C1D10BDD77}"/>
          </ac:picMkLst>
        </pc:picChg>
        <pc:picChg chg="add mod">
          <ac:chgData name="Thiago Panini" userId="cc6a5c77081c362d" providerId="LiveId" clId="{1E56A7F8-8C41-4C48-8B9E-FDD3FD38C49C}" dt="2024-06-12T02:05:14.109" v="19455" actId="1076"/>
          <ac:picMkLst>
            <pc:docMk/>
            <pc:sldMk cId="2304263480" sldId="446"/>
            <ac:picMk id="16" creationId="{63D583E1-BFA7-82FC-B8A1-17CF95154E12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17" creationId="{553ACAF1-3701-E440-AD84-F4DE09021AEF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19" creationId="{22646053-8AFF-9D10-ACC9-BEDF672F2198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20" creationId="{04D2EDC6-AB3A-5AD4-FD3D-589361325F5E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21" creationId="{7FC29A2A-6B2A-82DF-8D04-9BF3CBD757E9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23" creationId="{FF1E8FDE-79A2-A36A-1F66-199DD17D7488}"/>
          </ac:picMkLst>
        </pc:picChg>
        <pc:picChg chg="add mod">
          <ac:chgData name="Thiago Panini" userId="cc6a5c77081c362d" providerId="LiveId" clId="{1E56A7F8-8C41-4C48-8B9E-FDD3FD38C49C}" dt="2024-06-12T02:02:16.545" v="19449" actId="1036"/>
          <ac:picMkLst>
            <pc:docMk/>
            <pc:sldMk cId="2304263480" sldId="446"/>
            <ac:picMk id="28" creationId="{381D6F63-AEE5-B7CD-653F-4C522D6C0B53}"/>
          </ac:picMkLst>
        </pc:picChg>
      </pc:sldChg>
      <pc:sldChg chg="addSp delSp modSp add del mod">
        <pc:chgData name="Thiago Panini" userId="cc6a5c77081c362d" providerId="LiveId" clId="{1E56A7F8-8C41-4C48-8B9E-FDD3FD38C49C}" dt="2024-06-18T02:21:00.267" v="20788" actId="47"/>
        <pc:sldMkLst>
          <pc:docMk/>
          <pc:sldMk cId="1888914937" sldId="447"/>
        </pc:sldMkLst>
        <pc:spChg chg="del">
          <ac:chgData name="Thiago Panini" userId="cc6a5c77081c362d" providerId="LiveId" clId="{1E56A7F8-8C41-4C48-8B9E-FDD3FD38C49C}" dt="2024-06-12T02:05:42.141" v="19461" actId="21"/>
          <ac:spMkLst>
            <pc:docMk/>
            <pc:sldMk cId="1888914937" sldId="447"/>
            <ac:spMk id="3" creationId="{8D35C541-32F9-73A5-6E89-857869919ACB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4" creationId="{6BA10F81-C8AB-E0EE-E6AD-4061BEF28279}"/>
          </ac:spMkLst>
        </pc:spChg>
        <pc:spChg chg="del">
          <ac:chgData name="Thiago Panini" userId="cc6a5c77081c362d" providerId="LiveId" clId="{1E56A7F8-8C41-4C48-8B9E-FDD3FD38C49C}" dt="2024-06-12T02:05:42.141" v="19461" actId="21"/>
          <ac:spMkLst>
            <pc:docMk/>
            <pc:sldMk cId="1888914937" sldId="447"/>
            <ac:spMk id="5" creationId="{9051261D-6F0F-76E4-A948-3DE54352D9A1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7" creationId="{9051261D-6F0F-76E4-A948-3DE54352D9A1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10" creationId="{84FC556D-20E8-75EB-5A71-B7F516F6F380}"/>
          </ac:spMkLst>
        </pc:spChg>
        <pc:spChg chg="del">
          <ac:chgData name="Thiago Panini" userId="cc6a5c77081c362d" providerId="LiveId" clId="{1E56A7F8-8C41-4C48-8B9E-FDD3FD38C49C}" dt="2024-06-12T02:06:16.359" v="19471" actId="21"/>
          <ac:spMkLst>
            <pc:docMk/>
            <pc:sldMk cId="1888914937" sldId="447"/>
            <ac:spMk id="14" creationId="{0FCB2529-2220-4E82-0BBA-87DE644668EE}"/>
          </ac:spMkLst>
        </pc:spChg>
        <pc:spChg chg="del">
          <ac:chgData name="Thiago Panini" userId="cc6a5c77081c362d" providerId="LiveId" clId="{1E56A7F8-8C41-4C48-8B9E-FDD3FD38C49C}" dt="2024-06-12T02:05:42.141" v="19461" actId="21"/>
          <ac:spMkLst>
            <pc:docMk/>
            <pc:sldMk cId="1888914937" sldId="447"/>
            <ac:spMk id="18" creationId="{84FC556D-20E8-75EB-5A71-B7F516F6F380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24" creationId="{8D35C541-32F9-73A5-6E89-857869919ACB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30" creationId="{533DB947-EDC2-EE00-594C-5205C6523793}"/>
          </ac:spMkLst>
        </pc:spChg>
        <pc:spChg chg="add del mod">
          <ac:chgData name="Thiago Panini" userId="cc6a5c77081c362d" providerId="LiveId" clId="{1E56A7F8-8C41-4C48-8B9E-FDD3FD38C49C}" dt="2024-06-12T02:14:30.600" v="19842" actId="478"/>
          <ac:spMkLst>
            <pc:docMk/>
            <pc:sldMk cId="1888914937" sldId="447"/>
            <ac:spMk id="32" creationId="{0FCB2529-2220-4E82-0BBA-87DE644668EE}"/>
          </ac:spMkLst>
        </pc:spChg>
        <pc:spChg chg="add del mod ord">
          <ac:chgData name="Thiago Panini" userId="cc6a5c77081c362d" providerId="LiveId" clId="{1E56A7F8-8C41-4C48-8B9E-FDD3FD38C49C}" dt="2024-06-12T02:14:47.058" v="19848" actId="478"/>
          <ac:spMkLst>
            <pc:docMk/>
            <pc:sldMk cId="1888914937" sldId="447"/>
            <ac:spMk id="33" creationId="{FB3D53D8-3370-2428-2007-AAFB2D939524}"/>
          </ac:spMkLst>
        </pc:spChg>
        <pc:spChg chg="add del mod ord">
          <ac:chgData name="Thiago Panini" userId="cc6a5c77081c362d" providerId="LiveId" clId="{1E56A7F8-8C41-4C48-8B9E-FDD3FD38C49C}" dt="2024-06-12T02:14:45.128" v="19847" actId="478"/>
          <ac:spMkLst>
            <pc:docMk/>
            <pc:sldMk cId="1888914937" sldId="447"/>
            <ac:spMk id="34" creationId="{9826F04A-5E16-AF91-C51B-EC00510AEEB0}"/>
          </ac:spMkLst>
        </pc:spChg>
        <pc:spChg chg="add mod">
          <ac:chgData name="Thiago Panini" userId="cc6a5c77081c362d" providerId="LiveId" clId="{1E56A7F8-8C41-4C48-8B9E-FDD3FD38C49C}" dt="2024-06-18T01:47:18.837" v="20455" actId="108"/>
          <ac:spMkLst>
            <pc:docMk/>
            <pc:sldMk cId="1888914937" sldId="447"/>
            <ac:spMk id="41" creationId="{7C2B058C-77BE-5B45-EF73-DFAAF3DA25F6}"/>
          </ac:spMkLst>
        </pc:spChg>
        <pc:picChg chg="del">
          <ac:chgData name="Thiago Panini" userId="cc6a5c77081c362d" providerId="LiveId" clId="{1E56A7F8-8C41-4C48-8B9E-FDD3FD38C49C}" dt="2024-06-12T02:05:42.141" v="19461" actId="21"/>
          <ac:picMkLst>
            <pc:docMk/>
            <pc:sldMk cId="1888914937" sldId="447"/>
            <ac:picMk id="2" creationId="{5983B48B-99B4-CF00-A494-5B8ED6191676}"/>
          </ac:picMkLst>
        </pc:picChg>
        <pc:picChg chg="del">
          <ac:chgData name="Thiago Panini" userId="cc6a5c77081c362d" providerId="LiveId" clId="{1E56A7F8-8C41-4C48-8B9E-FDD3FD38C49C}" dt="2024-06-12T02:05:42.141" v="19461" actId="21"/>
          <ac:picMkLst>
            <pc:docMk/>
            <pc:sldMk cId="1888914937" sldId="447"/>
            <ac:picMk id="6" creationId="{DBD31916-88DC-6C61-CAC0-57F108CB2413}"/>
          </ac:picMkLst>
        </pc:picChg>
        <pc:picChg chg="add del mod">
          <ac:chgData name="Thiago Panini" userId="cc6a5c77081c362d" providerId="LiveId" clId="{1E56A7F8-8C41-4C48-8B9E-FDD3FD38C49C}" dt="2024-06-12T02:14:30.600" v="19842" actId="478"/>
          <ac:picMkLst>
            <pc:docMk/>
            <pc:sldMk cId="1888914937" sldId="447"/>
            <ac:picMk id="8" creationId="{DBD31916-88DC-6C61-CAC0-57F108CB2413}"/>
          </ac:picMkLst>
        </pc:picChg>
        <pc:picChg chg="del">
          <ac:chgData name="Thiago Panini" userId="cc6a5c77081c362d" providerId="LiveId" clId="{1E56A7F8-8C41-4C48-8B9E-FDD3FD38C49C}" dt="2024-06-12T02:05:42.141" v="19461" actId="21"/>
          <ac:picMkLst>
            <pc:docMk/>
            <pc:sldMk cId="1888914937" sldId="447"/>
            <ac:picMk id="9" creationId="{1CBE6873-BA71-1F90-0FE8-D12752238207}"/>
          </ac:picMkLst>
        </pc:picChg>
        <pc:picChg chg="del">
          <ac:chgData name="Thiago Panini" userId="cc6a5c77081c362d" providerId="LiveId" clId="{1E56A7F8-8C41-4C48-8B9E-FDD3FD38C49C}" dt="2024-06-12T02:05:42.141" v="19461" actId="21"/>
          <ac:picMkLst>
            <pc:docMk/>
            <pc:sldMk cId="1888914937" sldId="447"/>
            <ac:picMk id="11" creationId="{529B3D96-2E93-24E3-C99F-7D39AF670768}"/>
          </ac:picMkLst>
        </pc:picChg>
        <pc:picChg chg="mod">
          <ac:chgData name="Thiago Panini" userId="cc6a5c77081c362d" providerId="LiveId" clId="{1E56A7F8-8C41-4C48-8B9E-FDD3FD38C49C}" dt="2024-06-12T02:15:33.367" v="19865" actId="1076"/>
          <ac:picMkLst>
            <pc:docMk/>
            <pc:sldMk cId="1888914937" sldId="447"/>
            <ac:picMk id="12" creationId="{4C6F897D-3376-9EC5-3C4B-8254B762833D}"/>
          </ac:picMkLst>
        </pc:picChg>
        <pc:picChg chg="del">
          <ac:chgData name="Thiago Panini" userId="cc6a5c77081c362d" providerId="LiveId" clId="{1E56A7F8-8C41-4C48-8B9E-FDD3FD38C49C}" dt="2024-06-12T02:06:16.359" v="19471" actId="21"/>
          <ac:picMkLst>
            <pc:docMk/>
            <pc:sldMk cId="1888914937" sldId="447"/>
            <ac:picMk id="13" creationId="{EA52CF17-928A-7EE3-3006-76FBC456EBAE}"/>
          </ac:picMkLst>
        </pc:picChg>
        <pc:picChg chg="del mod">
          <ac:chgData name="Thiago Panini" userId="cc6a5c77081c362d" providerId="LiveId" clId="{1E56A7F8-8C41-4C48-8B9E-FDD3FD38C49C}" dt="2024-06-12T02:14:47.058" v="19848" actId="478"/>
          <ac:picMkLst>
            <pc:docMk/>
            <pc:sldMk cId="1888914937" sldId="447"/>
            <ac:picMk id="15" creationId="{C1146282-B518-E10E-7748-37C1D10BDD77}"/>
          </ac:picMkLst>
        </pc:picChg>
        <pc:picChg chg="del mod">
          <ac:chgData name="Thiago Panini" userId="cc6a5c77081c362d" providerId="LiveId" clId="{1E56A7F8-8C41-4C48-8B9E-FDD3FD38C49C}" dt="2024-06-12T02:14:47.058" v="19848" actId="478"/>
          <ac:picMkLst>
            <pc:docMk/>
            <pc:sldMk cId="1888914937" sldId="447"/>
            <ac:picMk id="16" creationId="{63D583E1-BFA7-82FC-B8A1-17CF95154E12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17" creationId="{553ACAF1-3701-E440-AD84-F4DE09021AEF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19" creationId="{22646053-8AFF-9D10-ACC9-BEDF672F2198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20" creationId="{04D2EDC6-AB3A-5AD4-FD3D-589361325F5E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21" creationId="{7FC29A2A-6B2A-82DF-8D04-9BF3CBD757E9}"/>
          </ac:picMkLst>
        </pc:picChg>
        <pc:picChg chg="add del mod">
          <ac:chgData name="Thiago Panini" userId="cc6a5c77081c362d" providerId="LiveId" clId="{1E56A7F8-8C41-4C48-8B9E-FDD3FD38C49C}" dt="2024-06-12T02:14:30.600" v="19842" actId="478"/>
          <ac:picMkLst>
            <pc:docMk/>
            <pc:sldMk cId="1888914937" sldId="447"/>
            <ac:picMk id="22" creationId="{5983B48B-99B4-CF00-A494-5B8ED6191676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23" creationId="{FF1E8FDE-79A2-A36A-1F66-199DD17D7488}"/>
          </ac:picMkLst>
        </pc:picChg>
        <pc:picChg chg="add del mod">
          <ac:chgData name="Thiago Panini" userId="cc6a5c77081c362d" providerId="LiveId" clId="{1E56A7F8-8C41-4C48-8B9E-FDD3FD38C49C}" dt="2024-06-12T02:14:30.600" v="19842" actId="478"/>
          <ac:picMkLst>
            <pc:docMk/>
            <pc:sldMk cId="1888914937" sldId="447"/>
            <ac:picMk id="25" creationId="{1CBE6873-BA71-1F90-0FE8-D12752238207}"/>
          </ac:picMkLst>
        </pc:picChg>
        <pc:picChg chg="add del mod">
          <ac:chgData name="Thiago Panini" userId="cc6a5c77081c362d" providerId="LiveId" clId="{1E56A7F8-8C41-4C48-8B9E-FDD3FD38C49C}" dt="2024-06-12T02:14:30.600" v="19842" actId="478"/>
          <ac:picMkLst>
            <pc:docMk/>
            <pc:sldMk cId="1888914937" sldId="447"/>
            <ac:picMk id="26" creationId="{529B3D96-2E93-24E3-C99F-7D39AF670768}"/>
          </ac:picMkLst>
        </pc:picChg>
        <pc:picChg chg="del mod">
          <ac:chgData name="Thiago Panini" userId="cc6a5c77081c362d" providerId="LiveId" clId="{1E56A7F8-8C41-4C48-8B9E-FDD3FD38C49C}" dt="2024-06-12T02:14:45.128" v="19847" actId="478"/>
          <ac:picMkLst>
            <pc:docMk/>
            <pc:sldMk cId="1888914937" sldId="447"/>
            <ac:picMk id="28" creationId="{381D6F63-AEE5-B7CD-653F-4C522D6C0B53}"/>
          </ac:picMkLst>
        </pc:picChg>
        <pc:picChg chg="add del mod">
          <ac:chgData name="Thiago Panini" userId="cc6a5c77081c362d" providerId="LiveId" clId="{1E56A7F8-8C41-4C48-8B9E-FDD3FD38C49C}" dt="2024-06-12T02:14:30.600" v="19842" actId="478"/>
          <ac:picMkLst>
            <pc:docMk/>
            <pc:sldMk cId="1888914937" sldId="447"/>
            <ac:picMk id="31" creationId="{EA52CF17-928A-7EE3-3006-76FBC456EBAE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35" creationId="{3942D4C7-1C02-6BB3-122D-7E2654BCB661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36" creationId="{19BB7659-7973-7A1D-C904-E57C66FB78C2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37" creationId="{AB9DF814-27C0-6FE9-8862-1C96791C9CBD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38" creationId="{1AD7519E-7F6E-3C26-359C-11882E2DCCC8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39" creationId="{8CD2F357-DD21-7C2B-180F-A8271A151BFE}"/>
          </ac:picMkLst>
        </pc:picChg>
        <pc:picChg chg="add mod">
          <ac:chgData name="Thiago Panini" userId="cc6a5c77081c362d" providerId="LiveId" clId="{1E56A7F8-8C41-4C48-8B9E-FDD3FD38C49C}" dt="2024-06-18T01:47:29.821" v="20456" actId="1076"/>
          <ac:picMkLst>
            <pc:docMk/>
            <pc:sldMk cId="1888914937" sldId="447"/>
            <ac:picMk id="40" creationId="{2250D539-19C0-6CF4-386D-D89F8A3E2045}"/>
          </ac:picMkLst>
        </pc:picChg>
      </pc:sldChg>
      <pc:sldChg chg="addSp delSp modSp add del mod">
        <pc:chgData name="Thiago Panini" userId="cc6a5c77081c362d" providerId="LiveId" clId="{1E56A7F8-8C41-4C48-8B9E-FDD3FD38C49C}" dt="2024-06-18T02:33:20.415" v="21228" actId="47"/>
        <pc:sldMkLst>
          <pc:docMk/>
          <pc:sldMk cId="611174486" sldId="448"/>
        </pc:sldMkLst>
        <pc:spChg chg="add mod">
          <ac:chgData name="Thiago Panini" userId="cc6a5c77081c362d" providerId="LiveId" clId="{1E56A7F8-8C41-4C48-8B9E-FDD3FD38C49C}" dt="2024-06-18T02:10:36.474" v="20501" actId="1036"/>
          <ac:spMkLst>
            <pc:docMk/>
            <pc:sldMk cId="611174486" sldId="448"/>
            <ac:spMk id="2" creationId="{FF48C2F6-50A3-0124-867D-372F8AA0020D}"/>
          </ac:spMkLst>
        </pc:spChg>
        <pc:spChg chg="add mod">
          <ac:chgData name="Thiago Panini" userId="cc6a5c77081c362d" providerId="LiveId" clId="{1E56A7F8-8C41-4C48-8B9E-FDD3FD38C49C}" dt="2024-06-12T02:11:33.291" v="19671" actId="1036"/>
          <ac:spMkLst>
            <pc:docMk/>
            <pc:sldMk cId="611174486" sldId="448"/>
            <ac:spMk id="3" creationId="{2293263A-E5F1-E424-D70E-5742147D183D}"/>
          </ac:spMkLst>
        </pc:spChg>
        <pc:spChg chg="mod">
          <ac:chgData name="Thiago Panini" userId="cc6a5c77081c362d" providerId="LiveId" clId="{1E56A7F8-8C41-4C48-8B9E-FDD3FD38C49C}" dt="2024-06-12T02:10:52.857" v="19640" actId="14100"/>
          <ac:spMkLst>
            <pc:docMk/>
            <pc:sldMk cId="611174486" sldId="448"/>
            <ac:spMk id="4" creationId="{6BA10F81-C8AB-E0EE-E6AD-4061BEF28279}"/>
          </ac:spMkLst>
        </pc:spChg>
        <pc:spChg chg="add mod">
          <ac:chgData name="Thiago Panini" userId="cc6a5c77081c362d" providerId="LiveId" clId="{1E56A7F8-8C41-4C48-8B9E-FDD3FD38C49C}" dt="2024-06-12T02:13:19.023" v="19800" actId="1076"/>
          <ac:spMkLst>
            <pc:docMk/>
            <pc:sldMk cId="611174486" sldId="448"/>
            <ac:spMk id="5" creationId="{AE2001ED-A32D-9645-94C7-2089846C04EB}"/>
          </ac:spMkLst>
        </pc:spChg>
        <pc:spChg chg="add del mod">
          <ac:chgData name="Thiago Panini" userId="cc6a5c77081c362d" providerId="LiveId" clId="{1E56A7F8-8C41-4C48-8B9E-FDD3FD38C49C}" dt="2024-06-12T02:13:13.290" v="19797" actId="21"/>
          <ac:spMkLst>
            <pc:docMk/>
            <pc:sldMk cId="611174486" sldId="448"/>
            <ac:spMk id="6" creationId="{238C6880-F433-35CD-102F-52DB0288E3D1}"/>
          </ac:spMkLst>
        </pc:spChg>
        <pc:spChg chg="mod">
          <ac:chgData name="Thiago Panini" userId="cc6a5c77081c362d" providerId="LiveId" clId="{1E56A7F8-8C41-4C48-8B9E-FDD3FD38C49C}" dt="2024-06-12T02:10:58.282" v="19652" actId="1037"/>
          <ac:spMkLst>
            <pc:docMk/>
            <pc:sldMk cId="611174486" sldId="448"/>
            <ac:spMk id="7" creationId="{9051261D-6F0F-76E4-A948-3DE54352D9A1}"/>
          </ac:spMkLst>
        </pc:spChg>
        <pc:spChg chg="mod">
          <ac:chgData name="Thiago Panini" userId="cc6a5c77081c362d" providerId="LiveId" clId="{1E56A7F8-8C41-4C48-8B9E-FDD3FD38C49C}" dt="2024-06-12T02:10:58.282" v="19652" actId="1037"/>
          <ac:spMkLst>
            <pc:docMk/>
            <pc:sldMk cId="611174486" sldId="448"/>
            <ac:spMk id="10" creationId="{84FC556D-20E8-75EB-5A71-B7F516F6F380}"/>
          </ac:spMkLst>
        </pc:spChg>
        <pc:spChg chg="add mod">
          <ac:chgData name="Thiago Panini" userId="cc6a5c77081c362d" providerId="LiveId" clId="{1E56A7F8-8C41-4C48-8B9E-FDD3FD38C49C}" dt="2024-06-12T02:14:07.255" v="19841" actId="1076"/>
          <ac:spMkLst>
            <pc:docMk/>
            <pc:sldMk cId="611174486" sldId="448"/>
            <ac:spMk id="14" creationId="{238C6880-F433-35CD-102F-52DB0288E3D1}"/>
          </ac:spMkLst>
        </pc:spChg>
        <pc:spChg chg="mod">
          <ac:chgData name="Thiago Panini" userId="cc6a5c77081c362d" providerId="LiveId" clId="{1E56A7F8-8C41-4C48-8B9E-FDD3FD38C49C}" dt="2024-06-12T02:10:58.282" v="19652" actId="1037"/>
          <ac:spMkLst>
            <pc:docMk/>
            <pc:sldMk cId="611174486" sldId="448"/>
            <ac:spMk id="24" creationId="{8D35C541-32F9-73A5-6E89-857869919ACB}"/>
          </ac:spMkLst>
        </pc:spChg>
        <pc:spChg chg="mod">
          <ac:chgData name="Thiago Panini" userId="cc6a5c77081c362d" providerId="LiveId" clId="{1E56A7F8-8C41-4C48-8B9E-FDD3FD38C49C}" dt="2024-06-12T02:11:33.291" v="19671" actId="1036"/>
          <ac:spMkLst>
            <pc:docMk/>
            <pc:sldMk cId="611174486" sldId="448"/>
            <ac:spMk id="30" creationId="{533DB947-EDC2-EE00-594C-5205C6523793}"/>
          </ac:spMkLst>
        </pc:spChg>
        <pc:spChg chg="mod">
          <ac:chgData name="Thiago Panini" userId="cc6a5c77081c362d" providerId="LiveId" clId="{1E56A7F8-8C41-4C48-8B9E-FDD3FD38C49C}" dt="2024-06-12T02:11:33.291" v="19671" actId="1036"/>
          <ac:spMkLst>
            <pc:docMk/>
            <pc:sldMk cId="611174486" sldId="448"/>
            <ac:spMk id="32" creationId="{0FCB2529-2220-4E82-0BBA-87DE644668EE}"/>
          </ac:spMkLst>
        </pc:spChg>
        <pc:spChg chg="del">
          <ac:chgData name="Thiago Panini" userId="cc6a5c77081c362d" providerId="LiveId" clId="{1E56A7F8-8C41-4C48-8B9E-FDD3FD38C49C}" dt="2024-06-12T02:09:36.106" v="19548" actId="478"/>
          <ac:spMkLst>
            <pc:docMk/>
            <pc:sldMk cId="611174486" sldId="448"/>
            <ac:spMk id="33" creationId="{FB3D53D8-3370-2428-2007-AAFB2D939524}"/>
          </ac:spMkLst>
        </pc:spChg>
        <pc:spChg chg="del">
          <ac:chgData name="Thiago Panini" userId="cc6a5c77081c362d" providerId="LiveId" clId="{1E56A7F8-8C41-4C48-8B9E-FDD3FD38C49C}" dt="2024-06-12T02:09:33.773" v="19547" actId="478"/>
          <ac:spMkLst>
            <pc:docMk/>
            <pc:sldMk cId="611174486" sldId="448"/>
            <ac:spMk id="34" creationId="{9826F04A-5E16-AF91-C51B-EC00510AEEB0}"/>
          </ac:spMkLst>
        </pc:spChg>
        <pc:picChg chg="mod">
          <ac:chgData name="Thiago Panini" userId="cc6a5c77081c362d" providerId="LiveId" clId="{1E56A7F8-8C41-4C48-8B9E-FDD3FD38C49C}" dt="2024-06-12T02:10:58.282" v="19652" actId="1037"/>
          <ac:picMkLst>
            <pc:docMk/>
            <pc:sldMk cId="611174486" sldId="448"/>
            <ac:picMk id="8" creationId="{DBD31916-88DC-6C61-CAC0-57F108CB2413}"/>
          </ac:picMkLst>
        </pc:picChg>
        <pc:picChg chg="mod">
          <ac:chgData name="Thiago Panini" userId="cc6a5c77081c362d" providerId="LiveId" clId="{1E56A7F8-8C41-4C48-8B9E-FDD3FD38C49C}" dt="2024-06-12T02:13:35.288" v="19808" actId="1076"/>
          <ac:picMkLst>
            <pc:docMk/>
            <pc:sldMk cId="611174486" sldId="448"/>
            <ac:picMk id="12" creationId="{4C6F897D-3376-9EC5-3C4B-8254B762833D}"/>
          </ac:picMkLst>
        </pc:picChg>
        <pc:picChg chg="del">
          <ac:chgData name="Thiago Panini" userId="cc6a5c77081c362d" providerId="LiveId" clId="{1E56A7F8-8C41-4C48-8B9E-FDD3FD38C49C}" dt="2024-06-12T02:09:36.106" v="19548" actId="478"/>
          <ac:picMkLst>
            <pc:docMk/>
            <pc:sldMk cId="611174486" sldId="448"/>
            <ac:picMk id="15" creationId="{C1146282-B518-E10E-7748-37C1D10BDD77}"/>
          </ac:picMkLst>
        </pc:picChg>
        <pc:picChg chg="del">
          <ac:chgData name="Thiago Panini" userId="cc6a5c77081c362d" providerId="LiveId" clId="{1E56A7F8-8C41-4C48-8B9E-FDD3FD38C49C}" dt="2024-06-12T02:09:36.106" v="19548" actId="478"/>
          <ac:picMkLst>
            <pc:docMk/>
            <pc:sldMk cId="611174486" sldId="448"/>
            <ac:picMk id="16" creationId="{63D583E1-BFA7-82FC-B8A1-17CF95154E12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17" creationId="{553ACAF1-3701-E440-AD84-F4DE09021AEF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19" creationId="{22646053-8AFF-9D10-ACC9-BEDF672F2198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20" creationId="{04D2EDC6-AB3A-5AD4-FD3D-589361325F5E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21" creationId="{7FC29A2A-6B2A-82DF-8D04-9BF3CBD757E9}"/>
          </ac:picMkLst>
        </pc:picChg>
        <pc:picChg chg="mod">
          <ac:chgData name="Thiago Panini" userId="cc6a5c77081c362d" providerId="LiveId" clId="{1E56A7F8-8C41-4C48-8B9E-FDD3FD38C49C}" dt="2024-06-12T02:10:58.282" v="19652" actId="1037"/>
          <ac:picMkLst>
            <pc:docMk/>
            <pc:sldMk cId="611174486" sldId="448"/>
            <ac:picMk id="22" creationId="{5983B48B-99B4-CF00-A494-5B8ED6191676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23" creationId="{FF1E8FDE-79A2-A36A-1F66-199DD17D7488}"/>
          </ac:picMkLst>
        </pc:picChg>
        <pc:picChg chg="mod">
          <ac:chgData name="Thiago Panini" userId="cc6a5c77081c362d" providerId="LiveId" clId="{1E56A7F8-8C41-4C48-8B9E-FDD3FD38C49C}" dt="2024-06-12T02:10:58.282" v="19652" actId="1037"/>
          <ac:picMkLst>
            <pc:docMk/>
            <pc:sldMk cId="611174486" sldId="448"/>
            <ac:picMk id="25" creationId="{1CBE6873-BA71-1F90-0FE8-D12752238207}"/>
          </ac:picMkLst>
        </pc:picChg>
        <pc:picChg chg="mod">
          <ac:chgData name="Thiago Panini" userId="cc6a5c77081c362d" providerId="LiveId" clId="{1E56A7F8-8C41-4C48-8B9E-FDD3FD38C49C}" dt="2024-06-12T02:10:58.282" v="19652" actId="1037"/>
          <ac:picMkLst>
            <pc:docMk/>
            <pc:sldMk cId="611174486" sldId="448"/>
            <ac:picMk id="26" creationId="{529B3D96-2E93-24E3-C99F-7D39AF670768}"/>
          </ac:picMkLst>
        </pc:picChg>
        <pc:picChg chg="del">
          <ac:chgData name="Thiago Panini" userId="cc6a5c77081c362d" providerId="LiveId" clId="{1E56A7F8-8C41-4C48-8B9E-FDD3FD38C49C}" dt="2024-06-12T02:09:33.773" v="19547" actId="478"/>
          <ac:picMkLst>
            <pc:docMk/>
            <pc:sldMk cId="611174486" sldId="448"/>
            <ac:picMk id="28" creationId="{381D6F63-AEE5-B7CD-653F-4C522D6C0B53}"/>
          </ac:picMkLst>
        </pc:picChg>
        <pc:picChg chg="mod">
          <ac:chgData name="Thiago Panini" userId="cc6a5c77081c362d" providerId="LiveId" clId="{1E56A7F8-8C41-4C48-8B9E-FDD3FD38C49C}" dt="2024-06-12T02:11:33.291" v="19671" actId="1036"/>
          <ac:picMkLst>
            <pc:docMk/>
            <pc:sldMk cId="611174486" sldId="448"/>
            <ac:picMk id="31" creationId="{EA52CF17-928A-7EE3-3006-76FBC456EBAE}"/>
          </ac:picMkLst>
        </pc:picChg>
        <pc:cxnChg chg="add mod">
          <ac:chgData name="Thiago Panini" userId="cc6a5c77081c362d" providerId="LiveId" clId="{1E56A7F8-8C41-4C48-8B9E-FDD3FD38C49C}" dt="2024-06-12T02:12:59.068" v="19791" actId="208"/>
          <ac:cxnSpMkLst>
            <pc:docMk/>
            <pc:sldMk cId="611174486" sldId="448"/>
            <ac:cxnSpMk id="11" creationId="{20514AB7-269A-7622-F921-29B348BB8809}"/>
          </ac:cxnSpMkLst>
        </pc:cxnChg>
        <pc:cxnChg chg="add mod">
          <ac:chgData name="Thiago Panini" userId="cc6a5c77081c362d" providerId="LiveId" clId="{1E56A7F8-8C41-4C48-8B9E-FDD3FD38C49C}" dt="2024-06-12T02:14:05.495" v="19840" actId="1036"/>
          <ac:cxnSpMkLst>
            <pc:docMk/>
            <pc:sldMk cId="611174486" sldId="448"/>
            <ac:cxnSpMk id="13" creationId="{818E5E63-E884-C64B-A690-547A061CC7AA}"/>
          </ac:cxnSpMkLst>
        </pc:cxnChg>
      </pc:sldChg>
      <pc:sldChg chg="addSp delSp modSp add del mod">
        <pc:chgData name="Thiago Panini" userId="cc6a5c77081c362d" providerId="LiveId" clId="{1E56A7F8-8C41-4C48-8B9E-FDD3FD38C49C}" dt="2024-06-18T02:35:09.657" v="21275" actId="47"/>
        <pc:sldMkLst>
          <pc:docMk/>
          <pc:sldMk cId="1765595677" sldId="449"/>
        </pc:sldMkLst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2" creationId="{FF48C2F6-50A3-0124-867D-372F8AA0020D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3" creationId="{2293263A-E5F1-E424-D70E-5742147D183D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4" creationId="{6BA10F81-C8AB-E0EE-E6AD-4061BEF28279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5" creationId="{AE2001ED-A32D-9645-94C7-2089846C04EB}"/>
          </ac:spMkLst>
        </pc:spChg>
        <pc:spChg chg="add mod">
          <ac:chgData name="Thiago Panini" userId="cc6a5c77081c362d" providerId="LiveId" clId="{1E56A7F8-8C41-4C48-8B9E-FDD3FD38C49C}" dt="2024-06-12T02:20:38.280" v="20203" actId="1076"/>
          <ac:spMkLst>
            <pc:docMk/>
            <pc:sldMk cId="1765595677" sldId="449"/>
            <ac:spMk id="6" creationId="{DD35905A-4D5C-95E5-3D3E-F452F5D1A03E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7" creationId="{9051261D-6F0F-76E4-A948-3DE54352D9A1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10" creationId="{84FC556D-20E8-75EB-5A71-B7F516F6F380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14" creationId="{238C6880-F433-35CD-102F-52DB0288E3D1}"/>
          </ac:spMkLst>
        </pc:spChg>
        <pc:spChg chg="add mod">
          <ac:chgData name="Thiago Panini" userId="cc6a5c77081c362d" providerId="LiveId" clId="{1E56A7F8-8C41-4C48-8B9E-FDD3FD38C49C}" dt="2024-06-12T02:19:23.539" v="20201" actId="1076"/>
          <ac:spMkLst>
            <pc:docMk/>
            <pc:sldMk cId="1765595677" sldId="449"/>
            <ac:spMk id="15" creationId="{2C0515D2-47B4-96AD-8ABF-8CFCCC3B112C}"/>
          </ac:spMkLst>
        </pc:spChg>
        <pc:spChg chg="add mod">
          <ac:chgData name="Thiago Panini" userId="cc6a5c77081c362d" providerId="LiveId" clId="{1E56A7F8-8C41-4C48-8B9E-FDD3FD38C49C}" dt="2024-06-12T02:21:35.144" v="20445" actId="1076"/>
          <ac:spMkLst>
            <pc:docMk/>
            <pc:sldMk cId="1765595677" sldId="449"/>
            <ac:spMk id="16" creationId="{9A70E1AE-3419-673B-20CB-F0EAEFA9B0B7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24" creationId="{8D35C541-32F9-73A5-6E89-857869919ACB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30" creationId="{533DB947-EDC2-EE00-594C-5205C6523793}"/>
          </ac:spMkLst>
        </pc:spChg>
        <pc:spChg chg="del">
          <ac:chgData name="Thiago Panini" userId="cc6a5c77081c362d" providerId="LiveId" clId="{1E56A7F8-8C41-4C48-8B9E-FDD3FD38C49C}" dt="2024-06-12T02:18:59.715" v="20162" actId="478"/>
          <ac:spMkLst>
            <pc:docMk/>
            <pc:sldMk cId="1765595677" sldId="449"/>
            <ac:spMk id="32" creationId="{0FCB2529-2220-4E82-0BBA-87DE644668EE}"/>
          </ac:spMkLst>
        </pc:spChg>
        <pc:picChg chg="del">
          <ac:chgData name="Thiago Panini" userId="cc6a5c77081c362d" providerId="LiveId" clId="{1E56A7F8-8C41-4C48-8B9E-FDD3FD38C49C}" dt="2024-06-12T02:18:59.715" v="20162" actId="478"/>
          <ac:picMkLst>
            <pc:docMk/>
            <pc:sldMk cId="1765595677" sldId="449"/>
            <ac:picMk id="8" creationId="{DBD31916-88DC-6C61-CAC0-57F108CB2413}"/>
          </ac:picMkLst>
        </pc:picChg>
        <pc:picChg chg="mod">
          <ac:chgData name="Thiago Panini" userId="cc6a5c77081c362d" providerId="LiveId" clId="{1E56A7F8-8C41-4C48-8B9E-FDD3FD38C49C}" dt="2024-06-12T02:19:07.356" v="20166" actId="1076"/>
          <ac:picMkLst>
            <pc:docMk/>
            <pc:sldMk cId="1765595677" sldId="449"/>
            <ac:picMk id="12" creationId="{4C6F897D-3376-9EC5-3C4B-8254B762833D}"/>
          </ac:picMkLst>
        </pc:picChg>
        <pc:picChg chg="del">
          <ac:chgData name="Thiago Panini" userId="cc6a5c77081c362d" providerId="LiveId" clId="{1E56A7F8-8C41-4C48-8B9E-FDD3FD38C49C}" dt="2024-06-12T02:18:59.715" v="20162" actId="478"/>
          <ac:picMkLst>
            <pc:docMk/>
            <pc:sldMk cId="1765595677" sldId="449"/>
            <ac:picMk id="22" creationId="{5983B48B-99B4-CF00-A494-5B8ED6191676}"/>
          </ac:picMkLst>
        </pc:picChg>
        <pc:picChg chg="del">
          <ac:chgData name="Thiago Panini" userId="cc6a5c77081c362d" providerId="LiveId" clId="{1E56A7F8-8C41-4C48-8B9E-FDD3FD38C49C}" dt="2024-06-12T02:18:59.715" v="20162" actId="478"/>
          <ac:picMkLst>
            <pc:docMk/>
            <pc:sldMk cId="1765595677" sldId="449"/>
            <ac:picMk id="25" creationId="{1CBE6873-BA71-1F90-0FE8-D12752238207}"/>
          </ac:picMkLst>
        </pc:picChg>
        <pc:picChg chg="del">
          <ac:chgData name="Thiago Panini" userId="cc6a5c77081c362d" providerId="LiveId" clId="{1E56A7F8-8C41-4C48-8B9E-FDD3FD38C49C}" dt="2024-06-12T02:18:59.715" v="20162" actId="478"/>
          <ac:picMkLst>
            <pc:docMk/>
            <pc:sldMk cId="1765595677" sldId="449"/>
            <ac:picMk id="26" creationId="{529B3D96-2E93-24E3-C99F-7D39AF670768}"/>
          </ac:picMkLst>
        </pc:picChg>
        <pc:picChg chg="del">
          <ac:chgData name="Thiago Panini" userId="cc6a5c77081c362d" providerId="LiveId" clId="{1E56A7F8-8C41-4C48-8B9E-FDD3FD38C49C}" dt="2024-06-12T02:18:59.715" v="20162" actId="478"/>
          <ac:picMkLst>
            <pc:docMk/>
            <pc:sldMk cId="1765595677" sldId="449"/>
            <ac:picMk id="31" creationId="{EA52CF17-928A-7EE3-3006-76FBC456EBAE}"/>
          </ac:picMkLst>
        </pc:picChg>
        <pc:cxnChg chg="del">
          <ac:chgData name="Thiago Panini" userId="cc6a5c77081c362d" providerId="LiveId" clId="{1E56A7F8-8C41-4C48-8B9E-FDD3FD38C49C}" dt="2024-06-12T02:18:59.715" v="20162" actId="478"/>
          <ac:cxnSpMkLst>
            <pc:docMk/>
            <pc:sldMk cId="1765595677" sldId="449"/>
            <ac:cxnSpMk id="11" creationId="{20514AB7-269A-7622-F921-29B348BB8809}"/>
          </ac:cxnSpMkLst>
        </pc:cxnChg>
        <pc:cxnChg chg="del">
          <ac:chgData name="Thiago Panini" userId="cc6a5c77081c362d" providerId="LiveId" clId="{1E56A7F8-8C41-4C48-8B9E-FDD3FD38C49C}" dt="2024-06-12T02:18:59.715" v="20162" actId="478"/>
          <ac:cxnSpMkLst>
            <pc:docMk/>
            <pc:sldMk cId="1765595677" sldId="449"/>
            <ac:cxnSpMk id="13" creationId="{818E5E63-E884-C64B-A690-547A061CC7AA}"/>
          </ac:cxnSpMkLst>
        </pc:cxnChg>
      </pc:sldChg>
      <pc:sldChg chg="addSp delSp modSp add mod ord">
        <pc:chgData name="Thiago Panini" userId="cc6a5c77081c362d" providerId="LiveId" clId="{1E56A7F8-8C41-4C48-8B9E-FDD3FD38C49C}" dt="2024-06-26T17:32:56.597" v="26817" actId="14100"/>
        <pc:sldMkLst>
          <pc:docMk/>
          <pc:sldMk cId="2166773378" sldId="450"/>
        </pc:sldMkLst>
        <pc:spChg chg="add mod">
          <ac:chgData name="Thiago Panini" userId="cc6a5c77081c362d" providerId="LiveId" clId="{1E56A7F8-8C41-4C48-8B9E-FDD3FD38C49C}" dt="2024-06-18T02:12:31.024" v="20531" actId="14100"/>
          <ac:spMkLst>
            <pc:docMk/>
            <pc:sldMk cId="2166773378" sldId="450"/>
            <ac:spMk id="2" creationId="{89D47785-9BDA-2C76-5AD3-3275A2B9ABDC}"/>
          </ac:spMkLst>
        </pc:spChg>
        <pc:spChg chg="add mod">
          <ac:chgData name="Thiago Panini" userId="cc6a5c77081c362d" providerId="LiveId" clId="{1E56A7F8-8C41-4C48-8B9E-FDD3FD38C49C}" dt="2024-06-18T02:12:32.312" v="20532" actId="1035"/>
          <ac:spMkLst>
            <pc:docMk/>
            <pc:sldMk cId="2166773378" sldId="450"/>
            <ac:spMk id="3" creationId="{9708F729-0948-8FDE-9CE2-069A1F1FE301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4" creationId="{0CD5C74D-9069-A89A-A6D6-0BA97A3FF886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5" creationId="{89ED262E-0512-C1A1-77FE-DC95F7B40410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8" creationId="{403ECFC4-A406-A740-7957-233DB26BFBFB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9" creationId="{9D0A3962-43D0-15D9-227C-C39FD25B79F7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10" creationId="{39A2139E-3BA6-60E6-09B6-94D9BC010705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21" creationId="{36A2D88D-6DD9-DA80-3224-23886087F8E1}"/>
          </ac:spMkLst>
        </pc:spChg>
        <pc:spChg chg="mod">
          <ac:chgData name="Thiago Panini" userId="cc6a5c77081c362d" providerId="LiveId" clId="{1E56A7F8-8C41-4C48-8B9E-FDD3FD38C49C}" dt="2024-06-18T02:21:09.253" v="20805" actId="20577"/>
          <ac:spMkLst>
            <pc:docMk/>
            <pc:sldMk cId="2166773378" sldId="450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6-18T02:21:21.814" v="20858" actId="20577"/>
          <ac:spMkLst>
            <pc:docMk/>
            <pc:sldMk cId="2166773378" sldId="450"/>
            <ac:spMk id="29" creationId="{E45329CC-8AEA-F224-D93C-63ABA2E6CB8B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30" creationId="{5F8A356D-316E-CF89-2DC9-EC53009DD264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31" creationId="{01FBF0B3-898E-9136-54F7-7B7AEE513F2C}"/>
          </ac:spMkLst>
        </pc:spChg>
        <pc:spChg chg="mod">
          <ac:chgData name="Thiago Panini" userId="cc6a5c77081c362d" providerId="LiveId" clId="{1E56A7F8-8C41-4C48-8B9E-FDD3FD38C49C}" dt="2024-06-26T17:32:56.597" v="26817" actId="14100"/>
          <ac:spMkLst>
            <pc:docMk/>
            <pc:sldMk cId="2166773378" sldId="450"/>
            <ac:spMk id="41" creationId="{7C2B058C-77BE-5B45-EF73-DFAAF3DA25F6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42" creationId="{441AD06B-23FF-05F8-C3E9-F3CA91C1ED14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53" creationId="{30501C70-0B75-D1E8-A9F8-1A73F062F517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54" creationId="{68A89B62-94AA-1706-B2D4-4A9BC999A8AB}"/>
          </ac:spMkLst>
        </pc:spChg>
        <pc:spChg chg="add mod">
          <ac:chgData name="Thiago Panini" userId="cc6a5c77081c362d" providerId="LiveId" clId="{1E56A7F8-8C41-4C48-8B9E-FDD3FD38C49C}" dt="2024-06-18T02:20:48.434" v="20787" actId="1035"/>
          <ac:spMkLst>
            <pc:docMk/>
            <pc:sldMk cId="2166773378" sldId="450"/>
            <ac:spMk id="55" creationId="{B4AA20DB-D9CC-E22F-BBB8-CAE781016D2E}"/>
          </ac:spMkLst>
        </pc:spChg>
        <pc:picChg chg="add del mod">
          <ac:chgData name="Thiago Panini" userId="cc6a5c77081c362d" providerId="LiveId" clId="{1E56A7F8-8C41-4C48-8B9E-FDD3FD38C49C}" dt="2024-06-18T02:14:44.689" v="20552" actId="478"/>
          <ac:picMkLst>
            <pc:docMk/>
            <pc:sldMk cId="2166773378" sldId="450"/>
            <ac:picMk id="6" creationId="{2FAAA11D-F5D0-69C8-02B8-5E9032D6F834}"/>
          </ac:picMkLst>
        </pc:picChg>
        <pc:picChg chg="add del mod">
          <ac:chgData name="Thiago Panini" userId="cc6a5c77081c362d" providerId="LiveId" clId="{1E56A7F8-8C41-4C48-8B9E-FDD3FD38C49C}" dt="2024-06-18T02:20:43.567" v="20782" actId="478"/>
          <ac:picMkLst>
            <pc:docMk/>
            <pc:sldMk cId="2166773378" sldId="450"/>
            <ac:picMk id="7" creationId="{AA1A6CDA-42C7-BC51-580F-1FAD65AB11D0}"/>
          </ac:picMkLst>
        </pc:picChg>
        <pc:picChg chg="del">
          <ac:chgData name="Thiago Panini" userId="cc6a5c77081c362d" providerId="LiveId" clId="{1E56A7F8-8C41-4C48-8B9E-FDD3FD38C49C}" dt="2024-06-18T02:12:20.815" v="20507" actId="478"/>
          <ac:picMkLst>
            <pc:docMk/>
            <pc:sldMk cId="2166773378" sldId="450"/>
            <ac:picMk id="12" creationId="{4C6F897D-3376-9EC5-3C4B-8254B762833D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28" creationId="{4AEE3DF3-D07C-7DE6-4370-51A996E26A80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34" creationId="{D98E1BEB-4B0A-5F0A-5000-C36DAFDE2D77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35" creationId="{3942D4C7-1C02-6BB3-122D-7E2654BCB661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36" creationId="{19BB7659-7973-7A1D-C904-E57C66FB78C2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37" creationId="{AB9DF814-27C0-6FE9-8862-1C96791C9CBD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38" creationId="{1AD7519E-7F6E-3C26-359C-11882E2DCCC8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39" creationId="{8CD2F357-DD21-7C2B-180F-A8271A151BFE}"/>
          </ac:picMkLst>
        </pc:picChg>
        <pc:picChg chg="del">
          <ac:chgData name="Thiago Panini" userId="cc6a5c77081c362d" providerId="LiveId" clId="{1E56A7F8-8C41-4C48-8B9E-FDD3FD38C49C}" dt="2024-06-18T02:12:19.571" v="20506" actId="478"/>
          <ac:picMkLst>
            <pc:docMk/>
            <pc:sldMk cId="2166773378" sldId="450"/>
            <ac:picMk id="40" creationId="{2250D539-19C0-6CF4-386D-D89F8A3E2045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1026" creationId="{1165880F-8C03-0EF5-A172-D1D535C37975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1028" creationId="{6C88D30E-8080-1CF2-D5DF-59EBEDA58746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1030" creationId="{372600A9-8EE9-2BC4-1C2F-74225C929076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1032" creationId="{5155A4B5-FEA4-D09F-09C5-2C6FFA4F1350}"/>
          </ac:picMkLst>
        </pc:picChg>
        <pc:picChg chg="add mod">
          <ac:chgData name="Thiago Panini" userId="cc6a5c77081c362d" providerId="LiveId" clId="{1E56A7F8-8C41-4C48-8B9E-FDD3FD38C49C}" dt="2024-06-18T02:20:48.434" v="20787" actId="1035"/>
          <ac:picMkLst>
            <pc:docMk/>
            <pc:sldMk cId="2166773378" sldId="450"/>
            <ac:picMk id="1034" creationId="{6F3E4050-8082-5FB3-E127-35F3FB411EF6}"/>
          </ac:picMkLst>
        </pc:picChg>
        <pc:cxnChg chg="add mod">
          <ac:chgData name="Thiago Panini" userId="cc6a5c77081c362d" providerId="LiveId" clId="{1E56A7F8-8C41-4C48-8B9E-FDD3FD38C49C}" dt="2024-06-18T02:20:48.434" v="20787" actId="1035"/>
          <ac:cxnSpMkLst>
            <pc:docMk/>
            <pc:sldMk cId="2166773378" sldId="450"/>
            <ac:cxnSpMk id="13" creationId="{96678F85-BBEE-F096-5ACC-EF87148463FC}"/>
          </ac:cxnSpMkLst>
        </pc:cxnChg>
        <pc:cxnChg chg="add mod">
          <ac:chgData name="Thiago Panini" userId="cc6a5c77081c362d" providerId="LiveId" clId="{1E56A7F8-8C41-4C48-8B9E-FDD3FD38C49C}" dt="2024-06-18T02:20:48.434" v="20787" actId="1035"/>
          <ac:cxnSpMkLst>
            <pc:docMk/>
            <pc:sldMk cId="2166773378" sldId="450"/>
            <ac:cxnSpMk id="14" creationId="{CF46FC91-7F67-E4DD-390A-D80165B0A2A8}"/>
          </ac:cxnSpMkLst>
        </pc:cxnChg>
        <pc:cxnChg chg="add mod">
          <ac:chgData name="Thiago Panini" userId="cc6a5c77081c362d" providerId="LiveId" clId="{1E56A7F8-8C41-4C48-8B9E-FDD3FD38C49C}" dt="2024-06-18T02:20:48.434" v="20787" actId="1035"/>
          <ac:cxnSpMkLst>
            <pc:docMk/>
            <pc:sldMk cId="2166773378" sldId="450"/>
            <ac:cxnSpMk id="43" creationId="{3BB11A63-343D-F086-4320-74D468E10718}"/>
          </ac:cxnSpMkLst>
        </pc:cxnChg>
        <pc:cxnChg chg="add mod">
          <ac:chgData name="Thiago Panini" userId="cc6a5c77081c362d" providerId="LiveId" clId="{1E56A7F8-8C41-4C48-8B9E-FDD3FD38C49C}" dt="2024-06-18T02:20:48.434" v="20787" actId="1035"/>
          <ac:cxnSpMkLst>
            <pc:docMk/>
            <pc:sldMk cId="2166773378" sldId="450"/>
            <ac:cxnSpMk id="49" creationId="{942C78E9-E004-0A8D-C306-7D8D5477B89F}"/>
          </ac:cxnSpMkLst>
        </pc:cxnChg>
        <pc:cxnChg chg="add mod">
          <ac:chgData name="Thiago Panini" userId="cc6a5c77081c362d" providerId="LiveId" clId="{1E56A7F8-8C41-4C48-8B9E-FDD3FD38C49C}" dt="2024-06-18T02:20:48.434" v="20787" actId="1035"/>
          <ac:cxnSpMkLst>
            <pc:docMk/>
            <pc:sldMk cId="2166773378" sldId="450"/>
            <ac:cxnSpMk id="50" creationId="{ABBE8177-9D1B-8B0C-AD53-C66C22010835}"/>
          </ac:cxnSpMkLst>
        </pc:cxnChg>
      </pc:sldChg>
      <pc:sldChg chg="addSp delSp modSp add del mod">
        <pc:chgData name="Thiago Panini" userId="cc6a5c77081c362d" providerId="LiveId" clId="{1E56A7F8-8C41-4C48-8B9E-FDD3FD38C49C}" dt="2024-06-18T02:33:20.415" v="21228" actId="47"/>
        <pc:sldMkLst>
          <pc:docMk/>
          <pc:sldMk cId="1458612542" sldId="451"/>
        </pc:sldMkLst>
        <pc:spChg chg="mod">
          <ac:chgData name="Thiago Panini" userId="cc6a5c77081c362d" providerId="LiveId" clId="{1E56A7F8-8C41-4C48-8B9E-FDD3FD38C49C}" dt="2024-06-18T02:25:22.590" v="21074" actId="552"/>
          <ac:spMkLst>
            <pc:docMk/>
            <pc:sldMk cId="1458612542" sldId="451"/>
            <ac:spMk id="2" creationId="{FF48C2F6-50A3-0124-867D-372F8AA0020D}"/>
          </ac:spMkLst>
        </pc:spChg>
        <pc:spChg chg="mod">
          <ac:chgData name="Thiago Panini" userId="cc6a5c77081c362d" providerId="LiveId" clId="{1E56A7F8-8C41-4C48-8B9E-FDD3FD38C49C}" dt="2024-06-18T02:25:22.590" v="21074" actId="552"/>
          <ac:spMkLst>
            <pc:docMk/>
            <pc:sldMk cId="1458612542" sldId="451"/>
            <ac:spMk id="3" creationId="{2293263A-E5F1-E424-D70E-5742147D183D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4" creationId="{6BA10F81-C8AB-E0EE-E6AD-4061BEF28279}"/>
          </ac:spMkLst>
        </pc:spChg>
        <pc:spChg chg="del">
          <ac:chgData name="Thiago Panini" userId="cc6a5c77081c362d" providerId="LiveId" clId="{1E56A7F8-8C41-4C48-8B9E-FDD3FD38C49C}" dt="2024-06-18T02:21:47.073" v="20862" actId="478"/>
          <ac:spMkLst>
            <pc:docMk/>
            <pc:sldMk cId="1458612542" sldId="451"/>
            <ac:spMk id="5" creationId="{AE2001ED-A32D-9645-94C7-2089846C04EB}"/>
          </ac:spMkLst>
        </pc:spChg>
        <pc:spChg chg="add mod">
          <ac:chgData name="Thiago Panini" userId="cc6a5c77081c362d" providerId="LiveId" clId="{1E56A7F8-8C41-4C48-8B9E-FDD3FD38C49C}" dt="2024-06-18T02:24:00.244" v="21028" actId="1076"/>
          <ac:spMkLst>
            <pc:docMk/>
            <pc:sldMk cId="1458612542" sldId="451"/>
            <ac:spMk id="6" creationId="{0B3A9590-C319-CC4D-FAAA-6BF4711F4968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7" creationId="{9051261D-6F0F-76E4-A948-3DE54352D9A1}"/>
          </ac:spMkLst>
        </pc:spChg>
        <pc:spChg chg="add mod">
          <ac:chgData name="Thiago Panini" userId="cc6a5c77081c362d" providerId="LiveId" clId="{1E56A7F8-8C41-4C48-8B9E-FDD3FD38C49C}" dt="2024-06-18T02:24:05.543" v="21032" actId="1076"/>
          <ac:spMkLst>
            <pc:docMk/>
            <pc:sldMk cId="1458612542" sldId="451"/>
            <ac:spMk id="9" creationId="{4582127C-17E9-5C69-BF80-801626BC97EA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10" creationId="{84FC556D-20E8-75EB-5A71-B7F516F6F380}"/>
          </ac:spMkLst>
        </pc:spChg>
        <pc:spChg chg="del">
          <ac:chgData name="Thiago Panini" userId="cc6a5c77081c362d" providerId="LiveId" clId="{1E56A7F8-8C41-4C48-8B9E-FDD3FD38C49C}" dt="2024-06-18T02:21:47.073" v="20862" actId="478"/>
          <ac:spMkLst>
            <pc:docMk/>
            <pc:sldMk cId="1458612542" sldId="451"/>
            <ac:spMk id="14" creationId="{238C6880-F433-35CD-102F-52DB0288E3D1}"/>
          </ac:spMkLst>
        </pc:spChg>
        <pc:spChg chg="add mod">
          <ac:chgData name="Thiago Panini" userId="cc6a5c77081c362d" providerId="LiveId" clId="{1E56A7F8-8C41-4C48-8B9E-FDD3FD38C49C}" dt="2024-06-18T02:23:57.287" v="21027" actId="1076"/>
          <ac:spMkLst>
            <pc:docMk/>
            <pc:sldMk cId="1458612542" sldId="451"/>
            <ac:spMk id="15" creationId="{8E72026A-7F8E-7BCD-68F7-B0B13DB21B98}"/>
          </ac:spMkLst>
        </pc:spChg>
        <pc:spChg chg="add del mod">
          <ac:chgData name="Thiago Panini" userId="cc6a5c77081c362d" providerId="LiveId" clId="{1E56A7F8-8C41-4C48-8B9E-FDD3FD38C49C}" dt="2024-06-18T02:24:41.557" v="21054" actId="478"/>
          <ac:spMkLst>
            <pc:docMk/>
            <pc:sldMk cId="1458612542" sldId="451"/>
            <ac:spMk id="16" creationId="{B81C3433-C3D3-0D56-9917-49446C507DE1}"/>
          </ac:spMkLst>
        </pc:spChg>
        <pc:spChg chg="add del mod">
          <ac:chgData name="Thiago Panini" userId="cc6a5c77081c362d" providerId="LiveId" clId="{1E56A7F8-8C41-4C48-8B9E-FDD3FD38C49C}" dt="2024-06-18T02:24:39.602" v="21053" actId="478"/>
          <ac:spMkLst>
            <pc:docMk/>
            <pc:sldMk cId="1458612542" sldId="451"/>
            <ac:spMk id="17" creationId="{17E26C8C-C8FE-EAD9-7341-DD0EB0194F17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24" creationId="{8D35C541-32F9-73A5-6E89-857869919ACB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30" creationId="{533DB947-EDC2-EE00-594C-5205C6523793}"/>
          </ac:spMkLst>
        </pc:spChg>
        <pc:spChg chg="mod">
          <ac:chgData name="Thiago Panini" userId="cc6a5c77081c362d" providerId="LiveId" clId="{1E56A7F8-8C41-4C48-8B9E-FDD3FD38C49C}" dt="2024-06-18T02:21:50.963" v="20863" actId="1076"/>
          <ac:spMkLst>
            <pc:docMk/>
            <pc:sldMk cId="1458612542" sldId="451"/>
            <ac:spMk id="32" creationId="{0FCB2529-2220-4E82-0BBA-87DE644668EE}"/>
          </ac:spMkLst>
        </pc:spChg>
        <pc:spChg chg="add mod">
          <ac:chgData name="Thiago Panini" userId="cc6a5c77081c362d" providerId="LiveId" clId="{1E56A7F8-8C41-4C48-8B9E-FDD3FD38C49C}" dt="2024-06-18T02:26:43.092" v="21107" actId="1076"/>
          <ac:spMkLst>
            <pc:docMk/>
            <pc:sldMk cId="1458612542" sldId="451"/>
            <ac:spMk id="39" creationId="{5A1EC27D-3499-082E-B727-A8149D7682A8}"/>
          </ac:spMkLst>
        </pc:spChg>
        <pc:picChg chg="mod">
          <ac:chgData name="Thiago Panini" userId="cc6a5c77081c362d" providerId="LiveId" clId="{1E56A7F8-8C41-4C48-8B9E-FDD3FD38C49C}" dt="2024-06-18T02:21:50.963" v="20863" actId="1076"/>
          <ac:picMkLst>
            <pc:docMk/>
            <pc:sldMk cId="1458612542" sldId="451"/>
            <ac:picMk id="8" creationId="{DBD31916-88DC-6C61-CAC0-57F108CB2413}"/>
          </ac:picMkLst>
        </pc:picChg>
        <pc:picChg chg="mod">
          <ac:chgData name="Thiago Panini" userId="cc6a5c77081c362d" providerId="LiveId" clId="{1E56A7F8-8C41-4C48-8B9E-FDD3FD38C49C}" dt="2024-06-18T02:23:50.783" v="21026" actId="1076"/>
          <ac:picMkLst>
            <pc:docMk/>
            <pc:sldMk cId="1458612542" sldId="451"/>
            <ac:picMk id="12" creationId="{4C6F897D-3376-9EC5-3C4B-8254B762833D}"/>
          </ac:picMkLst>
        </pc:picChg>
        <pc:picChg chg="mod">
          <ac:chgData name="Thiago Panini" userId="cc6a5c77081c362d" providerId="LiveId" clId="{1E56A7F8-8C41-4C48-8B9E-FDD3FD38C49C}" dt="2024-06-18T02:21:50.963" v="20863" actId="1076"/>
          <ac:picMkLst>
            <pc:docMk/>
            <pc:sldMk cId="1458612542" sldId="451"/>
            <ac:picMk id="22" creationId="{5983B48B-99B4-CF00-A494-5B8ED6191676}"/>
          </ac:picMkLst>
        </pc:picChg>
        <pc:picChg chg="mod">
          <ac:chgData name="Thiago Panini" userId="cc6a5c77081c362d" providerId="LiveId" clId="{1E56A7F8-8C41-4C48-8B9E-FDD3FD38C49C}" dt="2024-06-18T02:21:50.963" v="20863" actId="1076"/>
          <ac:picMkLst>
            <pc:docMk/>
            <pc:sldMk cId="1458612542" sldId="451"/>
            <ac:picMk id="25" creationId="{1CBE6873-BA71-1F90-0FE8-D12752238207}"/>
          </ac:picMkLst>
        </pc:picChg>
        <pc:picChg chg="mod">
          <ac:chgData name="Thiago Panini" userId="cc6a5c77081c362d" providerId="LiveId" clId="{1E56A7F8-8C41-4C48-8B9E-FDD3FD38C49C}" dt="2024-06-18T02:21:50.963" v="20863" actId="1076"/>
          <ac:picMkLst>
            <pc:docMk/>
            <pc:sldMk cId="1458612542" sldId="451"/>
            <ac:picMk id="26" creationId="{529B3D96-2E93-24E3-C99F-7D39AF670768}"/>
          </ac:picMkLst>
        </pc:picChg>
        <pc:picChg chg="mod">
          <ac:chgData name="Thiago Panini" userId="cc6a5c77081c362d" providerId="LiveId" clId="{1E56A7F8-8C41-4C48-8B9E-FDD3FD38C49C}" dt="2024-06-18T02:21:50.963" v="20863" actId="1076"/>
          <ac:picMkLst>
            <pc:docMk/>
            <pc:sldMk cId="1458612542" sldId="451"/>
            <ac:picMk id="31" creationId="{EA52CF17-928A-7EE3-3006-76FBC456EBAE}"/>
          </ac:picMkLst>
        </pc:picChg>
        <pc:picChg chg="add mod">
          <ac:chgData name="Thiago Panini" userId="cc6a5c77081c362d" providerId="LiveId" clId="{1E56A7F8-8C41-4C48-8B9E-FDD3FD38C49C}" dt="2024-06-18T02:26:12.354" v="21098" actId="1076"/>
          <ac:picMkLst>
            <pc:docMk/>
            <pc:sldMk cId="1458612542" sldId="451"/>
            <ac:picMk id="37" creationId="{CB55DA4E-3086-8D36-F5AD-4DC834340FE8}"/>
          </ac:picMkLst>
        </pc:picChg>
        <pc:picChg chg="add mod">
          <ac:chgData name="Thiago Panini" userId="cc6a5c77081c362d" providerId="LiveId" clId="{1E56A7F8-8C41-4C48-8B9E-FDD3FD38C49C}" dt="2024-06-18T02:26:19.161" v="21101" actId="1076"/>
          <ac:picMkLst>
            <pc:docMk/>
            <pc:sldMk cId="1458612542" sldId="451"/>
            <ac:picMk id="38" creationId="{32148E2A-14B7-E956-7BF6-4B92A6377A74}"/>
          </ac:picMkLst>
        </pc:picChg>
        <pc:cxnChg chg="del mod">
          <ac:chgData name="Thiago Panini" userId="cc6a5c77081c362d" providerId="LiveId" clId="{1E56A7F8-8C41-4C48-8B9E-FDD3FD38C49C}" dt="2024-06-18T02:21:47.073" v="20862" actId="478"/>
          <ac:cxnSpMkLst>
            <pc:docMk/>
            <pc:sldMk cId="1458612542" sldId="451"/>
            <ac:cxnSpMk id="11" creationId="{20514AB7-269A-7622-F921-29B348BB8809}"/>
          </ac:cxnSpMkLst>
        </pc:cxnChg>
        <pc:cxnChg chg="del">
          <ac:chgData name="Thiago Panini" userId="cc6a5c77081c362d" providerId="LiveId" clId="{1E56A7F8-8C41-4C48-8B9E-FDD3FD38C49C}" dt="2024-06-18T02:21:47.073" v="20862" actId="478"/>
          <ac:cxnSpMkLst>
            <pc:docMk/>
            <pc:sldMk cId="1458612542" sldId="451"/>
            <ac:cxnSpMk id="13" creationId="{818E5E63-E884-C64B-A690-547A061CC7AA}"/>
          </ac:cxnSpMkLst>
        </pc:cxnChg>
        <pc:cxnChg chg="add mod">
          <ac:chgData name="Thiago Panini" userId="cc6a5c77081c362d" providerId="LiveId" clId="{1E56A7F8-8C41-4C48-8B9E-FDD3FD38C49C}" dt="2024-06-18T02:25:27.518" v="21075" actId="12788"/>
          <ac:cxnSpMkLst>
            <pc:docMk/>
            <pc:sldMk cId="1458612542" sldId="451"/>
            <ac:cxnSpMk id="19" creationId="{185C8275-3145-1808-46A4-DFDCE92B8537}"/>
          </ac:cxnSpMkLst>
        </pc:cxnChg>
        <pc:cxnChg chg="add mod">
          <ac:chgData name="Thiago Panini" userId="cc6a5c77081c362d" providerId="LiveId" clId="{1E56A7F8-8C41-4C48-8B9E-FDD3FD38C49C}" dt="2024-06-18T02:25:43.571" v="21089" actId="1036"/>
          <ac:cxnSpMkLst>
            <pc:docMk/>
            <pc:sldMk cId="1458612542" sldId="451"/>
            <ac:cxnSpMk id="28" creationId="{DB82400B-0485-C892-C3AF-53A77D1E72A2}"/>
          </ac:cxnSpMkLst>
        </pc:cxnChg>
      </pc:sldChg>
      <pc:sldChg chg="addSp delSp modSp add mod modAnim">
        <pc:chgData name="Thiago Panini" userId="cc6a5c77081c362d" providerId="LiveId" clId="{1E56A7F8-8C41-4C48-8B9E-FDD3FD38C49C}" dt="2024-06-18T02:36:12.554" v="21327" actId="20577"/>
        <pc:sldMkLst>
          <pc:docMk/>
          <pc:sldMk cId="11337846" sldId="452"/>
        </pc:sldMkLst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2" creationId="{FF48C2F6-50A3-0124-867D-372F8AA0020D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3" creationId="{2293263A-E5F1-E424-D70E-5742147D183D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4" creationId="{6BA10F81-C8AB-E0EE-E6AD-4061BEF28279}"/>
          </ac:spMkLst>
        </pc:spChg>
        <pc:spChg chg="add 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5" creationId="{3A7564A0-FDE0-E52E-D835-82A39C4E3355}"/>
          </ac:spMkLst>
        </pc:spChg>
        <pc:spChg chg="mod">
          <ac:chgData name="Thiago Panini" userId="cc6a5c77081c362d" providerId="LiveId" clId="{1E56A7F8-8C41-4C48-8B9E-FDD3FD38C49C}" dt="2024-06-18T02:26:59.945" v="21110" actId="1076"/>
          <ac:spMkLst>
            <pc:docMk/>
            <pc:sldMk cId="11337846" sldId="452"/>
            <ac:spMk id="6" creationId="{0B3A9590-C319-CC4D-FAAA-6BF4711F4968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7" creationId="{9051261D-6F0F-76E4-A948-3DE54352D9A1}"/>
          </ac:spMkLst>
        </pc:spChg>
        <pc:spChg chg="mod">
          <ac:chgData name="Thiago Panini" userId="cc6a5c77081c362d" providerId="LiveId" clId="{1E56A7F8-8C41-4C48-8B9E-FDD3FD38C49C}" dt="2024-06-18T02:26:59.945" v="21110" actId="1076"/>
          <ac:spMkLst>
            <pc:docMk/>
            <pc:sldMk cId="11337846" sldId="452"/>
            <ac:spMk id="9" creationId="{4582127C-17E9-5C69-BF80-801626BC97EA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10" creationId="{84FC556D-20E8-75EB-5A71-B7F516F6F380}"/>
          </ac:spMkLst>
        </pc:spChg>
        <pc:spChg chg="mod">
          <ac:chgData name="Thiago Panini" userId="cc6a5c77081c362d" providerId="LiveId" clId="{1E56A7F8-8C41-4C48-8B9E-FDD3FD38C49C}" dt="2024-06-18T02:26:59.945" v="21110" actId="1076"/>
          <ac:spMkLst>
            <pc:docMk/>
            <pc:sldMk cId="11337846" sldId="452"/>
            <ac:spMk id="15" creationId="{8E72026A-7F8E-7BCD-68F7-B0B13DB21B98}"/>
          </ac:spMkLst>
        </pc:spChg>
        <pc:spChg chg="add del">
          <ac:chgData name="Thiago Panini" userId="cc6a5c77081c362d" providerId="LiveId" clId="{1E56A7F8-8C41-4C48-8B9E-FDD3FD38C49C}" dt="2024-06-18T02:31:58.426" v="21190" actId="22"/>
          <ac:spMkLst>
            <pc:docMk/>
            <pc:sldMk cId="11337846" sldId="452"/>
            <ac:spMk id="20" creationId="{414644E2-0910-1F20-613E-4820E939C276}"/>
          </ac:spMkLst>
        </pc:spChg>
        <pc:spChg chg="add del">
          <ac:chgData name="Thiago Panini" userId="cc6a5c77081c362d" providerId="LiveId" clId="{1E56A7F8-8C41-4C48-8B9E-FDD3FD38C49C}" dt="2024-06-18T02:32:01.122" v="21194" actId="22"/>
          <ac:spMkLst>
            <pc:docMk/>
            <pc:sldMk cId="11337846" sldId="452"/>
            <ac:spMk id="23" creationId="{13D29A33-6865-5E28-AD91-CD68C8C9D8A3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24" creationId="{8D35C541-32F9-73A5-6E89-857869919ACB}"/>
          </ac:spMkLst>
        </pc:spChg>
        <pc:spChg chg="mod">
          <ac:chgData name="Thiago Panini" userId="cc6a5c77081c362d" providerId="LiveId" clId="{1E56A7F8-8C41-4C48-8B9E-FDD3FD38C49C}" dt="2024-06-18T02:36:12.554" v="21327" actId="20577"/>
          <ac:spMkLst>
            <pc:docMk/>
            <pc:sldMk cId="11337846" sldId="452"/>
            <ac:spMk id="29" creationId="{E45329CC-8AEA-F224-D93C-63ABA2E6CB8B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30" creationId="{533DB947-EDC2-EE00-594C-5205C6523793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32" creationId="{0FCB2529-2220-4E82-0BBA-87DE644668EE}"/>
          </ac:spMkLst>
        </pc:spChg>
        <pc:spChg chg="add 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34" creationId="{778DB820-DC21-3092-C85F-442A63A07557}"/>
          </ac:spMkLst>
        </pc:spChg>
        <pc:spChg chg="add del">
          <ac:chgData name="Thiago Panini" userId="cc6a5c77081c362d" providerId="LiveId" clId="{1E56A7F8-8C41-4C48-8B9E-FDD3FD38C49C}" dt="2024-06-18T02:32:13.459" v="21200" actId="22"/>
          <ac:spMkLst>
            <pc:docMk/>
            <pc:sldMk cId="11337846" sldId="452"/>
            <ac:spMk id="36" creationId="{613B28BD-9B66-60C0-49B2-25576839CAF2}"/>
          </ac:spMkLst>
        </pc:spChg>
        <pc:spChg chg="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39" creationId="{5A1EC27D-3499-082E-B727-A8149D7682A8}"/>
          </ac:spMkLst>
        </pc:spChg>
        <pc:spChg chg="add mod">
          <ac:chgData name="Thiago Panini" userId="cc6a5c77081c362d" providerId="LiveId" clId="{1E56A7F8-8C41-4C48-8B9E-FDD3FD38C49C}" dt="2024-06-18T02:35:19.660" v="21284" actId="1037"/>
          <ac:spMkLst>
            <pc:docMk/>
            <pc:sldMk cId="11337846" sldId="452"/>
            <ac:spMk id="41" creationId="{6632C064-D8D1-B84D-428A-6403FD012443}"/>
          </ac:spMkLst>
        </pc:spChg>
        <pc:spChg chg="add mod">
          <ac:chgData name="Thiago Panini" userId="cc6a5c77081c362d" providerId="LiveId" clId="{1E56A7F8-8C41-4C48-8B9E-FDD3FD38C49C}" dt="2024-06-18T02:34:26.470" v="21263" actId="1076"/>
          <ac:spMkLst>
            <pc:docMk/>
            <pc:sldMk cId="11337846" sldId="452"/>
            <ac:spMk id="42" creationId="{CBE081B0-4AA9-647B-7440-8FA1FAAF4AD1}"/>
          </ac:spMkLst>
        </pc:sp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8" creationId="{DBD31916-88DC-6C61-CAC0-57F108CB2413}"/>
          </ac:picMkLst>
        </pc:picChg>
        <pc:picChg chg="mod">
          <ac:chgData name="Thiago Panini" userId="cc6a5c77081c362d" providerId="LiveId" clId="{1E56A7F8-8C41-4C48-8B9E-FDD3FD38C49C}" dt="2024-06-18T02:26:59.945" v="21110" actId="1076"/>
          <ac:picMkLst>
            <pc:docMk/>
            <pc:sldMk cId="11337846" sldId="452"/>
            <ac:picMk id="12" creationId="{4C6F897D-3376-9EC5-3C4B-8254B762833D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22" creationId="{5983B48B-99B4-CF00-A494-5B8ED6191676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25" creationId="{1CBE6873-BA71-1F90-0FE8-D12752238207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26" creationId="{529B3D96-2E93-24E3-C99F-7D39AF670768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31" creationId="{EA52CF17-928A-7EE3-3006-76FBC456EBAE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37" creationId="{CB55DA4E-3086-8D36-F5AD-4DC834340FE8}"/>
          </ac:picMkLst>
        </pc:picChg>
        <pc:picChg chg="mod">
          <ac:chgData name="Thiago Panini" userId="cc6a5c77081c362d" providerId="LiveId" clId="{1E56A7F8-8C41-4C48-8B9E-FDD3FD38C49C}" dt="2024-06-18T02:35:19.660" v="21284" actId="1037"/>
          <ac:picMkLst>
            <pc:docMk/>
            <pc:sldMk cId="11337846" sldId="452"/>
            <ac:picMk id="38" creationId="{32148E2A-14B7-E956-7BF6-4B92A6377A74}"/>
          </ac:picMkLst>
        </pc:picChg>
        <pc:picChg chg="add mod">
          <ac:chgData name="Thiago Panini" userId="cc6a5c77081c362d" providerId="LiveId" clId="{1E56A7F8-8C41-4C48-8B9E-FDD3FD38C49C}" dt="2024-06-18T02:34:57.528" v="21274" actId="1038"/>
          <ac:picMkLst>
            <pc:docMk/>
            <pc:sldMk cId="11337846" sldId="452"/>
            <ac:picMk id="43" creationId="{431689CB-0DE3-BA69-CB10-593F9CF85823}"/>
          </ac:picMkLst>
        </pc:picChg>
        <pc:cxnChg chg="add mod">
          <ac:chgData name="Thiago Panini" userId="cc6a5c77081c362d" providerId="LiveId" clId="{1E56A7F8-8C41-4C48-8B9E-FDD3FD38C49C}" dt="2024-06-18T02:35:19.660" v="21284" actId="1037"/>
          <ac:cxnSpMkLst>
            <pc:docMk/>
            <pc:sldMk cId="11337846" sldId="452"/>
            <ac:cxnSpMk id="11" creationId="{24D7F230-AD41-4B58-B117-058A0C8914B6}"/>
          </ac:cxnSpMkLst>
        </pc:cxnChg>
        <pc:cxnChg chg="add mod">
          <ac:chgData name="Thiago Panini" userId="cc6a5c77081c362d" providerId="LiveId" clId="{1E56A7F8-8C41-4C48-8B9E-FDD3FD38C49C}" dt="2024-06-18T02:35:19.660" v="21284" actId="1037"/>
          <ac:cxnSpMkLst>
            <pc:docMk/>
            <pc:sldMk cId="11337846" sldId="452"/>
            <ac:cxnSpMk id="17" creationId="{CDF75279-45C5-5E4C-BB18-3338E57A46C1}"/>
          </ac:cxnSpMkLst>
        </pc:cxnChg>
        <pc:cxnChg chg="mod">
          <ac:chgData name="Thiago Panini" userId="cc6a5c77081c362d" providerId="LiveId" clId="{1E56A7F8-8C41-4C48-8B9E-FDD3FD38C49C}" dt="2024-06-18T02:35:19.660" v="21284" actId="1037"/>
          <ac:cxnSpMkLst>
            <pc:docMk/>
            <pc:sldMk cId="11337846" sldId="452"/>
            <ac:cxnSpMk id="19" creationId="{185C8275-3145-1808-46A4-DFDCE92B8537}"/>
          </ac:cxnSpMkLst>
        </pc:cxnChg>
        <pc:cxnChg chg="mod">
          <ac:chgData name="Thiago Panini" userId="cc6a5c77081c362d" providerId="LiveId" clId="{1E56A7F8-8C41-4C48-8B9E-FDD3FD38C49C}" dt="2024-06-18T02:35:19.660" v="21284" actId="1037"/>
          <ac:cxnSpMkLst>
            <pc:docMk/>
            <pc:sldMk cId="11337846" sldId="452"/>
            <ac:cxnSpMk id="28" creationId="{DB82400B-0485-C892-C3AF-53A77D1E72A2}"/>
          </ac:cxnSpMkLst>
        </pc:cxnChg>
      </pc:sldChg>
      <pc:sldChg chg="addSp delSp modSp add mod modAnim">
        <pc:chgData name="Thiago Panini" userId="cc6a5c77081c362d" providerId="LiveId" clId="{1E56A7F8-8C41-4C48-8B9E-FDD3FD38C49C}" dt="2024-06-18T02:50:16.535" v="22045" actId="14100"/>
        <pc:sldMkLst>
          <pc:docMk/>
          <pc:sldMk cId="4186169798" sldId="453"/>
        </pc:sldMkLst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2" creationId="{FF48C2F6-50A3-0124-867D-372F8AA0020D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3" creationId="{2293263A-E5F1-E424-D70E-5742147D183D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4" creationId="{6BA10F81-C8AB-E0EE-E6AD-4061BEF28279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5" creationId="{3A7564A0-FDE0-E52E-D835-82A39C4E3355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6" creationId="{0B3A9590-C319-CC4D-FAAA-6BF4711F4968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7" creationId="{9051261D-6F0F-76E4-A948-3DE54352D9A1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9" creationId="{4582127C-17E9-5C69-BF80-801626BC97EA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10" creationId="{84FC556D-20E8-75EB-5A71-B7F516F6F380}"/>
          </ac:spMkLst>
        </pc:spChg>
        <pc:spChg chg="add mod">
          <ac:chgData name="Thiago Panini" userId="cc6a5c77081c362d" providerId="LiveId" clId="{1E56A7F8-8C41-4C48-8B9E-FDD3FD38C49C}" dt="2024-06-18T02:45:12.984" v="21722" actId="14100"/>
          <ac:spMkLst>
            <pc:docMk/>
            <pc:sldMk cId="4186169798" sldId="453"/>
            <ac:spMk id="13" creationId="{A6478BC5-E7AC-37E1-4FAB-4EEB05ACF7CA}"/>
          </ac:spMkLst>
        </pc:spChg>
        <pc:spChg chg="add del mod">
          <ac:chgData name="Thiago Panini" userId="cc6a5c77081c362d" providerId="LiveId" clId="{1E56A7F8-8C41-4C48-8B9E-FDD3FD38C49C}" dt="2024-06-18T02:44:13.680" v="21710" actId="478"/>
          <ac:spMkLst>
            <pc:docMk/>
            <pc:sldMk cId="4186169798" sldId="453"/>
            <ac:spMk id="14" creationId="{B3826763-AEE7-F20C-161A-8B1364CA7D22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15" creationId="{8E72026A-7F8E-7BCD-68F7-B0B13DB21B98}"/>
          </ac:spMkLst>
        </pc:spChg>
        <pc:spChg chg="add del mod">
          <ac:chgData name="Thiago Panini" userId="cc6a5c77081c362d" providerId="LiveId" clId="{1E56A7F8-8C41-4C48-8B9E-FDD3FD38C49C}" dt="2024-06-18T02:44:13.680" v="21710" actId="478"/>
          <ac:spMkLst>
            <pc:docMk/>
            <pc:sldMk cId="4186169798" sldId="453"/>
            <ac:spMk id="16" creationId="{D4F6C2FA-B22F-46FD-067B-A4EB6944E25B}"/>
          </ac:spMkLst>
        </pc:spChg>
        <pc:spChg chg="add mod">
          <ac:chgData name="Thiago Panini" userId="cc6a5c77081c362d" providerId="LiveId" clId="{1E56A7F8-8C41-4C48-8B9E-FDD3FD38C49C}" dt="2024-06-18T02:45:27.873" v="21727" actId="14100"/>
          <ac:spMkLst>
            <pc:docMk/>
            <pc:sldMk cId="4186169798" sldId="453"/>
            <ac:spMk id="21" creationId="{13CABD3C-8FBD-477B-3BD2-653C47E0BDDD}"/>
          </ac:spMkLst>
        </pc:spChg>
        <pc:spChg chg="add del mod">
          <ac:chgData name="Thiago Panini" userId="cc6a5c77081c362d" providerId="LiveId" clId="{1E56A7F8-8C41-4C48-8B9E-FDD3FD38C49C}" dt="2024-06-18T02:47:27.104" v="21800" actId="478"/>
          <ac:spMkLst>
            <pc:docMk/>
            <pc:sldMk cId="4186169798" sldId="453"/>
            <ac:spMk id="23" creationId="{75946D94-40A6-7D25-A63B-1F8F80AFDD05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24" creationId="{8D35C541-32F9-73A5-6E89-857869919ACB}"/>
          </ac:spMkLst>
        </pc:spChg>
        <pc:spChg chg="mod">
          <ac:chgData name="Thiago Panini" userId="cc6a5c77081c362d" providerId="LiveId" clId="{1E56A7F8-8C41-4C48-8B9E-FDD3FD38C49C}" dt="2024-06-18T02:36:18.230" v="21340" actId="20577"/>
          <ac:spMkLst>
            <pc:docMk/>
            <pc:sldMk cId="4186169798" sldId="453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6-18T02:36:27.249" v="21377" actId="20577"/>
          <ac:spMkLst>
            <pc:docMk/>
            <pc:sldMk cId="4186169798" sldId="453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30" creationId="{533DB947-EDC2-EE00-594C-5205C6523793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32" creationId="{0FCB2529-2220-4E82-0BBA-87DE644668EE}"/>
          </ac:spMkLst>
        </pc:spChg>
        <pc:spChg chg="add del mod">
          <ac:chgData name="Thiago Panini" userId="cc6a5c77081c362d" providerId="LiveId" clId="{1E56A7F8-8C41-4C48-8B9E-FDD3FD38C49C}" dt="2024-06-18T02:47:27.104" v="21800" actId="478"/>
          <ac:spMkLst>
            <pc:docMk/>
            <pc:sldMk cId="4186169798" sldId="453"/>
            <ac:spMk id="33" creationId="{D8113DCC-A8A8-8D8E-90AC-C70B7B00702A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34" creationId="{778DB820-DC21-3092-C85F-442A63A07557}"/>
          </ac:spMkLst>
        </pc:spChg>
        <pc:spChg chg="add mod">
          <ac:chgData name="Thiago Panini" userId="cc6a5c77081c362d" providerId="LiveId" clId="{1E56A7F8-8C41-4C48-8B9E-FDD3FD38C49C}" dt="2024-06-18T02:45:15.023" v="21723" actId="14100"/>
          <ac:spMkLst>
            <pc:docMk/>
            <pc:sldMk cId="4186169798" sldId="453"/>
            <ac:spMk id="35" creationId="{677C77EF-50BE-0E79-125B-BA728F65576A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39" creationId="{5A1EC27D-3499-082E-B727-A8149D7682A8}"/>
          </ac:spMkLst>
        </pc:spChg>
        <pc:spChg chg="add del">
          <ac:chgData name="Thiago Panini" userId="cc6a5c77081c362d" providerId="LiveId" clId="{1E56A7F8-8C41-4C48-8B9E-FDD3FD38C49C}" dt="2024-06-18T02:40:54.194" v="21515" actId="22"/>
          <ac:spMkLst>
            <pc:docMk/>
            <pc:sldMk cId="4186169798" sldId="453"/>
            <ac:spMk id="40" creationId="{15C94947-91E1-D1F3-484E-E2157984F142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41" creationId="{6632C064-D8D1-B84D-428A-6403FD012443}"/>
          </ac:spMkLst>
        </pc:spChg>
        <pc:spChg chg="del">
          <ac:chgData name="Thiago Panini" userId="cc6a5c77081c362d" providerId="LiveId" clId="{1E56A7F8-8C41-4C48-8B9E-FDD3FD38C49C}" dt="2024-06-18T02:36:30.393" v="21378" actId="478"/>
          <ac:spMkLst>
            <pc:docMk/>
            <pc:sldMk cId="4186169798" sldId="453"/>
            <ac:spMk id="42" creationId="{CBE081B0-4AA9-647B-7440-8FA1FAAF4AD1}"/>
          </ac:spMkLst>
        </pc:spChg>
        <pc:spChg chg="add mod">
          <ac:chgData name="Thiago Panini" userId="cc6a5c77081c362d" providerId="LiveId" clId="{1E56A7F8-8C41-4C48-8B9E-FDD3FD38C49C}" dt="2024-06-18T02:45:31.898" v="21728" actId="1076"/>
          <ac:spMkLst>
            <pc:docMk/>
            <pc:sldMk cId="4186169798" sldId="453"/>
            <ac:spMk id="44" creationId="{F60E4A84-3F52-EBCD-FA77-8B89132E449D}"/>
          </ac:spMkLst>
        </pc:spChg>
        <pc:spChg chg="add mod">
          <ac:chgData name="Thiago Panini" userId="cc6a5c77081c362d" providerId="LiveId" clId="{1E56A7F8-8C41-4C48-8B9E-FDD3FD38C49C}" dt="2024-06-18T02:45:24.291" v="21725"/>
          <ac:spMkLst>
            <pc:docMk/>
            <pc:sldMk cId="4186169798" sldId="453"/>
            <ac:spMk id="45" creationId="{D2ED643B-C130-E286-E332-09C973DA69D1}"/>
          </ac:spMkLst>
        </pc:spChg>
        <pc:spChg chg="add mod">
          <ac:chgData name="Thiago Panini" userId="cc6a5c77081c362d" providerId="LiveId" clId="{1E56A7F8-8C41-4C48-8B9E-FDD3FD38C49C}" dt="2024-06-18T02:45:24.291" v="21725"/>
          <ac:spMkLst>
            <pc:docMk/>
            <pc:sldMk cId="4186169798" sldId="453"/>
            <ac:spMk id="47" creationId="{9AB989A2-2DDB-55C7-278C-5B1C143A00F1}"/>
          </ac:spMkLst>
        </pc:spChg>
        <pc:spChg chg="add mod">
          <ac:chgData name="Thiago Panini" userId="cc6a5c77081c362d" providerId="LiveId" clId="{1E56A7F8-8C41-4C48-8B9E-FDD3FD38C49C}" dt="2024-06-18T02:45:24.291" v="21725"/>
          <ac:spMkLst>
            <pc:docMk/>
            <pc:sldMk cId="4186169798" sldId="453"/>
            <ac:spMk id="48" creationId="{473EFCDB-583C-BD36-D7A6-2AA78D1F44EE}"/>
          </ac:spMkLst>
        </pc:spChg>
        <pc:spChg chg="add mod">
          <ac:chgData name="Thiago Panini" userId="cc6a5c77081c362d" providerId="LiveId" clId="{1E56A7F8-8C41-4C48-8B9E-FDD3FD38C49C}" dt="2024-06-18T02:45:24.291" v="21725"/>
          <ac:spMkLst>
            <pc:docMk/>
            <pc:sldMk cId="4186169798" sldId="453"/>
            <ac:spMk id="49" creationId="{F455877E-F0E4-E98D-D3E4-223F654A4F10}"/>
          </ac:spMkLst>
        </pc:spChg>
        <pc:spChg chg="add mod">
          <ac:chgData name="Thiago Panini" userId="cc6a5c77081c362d" providerId="LiveId" clId="{1E56A7F8-8C41-4C48-8B9E-FDD3FD38C49C}" dt="2024-06-18T02:45:38.348" v="21730" actId="1076"/>
          <ac:spMkLst>
            <pc:docMk/>
            <pc:sldMk cId="4186169798" sldId="453"/>
            <ac:spMk id="50" creationId="{61F5C953-4D09-CE73-DBF9-A5110CA8C632}"/>
          </ac:spMkLst>
        </pc:spChg>
        <pc:spChg chg="add mod">
          <ac:chgData name="Thiago Panini" userId="cc6a5c77081c362d" providerId="LiveId" clId="{1E56A7F8-8C41-4C48-8B9E-FDD3FD38C49C}" dt="2024-06-18T02:45:51.602" v="21740" actId="14100"/>
          <ac:spMkLst>
            <pc:docMk/>
            <pc:sldMk cId="4186169798" sldId="453"/>
            <ac:spMk id="52" creationId="{B2462FA7-3353-6C78-F4BF-F5AF56897CA7}"/>
          </ac:spMkLst>
        </pc:spChg>
        <pc:spChg chg="add mod">
          <ac:chgData name="Thiago Panini" userId="cc6a5c77081c362d" providerId="LiveId" clId="{1E56A7F8-8C41-4C48-8B9E-FDD3FD38C49C}" dt="2024-06-18T02:45:57.234" v="21757" actId="20577"/>
          <ac:spMkLst>
            <pc:docMk/>
            <pc:sldMk cId="4186169798" sldId="453"/>
            <ac:spMk id="53" creationId="{6492646D-BD39-6E74-BC44-5E803F292D69}"/>
          </ac:spMkLst>
        </pc:spChg>
        <pc:spChg chg="add mod">
          <ac:chgData name="Thiago Panini" userId="cc6a5c77081c362d" providerId="LiveId" clId="{1E56A7F8-8C41-4C48-8B9E-FDD3FD38C49C}" dt="2024-06-18T02:46:36.293" v="21785" actId="1037"/>
          <ac:spMkLst>
            <pc:docMk/>
            <pc:sldMk cId="4186169798" sldId="453"/>
            <ac:spMk id="54" creationId="{98CE2BDC-18E9-2BCC-8534-E26CCF8993BA}"/>
          </ac:spMkLst>
        </pc:spChg>
        <pc:spChg chg="add mod">
          <ac:chgData name="Thiago Panini" userId="cc6a5c77081c362d" providerId="LiveId" clId="{1E56A7F8-8C41-4C48-8B9E-FDD3FD38C49C}" dt="2024-06-18T02:45:46.337" v="21733" actId="1076"/>
          <ac:spMkLst>
            <pc:docMk/>
            <pc:sldMk cId="4186169798" sldId="453"/>
            <ac:spMk id="55" creationId="{86DEAAF2-6B1C-FD72-A64B-CE4C91D83E18}"/>
          </ac:spMkLst>
        </pc:spChg>
        <pc:spChg chg="add mod">
          <ac:chgData name="Thiago Panini" userId="cc6a5c77081c362d" providerId="LiveId" clId="{1E56A7F8-8C41-4C48-8B9E-FDD3FD38C49C}" dt="2024-06-18T02:45:52.821" v="21743" actId="20577"/>
          <ac:spMkLst>
            <pc:docMk/>
            <pc:sldMk cId="4186169798" sldId="453"/>
            <ac:spMk id="57" creationId="{F54BFEE4-0881-1929-7F05-0CECFE48D54D}"/>
          </ac:spMkLst>
        </pc:spChg>
        <pc:spChg chg="add mod">
          <ac:chgData name="Thiago Panini" userId="cc6a5c77081c362d" providerId="LiveId" clId="{1E56A7F8-8C41-4C48-8B9E-FDD3FD38C49C}" dt="2024-06-18T02:46:02.225" v="21771" actId="20577"/>
          <ac:spMkLst>
            <pc:docMk/>
            <pc:sldMk cId="4186169798" sldId="453"/>
            <ac:spMk id="58" creationId="{0BB129F1-981C-C255-9400-366B98EA3776}"/>
          </ac:spMkLst>
        </pc:spChg>
        <pc:spChg chg="add mod">
          <ac:chgData name="Thiago Panini" userId="cc6a5c77081c362d" providerId="LiveId" clId="{1E56A7F8-8C41-4C48-8B9E-FDD3FD38C49C}" dt="2024-06-18T02:46:38.598" v="21788" actId="20577"/>
          <ac:spMkLst>
            <pc:docMk/>
            <pc:sldMk cId="4186169798" sldId="453"/>
            <ac:spMk id="59" creationId="{8D82EFD6-E3DC-AB63-3DB8-4E9A79B9A4A0}"/>
          </ac:spMkLst>
        </pc:spChg>
        <pc:spChg chg="add mod">
          <ac:chgData name="Thiago Panini" userId="cc6a5c77081c362d" providerId="LiveId" clId="{1E56A7F8-8C41-4C48-8B9E-FDD3FD38C49C}" dt="2024-06-18T02:50:16.535" v="22045" actId="14100"/>
          <ac:spMkLst>
            <pc:docMk/>
            <pc:sldMk cId="4186169798" sldId="453"/>
            <ac:spMk id="62" creationId="{73627837-B22E-9F07-CF33-8D3F2A8FFC91}"/>
          </ac:spMkLst>
        </pc:sp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8" creationId="{DBD31916-88DC-6C61-CAC0-57F108CB2413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12" creationId="{4C6F897D-3376-9EC5-3C4B-8254B762833D}"/>
          </ac:picMkLst>
        </pc:picChg>
        <pc:picChg chg="add del mod">
          <ac:chgData name="Thiago Panini" userId="cc6a5c77081c362d" providerId="LiveId" clId="{1E56A7F8-8C41-4C48-8B9E-FDD3FD38C49C}" dt="2024-06-18T02:47:13.442" v="21793" actId="21"/>
          <ac:picMkLst>
            <pc:docMk/>
            <pc:sldMk cId="4186169798" sldId="453"/>
            <ac:picMk id="18" creationId="{45314E71-D758-E64C-D9DA-71B62FB93533}"/>
          </ac:picMkLst>
        </pc:picChg>
        <pc:picChg chg="add del mod">
          <ac:chgData name="Thiago Panini" userId="cc6a5c77081c362d" providerId="LiveId" clId="{1E56A7F8-8C41-4C48-8B9E-FDD3FD38C49C}" dt="2024-06-18T02:47:19.974" v="21797" actId="21"/>
          <ac:picMkLst>
            <pc:docMk/>
            <pc:sldMk cId="4186169798" sldId="453"/>
            <ac:picMk id="20" creationId="{181B6875-0667-66EC-F479-FED905FE4871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22" creationId="{5983B48B-99B4-CF00-A494-5B8ED6191676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25" creationId="{1CBE6873-BA71-1F90-0FE8-D12752238207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26" creationId="{529B3D96-2E93-24E3-C99F-7D39AF670768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31" creationId="{EA52CF17-928A-7EE3-3006-76FBC456EBAE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37" creationId="{CB55DA4E-3086-8D36-F5AD-4DC834340FE8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38" creationId="{32148E2A-14B7-E956-7BF6-4B92A6377A74}"/>
          </ac:picMkLst>
        </pc:picChg>
        <pc:picChg chg="del">
          <ac:chgData name="Thiago Panini" userId="cc6a5c77081c362d" providerId="LiveId" clId="{1E56A7F8-8C41-4C48-8B9E-FDD3FD38C49C}" dt="2024-06-18T02:36:30.393" v="21378" actId="478"/>
          <ac:picMkLst>
            <pc:docMk/>
            <pc:sldMk cId="4186169798" sldId="453"/>
            <ac:picMk id="43" creationId="{431689CB-0DE3-BA69-CB10-593F9CF85823}"/>
          </ac:picMkLst>
        </pc:picChg>
        <pc:picChg chg="add mod">
          <ac:chgData name="Thiago Panini" userId="cc6a5c77081c362d" providerId="LiveId" clId="{1E56A7F8-8C41-4C48-8B9E-FDD3FD38C49C}" dt="2024-06-18T02:45:24.291" v="21725"/>
          <ac:picMkLst>
            <pc:docMk/>
            <pc:sldMk cId="4186169798" sldId="453"/>
            <ac:picMk id="46" creationId="{FABFEDE6-A4B8-746F-07E4-7145154F78FA}"/>
          </ac:picMkLst>
        </pc:picChg>
        <pc:picChg chg="add del mod">
          <ac:chgData name="Thiago Panini" userId="cc6a5c77081c362d" providerId="LiveId" clId="{1E56A7F8-8C41-4C48-8B9E-FDD3FD38C49C}" dt="2024-06-18T02:47:09.503" v="21790" actId="478"/>
          <ac:picMkLst>
            <pc:docMk/>
            <pc:sldMk cId="4186169798" sldId="453"/>
            <ac:picMk id="51" creationId="{FBB4BE37-2E41-8703-FDC6-955A6471407C}"/>
          </ac:picMkLst>
        </pc:picChg>
        <pc:picChg chg="add del mod">
          <ac:chgData name="Thiago Panini" userId="cc6a5c77081c362d" providerId="LiveId" clId="{1E56A7F8-8C41-4C48-8B9E-FDD3FD38C49C}" dt="2024-06-18T02:47:09.503" v="21790" actId="478"/>
          <ac:picMkLst>
            <pc:docMk/>
            <pc:sldMk cId="4186169798" sldId="453"/>
            <ac:picMk id="56" creationId="{B94D2FCB-3206-2B74-382D-59E4641377F6}"/>
          </ac:picMkLst>
        </pc:picChg>
        <pc:picChg chg="add mod">
          <ac:chgData name="Thiago Panini" userId="cc6a5c77081c362d" providerId="LiveId" clId="{1E56A7F8-8C41-4C48-8B9E-FDD3FD38C49C}" dt="2024-06-18T02:47:16.423" v="21795" actId="1076"/>
          <ac:picMkLst>
            <pc:docMk/>
            <pc:sldMk cId="4186169798" sldId="453"/>
            <ac:picMk id="60" creationId="{45314E71-D758-E64C-D9DA-71B62FB93533}"/>
          </ac:picMkLst>
        </pc:picChg>
        <pc:picChg chg="add mod">
          <ac:chgData name="Thiago Panini" userId="cc6a5c77081c362d" providerId="LiveId" clId="{1E56A7F8-8C41-4C48-8B9E-FDD3FD38C49C}" dt="2024-06-18T02:47:24.184" v="21799" actId="1076"/>
          <ac:picMkLst>
            <pc:docMk/>
            <pc:sldMk cId="4186169798" sldId="453"/>
            <ac:picMk id="61" creationId="{181B6875-0667-66EC-F479-FED905FE4871}"/>
          </ac:picMkLst>
        </pc:picChg>
        <pc:picChg chg="add mod">
          <ac:chgData name="Thiago Panini" userId="cc6a5c77081c362d" providerId="LiveId" clId="{1E56A7F8-8C41-4C48-8B9E-FDD3FD38C49C}" dt="2024-06-18T02:50:05.141" v="22041" actId="14100"/>
          <ac:picMkLst>
            <pc:docMk/>
            <pc:sldMk cId="4186169798" sldId="453"/>
            <ac:picMk id="2048" creationId="{8445B583-0DA8-37C3-7CBF-E74412A2D82F}"/>
          </ac:picMkLst>
        </pc:picChg>
        <pc:picChg chg="add mod">
          <ac:chgData name="Thiago Panini" userId="cc6a5c77081c362d" providerId="LiveId" clId="{1E56A7F8-8C41-4C48-8B9E-FDD3FD38C49C}" dt="2024-06-18T02:47:06.535" v="21789" actId="14100"/>
          <ac:picMkLst>
            <pc:docMk/>
            <pc:sldMk cId="4186169798" sldId="453"/>
            <ac:picMk id="2050" creationId="{DDE4ADB1-56BB-1BC6-85B3-524D063603E1}"/>
          </ac:picMkLst>
        </pc:picChg>
        <pc:picChg chg="add del mod">
          <ac:chgData name="Thiago Panini" userId="cc6a5c77081c362d" providerId="LiveId" clId="{1E56A7F8-8C41-4C48-8B9E-FDD3FD38C49C}" dt="2024-06-18T02:50:08.837" v="22044" actId="478"/>
          <ac:picMkLst>
            <pc:docMk/>
            <pc:sldMk cId="4186169798" sldId="453"/>
            <ac:picMk id="2051" creationId="{286CA8EF-08FC-755B-10CD-F3668221B126}"/>
          </ac:picMkLst>
        </pc:picChg>
        <pc:cxnChg chg="del">
          <ac:chgData name="Thiago Panini" userId="cc6a5c77081c362d" providerId="LiveId" clId="{1E56A7F8-8C41-4C48-8B9E-FDD3FD38C49C}" dt="2024-06-18T02:36:30.393" v="21378" actId="478"/>
          <ac:cxnSpMkLst>
            <pc:docMk/>
            <pc:sldMk cId="4186169798" sldId="453"/>
            <ac:cxnSpMk id="11" creationId="{24D7F230-AD41-4B58-B117-058A0C8914B6}"/>
          </ac:cxnSpMkLst>
        </pc:cxnChg>
        <pc:cxnChg chg="del">
          <ac:chgData name="Thiago Panini" userId="cc6a5c77081c362d" providerId="LiveId" clId="{1E56A7F8-8C41-4C48-8B9E-FDD3FD38C49C}" dt="2024-06-18T02:36:30.393" v="21378" actId="478"/>
          <ac:cxnSpMkLst>
            <pc:docMk/>
            <pc:sldMk cId="4186169798" sldId="453"/>
            <ac:cxnSpMk id="17" creationId="{CDF75279-45C5-5E4C-BB18-3338E57A46C1}"/>
          </ac:cxnSpMkLst>
        </pc:cxnChg>
        <pc:cxnChg chg="del">
          <ac:chgData name="Thiago Panini" userId="cc6a5c77081c362d" providerId="LiveId" clId="{1E56A7F8-8C41-4C48-8B9E-FDD3FD38C49C}" dt="2024-06-18T02:36:30.393" v="21378" actId="478"/>
          <ac:cxnSpMkLst>
            <pc:docMk/>
            <pc:sldMk cId="4186169798" sldId="453"/>
            <ac:cxnSpMk id="19" creationId="{185C8275-3145-1808-46A4-DFDCE92B8537}"/>
          </ac:cxnSpMkLst>
        </pc:cxnChg>
        <pc:cxnChg chg="del">
          <ac:chgData name="Thiago Panini" userId="cc6a5c77081c362d" providerId="LiveId" clId="{1E56A7F8-8C41-4C48-8B9E-FDD3FD38C49C}" dt="2024-06-18T02:36:30.393" v="21378" actId="478"/>
          <ac:cxnSpMkLst>
            <pc:docMk/>
            <pc:sldMk cId="4186169798" sldId="453"/>
            <ac:cxnSpMk id="28" creationId="{DB82400B-0485-C892-C3AF-53A77D1E72A2}"/>
          </ac:cxnSpMkLst>
        </pc:cxnChg>
      </pc:sldChg>
      <pc:sldChg chg="addSp delSp modSp add del mod ord delAnim modAnim">
        <pc:chgData name="Thiago Panini" userId="cc6a5c77081c362d" providerId="LiveId" clId="{1E56A7F8-8C41-4C48-8B9E-FDD3FD38C49C}" dt="2024-06-30T00:35:15.198" v="36172" actId="1038"/>
        <pc:sldMkLst>
          <pc:docMk/>
          <pc:sldMk cId="2501253162" sldId="454"/>
        </pc:sldMkLst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4" creationId="{D89A4BF6-79C3-F6D3-F947-0932908F96D6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5" creationId="{A9130DAF-44D9-3151-E7AD-DFF58CFB11B5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6" creationId="{028B35D2-C7A4-0648-4DF2-4F7348CB5B13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7" creationId="{DCA29D68-BB6A-1F28-214D-160000BF87A6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8" creationId="{7A9CADB6-FBD6-8B49-E640-EE4C5BF4AC40}"/>
          </ac:spMkLst>
        </pc:spChg>
        <pc:spChg chg="add mod">
          <ac:chgData name="Thiago Panini" userId="cc6a5c77081c362d" providerId="LiveId" clId="{1E56A7F8-8C41-4C48-8B9E-FDD3FD38C49C}" dt="2024-06-29T23:52:36.255" v="33836" actId="20577"/>
          <ac:spMkLst>
            <pc:docMk/>
            <pc:sldMk cId="2501253162" sldId="454"/>
            <ac:spMk id="11" creationId="{21605E11-EE44-4540-F20F-D28400895B1F}"/>
          </ac:spMkLst>
        </pc:spChg>
        <pc:spChg chg="add mod">
          <ac:chgData name="Thiago Panini" userId="cc6a5c77081c362d" providerId="LiveId" clId="{1E56A7F8-8C41-4C48-8B9E-FDD3FD38C49C}" dt="2024-06-29T23:52:35.407" v="33834" actId="1076"/>
          <ac:spMkLst>
            <pc:docMk/>
            <pc:sldMk cId="2501253162" sldId="454"/>
            <ac:spMk id="12" creationId="{1AA5FDF0-C0DF-D38E-4EEF-B5903C672CC4}"/>
          </ac:spMkLst>
        </pc:spChg>
        <pc:spChg chg="add mod">
          <ac:chgData name="Thiago Panini" userId="cc6a5c77081c362d" providerId="LiveId" clId="{1E56A7F8-8C41-4C48-8B9E-FDD3FD38C49C}" dt="2024-06-29T23:55:15.180" v="33997" actId="14100"/>
          <ac:spMkLst>
            <pc:docMk/>
            <pc:sldMk cId="2501253162" sldId="454"/>
            <ac:spMk id="13" creationId="{A2F8FB27-E910-C2B9-8B66-399CC03496F3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13" creationId="{A6478BC5-E7AC-37E1-4FAB-4EEB05ACF7CA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14" creationId="{CE334600-D87C-5837-6621-6FF59240A92E}"/>
          </ac:spMkLst>
        </pc:spChg>
        <pc:spChg chg="add mod">
          <ac:chgData name="Thiago Panini" userId="cc6a5c77081c362d" providerId="LiveId" clId="{1E56A7F8-8C41-4C48-8B9E-FDD3FD38C49C}" dt="2024-06-29T23:54:30.584" v="33866" actId="14100"/>
          <ac:spMkLst>
            <pc:docMk/>
            <pc:sldMk cId="2501253162" sldId="454"/>
            <ac:spMk id="15" creationId="{0B3F25D5-72D3-1A2B-BEA9-2F04C3C18AA7}"/>
          </ac:spMkLst>
        </pc:spChg>
        <pc:spChg chg="add del mod">
          <ac:chgData name="Thiago Panini" userId="cc6a5c77081c362d" providerId="LiveId" clId="{1E56A7F8-8C41-4C48-8B9E-FDD3FD38C49C}" dt="2024-06-29T23:54:36.116" v="33867" actId="478"/>
          <ac:spMkLst>
            <pc:docMk/>
            <pc:sldMk cId="2501253162" sldId="454"/>
            <ac:spMk id="16" creationId="{25DEFA53-DDF4-2606-2102-9CB9CD65081B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17" creationId="{45CFBAA6-C2A8-A609-0CF4-2A981FE402DB}"/>
          </ac:spMkLst>
        </pc:spChg>
        <pc:spChg chg="add del mod">
          <ac:chgData name="Thiago Panini" userId="cc6a5c77081c362d" providerId="LiveId" clId="{1E56A7F8-8C41-4C48-8B9E-FDD3FD38C49C}" dt="2024-06-19T23:35:51.849" v="22351" actId="21"/>
          <ac:spMkLst>
            <pc:docMk/>
            <pc:sldMk cId="2501253162" sldId="454"/>
            <ac:spMk id="18" creationId="{038CB65B-A35B-C3F4-4762-FD1BA8CCB73C}"/>
          </ac:spMkLst>
        </pc:spChg>
        <pc:spChg chg="add mod">
          <ac:chgData name="Thiago Panini" userId="cc6a5c77081c362d" providerId="LiveId" clId="{1E56A7F8-8C41-4C48-8B9E-FDD3FD38C49C}" dt="2024-06-29T23:55:07.536" v="33995" actId="14100"/>
          <ac:spMkLst>
            <pc:docMk/>
            <pc:sldMk cId="2501253162" sldId="454"/>
            <ac:spMk id="18" creationId="{683F3FD2-F903-CD7C-C21D-FE8B024ED096}"/>
          </ac:spMkLst>
        </pc:spChg>
        <pc:spChg chg="add del mod">
          <ac:chgData name="Thiago Panini" userId="cc6a5c77081c362d" providerId="LiveId" clId="{1E56A7F8-8C41-4C48-8B9E-FDD3FD38C49C}" dt="2024-06-19T23:36:15.473" v="22361" actId="21"/>
          <ac:spMkLst>
            <pc:docMk/>
            <pc:sldMk cId="2501253162" sldId="454"/>
            <ac:spMk id="19" creationId="{0280FF08-C46E-92A6-5A83-DA6773119D21}"/>
          </ac:spMkLst>
        </pc:spChg>
        <pc:spChg chg="add mod">
          <ac:chgData name="Thiago Panini" userId="cc6a5c77081c362d" providerId="LiveId" clId="{1E56A7F8-8C41-4C48-8B9E-FDD3FD38C49C}" dt="2024-06-29T23:56:16.625" v="34005" actId="1076"/>
          <ac:spMkLst>
            <pc:docMk/>
            <pc:sldMk cId="2501253162" sldId="454"/>
            <ac:spMk id="19" creationId="{75BD68AB-70C1-DDD7-2C9A-5FD799405B41}"/>
          </ac:spMkLst>
        </pc:spChg>
        <pc:spChg chg="add del mod">
          <ac:chgData name="Thiago Panini" userId="cc6a5c77081c362d" providerId="LiveId" clId="{1E56A7F8-8C41-4C48-8B9E-FDD3FD38C49C}" dt="2024-06-19T23:36:18.659" v="22365" actId="21"/>
          <ac:spMkLst>
            <pc:docMk/>
            <pc:sldMk cId="2501253162" sldId="454"/>
            <ac:spMk id="20" creationId="{038CB65B-A35B-C3F4-4762-FD1BA8CCB73C}"/>
          </ac:spMkLst>
        </pc:spChg>
        <pc:spChg chg="add mod">
          <ac:chgData name="Thiago Panini" userId="cc6a5c77081c362d" providerId="LiveId" clId="{1E56A7F8-8C41-4C48-8B9E-FDD3FD38C49C}" dt="2024-06-29T23:56:16.625" v="34005" actId="1076"/>
          <ac:spMkLst>
            <pc:docMk/>
            <pc:sldMk cId="2501253162" sldId="454"/>
            <ac:spMk id="20" creationId="{3C43DBD8-FB55-D0D4-1970-D48C594F9B27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21" creationId="{13CABD3C-8FBD-477B-3BD2-653C47E0BDDD}"/>
          </ac:spMkLst>
        </pc:spChg>
        <pc:spChg chg="add mod">
          <ac:chgData name="Thiago Panini" userId="cc6a5c77081c362d" providerId="LiveId" clId="{1E56A7F8-8C41-4C48-8B9E-FDD3FD38C49C}" dt="2024-06-29T23:56:29.925" v="34013" actId="20577"/>
          <ac:spMkLst>
            <pc:docMk/>
            <pc:sldMk cId="2501253162" sldId="454"/>
            <ac:spMk id="21" creationId="{5442FE12-2739-EA38-F7D4-F22F96737A27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2" creationId="{0280FF08-C46E-92A6-5A83-DA6773119D21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3" creationId="{038CB65B-A35B-C3F4-4762-FD1BA8CCB73C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4" creationId="{A9268B62-3CD7-7EC4-A76B-B6476AE620D3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5" creationId="{1DAACEA7-C47A-252F-470A-2E96E029C83D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6" creationId="{3DDA0B37-A1E1-BED2-C2C0-D4F9F4C82848}"/>
          </ac:spMkLst>
        </pc:spChg>
        <pc:spChg chg="mod">
          <ac:chgData name="Thiago Panini" userId="cc6a5c77081c362d" providerId="LiveId" clId="{1E56A7F8-8C41-4C48-8B9E-FDD3FD38C49C}" dt="2024-06-29T23:49:10.543" v="33577" actId="6549"/>
          <ac:spMkLst>
            <pc:docMk/>
            <pc:sldMk cId="2501253162" sldId="454"/>
            <ac:spMk id="27" creationId="{D0D43115-B93C-E569-0E8E-6984E03F6667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28" creationId="{3F5372F0-965D-9FF9-224F-7223E48333B1}"/>
          </ac:spMkLst>
        </pc:spChg>
        <pc:spChg chg="add del mod">
          <ac:chgData name="Thiago Panini" userId="cc6a5c77081c362d" providerId="LiveId" clId="{1E56A7F8-8C41-4C48-8B9E-FDD3FD38C49C}" dt="2024-06-29T23:49:32.762" v="33655" actId="478"/>
          <ac:spMkLst>
            <pc:docMk/>
            <pc:sldMk cId="2501253162" sldId="454"/>
            <ac:spMk id="29" creationId="{E45329CC-8AEA-F224-D93C-63ABA2E6CB8B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30" creationId="{D3DA7689-3D40-EF4D-5896-E836754AB9AB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31" creationId="{BCB9D946-ABDE-6A7A-8406-DA4AF77B5762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32" creationId="{64438C74-6867-75B3-0671-E3B133A1ECA3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33" creationId="{B6F93E03-E198-D59E-0505-ECFD13D11908}"/>
          </ac:spMkLst>
        </pc:spChg>
        <pc:spChg chg="add del mod">
          <ac:chgData name="Thiago Panini" userId="cc6a5c77081c362d" providerId="LiveId" clId="{1E56A7F8-8C41-4C48-8B9E-FDD3FD38C49C}" dt="2024-06-29T23:49:34.522" v="33656" actId="478"/>
          <ac:spMkLst>
            <pc:docMk/>
            <pc:sldMk cId="2501253162" sldId="454"/>
            <ac:spMk id="34" creationId="{D1009447-B31B-9723-B489-9FC0CB2A73EC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35" creationId="{677C77EF-50BE-0E79-125B-BA728F65576A}"/>
          </ac:spMkLst>
        </pc:spChg>
        <pc:spChg chg="add mod">
          <ac:chgData name="Thiago Panini" userId="cc6a5c77081c362d" providerId="LiveId" clId="{1E56A7F8-8C41-4C48-8B9E-FDD3FD38C49C}" dt="2024-06-29T23:56:40.556" v="34049" actId="20577"/>
          <ac:spMkLst>
            <pc:docMk/>
            <pc:sldMk cId="2501253162" sldId="454"/>
            <ac:spMk id="35" creationId="{DD4F5A7A-DBBE-52E9-5708-30C4193568C7}"/>
          </ac:spMkLst>
        </pc:spChg>
        <pc:spChg chg="add mod">
          <ac:chgData name="Thiago Panini" userId="cc6a5c77081c362d" providerId="LiveId" clId="{1E56A7F8-8C41-4C48-8B9E-FDD3FD38C49C}" dt="2024-06-29T23:57:10.795" v="34156" actId="20577"/>
          <ac:spMkLst>
            <pc:docMk/>
            <pc:sldMk cId="2501253162" sldId="454"/>
            <ac:spMk id="36" creationId="{57E87E38-E3B2-8501-90C0-5C9ED02B09F5}"/>
          </ac:spMkLst>
        </pc:spChg>
        <pc:spChg chg="add del mod">
          <ac:chgData name="Thiago Panini" userId="cc6a5c77081c362d" providerId="LiveId" clId="{1E56A7F8-8C41-4C48-8B9E-FDD3FD38C49C}" dt="2024-06-19T23:40:38.533" v="22458" actId="478"/>
          <ac:spMkLst>
            <pc:docMk/>
            <pc:sldMk cId="2501253162" sldId="454"/>
            <ac:spMk id="36" creationId="{8D9348FA-0890-8B25-EE4E-6B7F2C948C7B}"/>
          </ac:spMkLst>
        </pc:spChg>
        <pc:spChg chg="add del mod">
          <ac:chgData name="Thiago Panini" userId="cc6a5c77081c362d" providerId="LiveId" clId="{1E56A7F8-8C41-4C48-8B9E-FDD3FD38C49C}" dt="2024-06-19T23:39:48.029" v="22454" actId="478"/>
          <ac:spMkLst>
            <pc:docMk/>
            <pc:sldMk cId="2501253162" sldId="454"/>
            <ac:spMk id="38" creationId="{3B8B2C42-9189-479D-16B7-768B4875C0FE}"/>
          </ac:spMkLst>
        </pc:spChg>
        <pc:spChg chg="add mod">
          <ac:chgData name="Thiago Panini" userId="cc6a5c77081c362d" providerId="LiveId" clId="{1E56A7F8-8C41-4C48-8B9E-FDD3FD38C49C}" dt="2024-06-29T23:58:57.560" v="34192" actId="14100"/>
          <ac:spMkLst>
            <pc:docMk/>
            <pc:sldMk cId="2501253162" sldId="454"/>
            <ac:spMk id="39" creationId="{3B2669C8-D4C2-7BAA-066A-AD5FB28BCF76}"/>
          </ac:spMkLst>
        </pc:spChg>
        <pc:spChg chg="add mod">
          <ac:chgData name="Thiago Panini" userId="cc6a5c77081c362d" providerId="LiveId" clId="{1E56A7F8-8C41-4C48-8B9E-FDD3FD38C49C}" dt="2024-06-29T23:59:45.135" v="34389" actId="20577"/>
          <ac:spMkLst>
            <pc:docMk/>
            <pc:sldMk cId="2501253162" sldId="454"/>
            <ac:spMk id="40" creationId="{0782E01F-721C-1005-3F60-E93898081747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1" creationId="{BEC48A8F-54AE-A610-20A8-73F34A834D66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2" creationId="{1F44EC0B-48D2-E7D1-AD50-DEE334DEF079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3" creationId="{B434FC99-BF64-8717-F577-6947B6C72FEB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4" creationId="{EA98C36E-FAB4-C0A8-C9FA-637B933AAD6B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44" creationId="{F60E4A84-3F52-EBCD-FA77-8B89132E449D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5" creationId="{BFCCF7FA-67FE-96AC-E35A-233458BF0ECB}"/>
          </ac:spMkLst>
        </pc:spChg>
        <pc:spChg chg="add mod">
          <ac:chgData name="Thiago Panini" userId="cc6a5c77081c362d" providerId="LiveId" clId="{1E56A7F8-8C41-4C48-8B9E-FDD3FD38C49C}" dt="2024-06-30T00:35:15.198" v="36172" actId="1038"/>
          <ac:spMkLst>
            <pc:docMk/>
            <pc:sldMk cId="2501253162" sldId="454"/>
            <ac:spMk id="46" creationId="{B73858A7-B02B-3D00-59DC-20FB013A0B0B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0" creationId="{61F5C953-4D09-CE73-DBF9-A5110CA8C632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2" creationId="{B2462FA7-3353-6C78-F4BF-F5AF56897CA7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3" creationId="{6492646D-BD39-6E74-BC44-5E803F292D69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4" creationId="{98CE2BDC-18E9-2BCC-8534-E26CCF8993BA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5" creationId="{86DEAAF2-6B1C-FD72-A64B-CE4C91D83E18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7" creationId="{F54BFEE4-0881-1929-7F05-0CECFE48D54D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8" creationId="{0BB129F1-981C-C255-9400-366B98EA3776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59" creationId="{8D82EFD6-E3DC-AB63-3DB8-4E9A79B9A4A0}"/>
          </ac:spMkLst>
        </pc:spChg>
        <pc:spChg chg="del">
          <ac:chgData name="Thiago Panini" userId="cc6a5c77081c362d" providerId="LiveId" clId="{1E56A7F8-8C41-4C48-8B9E-FDD3FD38C49C}" dt="2024-06-19T23:26:53.609" v="22143" actId="478"/>
          <ac:spMkLst>
            <pc:docMk/>
            <pc:sldMk cId="2501253162" sldId="454"/>
            <ac:spMk id="62" creationId="{73627837-B22E-9F07-CF33-8D3F2A8FFC91}"/>
          </ac:spMkLst>
        </pc:spChg>
        <pc:picChg chg="add del mod">
          <ac:chgData name="Thiago Panini" userId="cc6a5c77081c362d" providerId="LiveId" clId="{1E56A7F8-8C41-4C48-8B9E-FDD3FD38C49C}" dt="2024-06-29T23:49:34.522" v="33656" actId="478"/>
          <ac:picMkLst>
            <pc:docMk/>
            <pc:sldMk cId="2501253162" sldId="454"/>
            <ac:picMk id="2" creationId="{FEBB3B7C-4668-4E18-AAC1-98A56424876E}"/>
          </ac:picMkLst>
        </pc:picChg>
        <pc:picChg chg="add del mod">
          <ac:chgData name="Thiago Panini" userId="cc6a5c77081c362d" providerId="LiveId" clId="{1E56A7F8-8C41-4C48-8B9E-FDD3FD38C49C}" dt="2024-06-29T23:49:34.522" v="33656" actId="478"/>
          <ac:picMkLst>
            <pc:docMk/>
            <pc:sldMk cId="2501253162" sldId="454"/>
            <ac:picMk id="3" creationId="{6CB7880B-8A56-FEFA-6950-951B2B25D7C0}"/>
          </ac:picMkLst>
        </pc:picChg>
        <pc:picChg chg="add del mod">
          <ac:chgData name="Thiago Panini" userId="cc6a5c77081c362d" providerId="LiveId" clId="{1E56A7F8-8C41-4C48-8B9E-FDD3FD38C49C}" dt="2024-06-29T23:49:34.522" v="33656" actId="478"/>
          <ac:picMkLst>
            <pc:docMk/>
            <pc:sldMk cId="2501253162" sldId="454"/>
            <ac:picMk id="9" creationId="{9C31F1B4-7C88-5808-323B-CFE6148C0A75}"/>
          </ac:picMkLst>
        </pc:picChg>
        <pc:picChg chg="add del mod">
          <ac:chgData name="Thiago Panini" userId="cc6a5c77081c362d" providerId="LiveId" clId="{1E56A7F8-8C41-4C48-8B9E-FDD3FD38C49C}" dt="2024-06-29T23:49:34.522" v="33656" actId="478"/>
          <ac:picMkLst>
            <pc:docMk/>
            <pc:sldMk cId="2501253162" sldId="454"/>
            <ac:picMk id="10" creationId="{2B6655A6-0A23-B63D-9DB5-2311C2D3FF7C}"/>
          </ac:picMkLst>
        </pc:picChg>
        <pc:picChg chg="add del mod">
          <ac:chgData name="Thiago Panini" userId="cc6a5c77081c362d" providerId="LiveId" clId="{1E56A7F8-8C41-4C48-8B9E-FDD3FD38C49C}" dt="2024-06-19T23:40:38.533" v="22458" actId="478"/>
          <ac:picMkLst>
            <pc:docMk/>
            <pc:sldMk cId="2501253162" sldId="454"/>
            <ac:picMk id="11" creationId="{3824A19C-789D-90E9-6BD8-A418616BAE04}"/>
          </ac:picMkLst>
        </pc:picChg>
        <pc:picChg chg="add del mod">
          <ac:chgData name="Thiago Panini" userId="cc6a5c77081c362d" providerId="LiveId" clId="{1E56A7F8-8C41-4C48-8B9E-FDD3FD38C49C}" dt="2024-06-19T23:40:38.533" v="22458" actId="478"/>
          <ac:picMkLst>
            <pc:docMk/>
            <pc:sldMk cId="2501253162" sldId="454"/>
            <ac:picMk id="12" creationId="{5148E47B-64B4-0573-8348-128AE437B8A5}"/>
          </ac:picMkLst>
        </pc:picChg>
        <pc:picChg chg="add del mod">
          <ac:chgData name="Thiago Panini" userId="cc6a5c77081c362d" providerId="LiveId" clId="{1E56A7F8-8C41-4C48-8B9E-FDD3FD38C49C}" dt="2024-06-19T23:41:01.663" v="22464" actId="478"/>
          <ac:picMkLst>
            <pc:docMk/>
            <pc:sldMk cId="2501253162" sldId="454"/>
            <ac:picMk id="15" creationId="{C64EBC53-233E-6DED-1AC3-3612704DF996}"/>
          </ac:picMkLst>
        </pc:picChg>
        <pc:picChg chg="add del mod">
          <ac:chgData name="Thiago Panini" userId="cc6a5c77081c362d" providerId="LiveId" clId="{1E56A7F8-8C41-4C48-8B9E-FDD3FD38C49C}" dt="2024-06-19T23:41:00.024" v="22463" actId="478"/>
          <ac:picMkLst>
            <pc:docMk/>
            <pc:sldMk cId="2501253162" sldId="454"/>
            <ac:picMk id="16" creationId="{39B1E9C5-4BA8-3191-3D49-90440318BD87}"/>
          </ac:picMkLst>
        </pc:picChg>
        <pc:picChg chg="add del mod">
          <ac:chgData name="Thiago Panini" userId="cc6a5c77081c362d" providerId="LiveId" clId="{1E56A7F8-8C41-4C48-8B9E-FDD3FD38C49C}" dt="2024-06-29T23:49:34.522" v="33656" actId="478"/>
          <ac:picMkLst>
            <pc:docMk/>
            <pc:sldMk cId="2501253162" sldId="454"/>
            <ac:picMk id="37" creationId="{703558F6-D84E-5BC5-13FA-40ACC70A3B75}"/>
          </ac:picMkLst>
        </pc:picChg>
        <pc:picChg chg="add mod">
          <ac:chgData name="Thiago Panini" userId="cc6a5c77081c362d" providerId="LiveId" clId="{1E56A7F8-8C41-4C48-8B9E-FDD3FD38C49C}" dt="2024-06-29T23:59:48.779" v="34390" actId="1036"/>
          <ac:picMkLst>
            <pc:docMk/>
            <pc:sldMk cId="2501253162" sldId="454"/>
            <ac:picMk id="38" creationId="{1762A6E3-AC6B-B455-1963-1D108745A281}"/>
          </ac:picMkLst>
        </pc:picChg>
        <pc:picChg chg="add mod">
          <ac:chgData name="Thiago Panini" userId="cc6a5c77081c362d" providerId="LiveId" clId="{1E56A7F8-8C41-4C48-8B9E-FDD3FD38C49C}" dt="2024-06-19T23:39:52.249" v="22455"/>
          <ac:picMkLst>
            <pc:docMk/>
            <pc:sldMk cId="2501253162" sldId="454"/>
            <ac:picMk id="39" creationId="{F5BF601A-C696-579C-CE23-912C38F5BE67}"/>
          </ac:picMkLst>
        </pc:picChg>
        <pc:picChg chg="del">
          <ac:chgData name="Thiago Panini" userId="cc6a5c77081c362d" providerId="LiveId" clId="{1E56A7F8-8C41-4C48-8B9E-FDD3FD38C49C}" dt="2024-06-19T23:26:53.609" v="22143" actId="478"/>
          <ac:picMkLst>
            <pc:docMk/>
            <pc:sldMk cId="2501253162" sldId="454"/>
            <ac:picMk id="60" creationId="{45314E71-D758-E64C-D9DA-71B62FB93533}"/>
          </ac:picMkLst>
        </pc:picChg>
        <pc:picChg chg="del">
          <ac:chgData name="Thiago Panini" userId="cc6a5c77081c362d" providerId="LiveId" clId="{1E56A7F8-8C41-4C48-8B9E-FDD3FD38C49C}" dt="2024-06-19T23:26:53.609" v="22143" actId="478"/>
          <ac:picMkLst>
            <pc:docMk/>
            <pc:sldMk cId="2501253162" sldId="454"/>
            <ac:picMk id="61" creationId="{181B6875-0667-66EC-F479-FED905FE4871}"/>
          </ac:picMkLst>
        </pc:picChg>
        <pc:picChg chg="del">
          <ac:chgData name="Thiago Panini" userId="cc6a5c77081c362d" providerId="LiveId" clId="{1E56A7F8-8C41-4C48-8B9E-FDD3FD38C49C}" dt="2024-06-19T23:26:53.609" v="22143" actId="478"/>
          <ac:picMkLst>
            <pc:docMk/>
            <pc:sldMk cId="2501253162" sldId="454"/>
            <ac:picMk id="2048" creationId="{8445B583-0DA8-37C3-7CBF-E74412A2D82F}"/>
          </ac:picMkLst>
        </pc:picChg>
        <pc:picChg chg="del">
          <ac:chgData name="Thiago Panini" userId="cc6a5c77081c362d" providerId="LiveId" clId="{1E56A7F8-8C41-4C48-8B9E-FDD3FD38C49C}" dt="2024-06-19T23:26:53.609" v="22143" actId="478"/>
          <ac:picMkLst>
            <pc:docMk/>
            <pc:sldMk cId="2501253162" sldId="454"/>
            <ac:picMk id="2050" creationId="{DDE4ADB1-56BB-1BC6-85B3-524D063603E1}"/>
          </ac:picMkLst>
        </pc:picChg>
        <pc:picChg chg="add mod">
          <ac:chgData name="Thiago Panini" userId="cc6a5c77081c362d" providerId="LiveId" clId="{1E56A7F8-8C41-4C48-8B9E-FDD3FD38C49C}" dt="2024-06-29T23:51:54.998" v="33810" actId="1035"/>
          <ac:picMkLst>
            <pc:docMk/>
            <pc:sldMk cId="2501253162" sldId="454"/>
            <ac:picMk id="9218" creationId="{0E80E0D7-7CD2-1CC1-6EC3-FB1DF6F29EC4}"/>
          </ac:picMkLst>
        </pc:picChg>
        <pc:picChg chg="add">
          <ac:chgData name="Thiago Panini" userId="cc6a5c77081c362d" providerId="LiveId" clId="{1E56A7F8-8C41-4C48-8B9E-FDD3FD38C49C}" dt="2024-06-29T23:53:28.543" v="33837"/>
          <ac:picMkLst>
            <pc:docMk/>
            <pc:sldMk cId="2501253162" sldId="454"/>
            <ac:picMk id="9220" creationId="{6530A205-BCA0-B6EE-2CFF-B11FC6770942}"/>
          </ac:picMkLst>
        </pc:picChg>
        <pc:picChg chg="add del mod">
          <ac:chgData name="Thiago Panini" userId="cc6a5c77081c362d" providerId="LiveId" clId="{1E56A7F8-8C41-4C48-8B9E-FDD3FD38C49C}" dt="2024-06-29T23:55:23.762" v="33999" actId="478"/>
          <ac:picMkLst>
            <pc:docMk/>
            <pc:sldMk cId="2501253162" sldId="454"/>
            <ac:picMk id="9222" creationId="{6C6418B9-98AE-CE27-9D12-0C302B7F31D9}"/>
          </ac:picMkLst>
        </pc:picChg>
        <pc:picChg chg="add mod">
          <ac:chgData name="Thiago Panini" userId="cc6a5c77081c362d" providerId="LiveId" clId="{1E56A7F8-8C41-4C48-8B9E-FDD3FD38C49C}" dt="2024-06-29T23:54:17.240" v="33850" actId="1037"/>
          <ac:picMkLst>
            <pc:docMk/>
            <pc:sldMk cId="2501253162" sldId="454"/>
            <ac:picMk id="9224" creationId="{51E26426-D90B-2329-4A20-C4032D2ECAF0}"/>
          </ac:picMkLst>
        </pc:picChg>
        <pc:picChg chg="add mod">
          <ac:chgData name="Thiago Panini" userId="cc6a5c77081c362d" providerId="LiveId" clId="{1E56A7F8-8C41-4C48-8B9E-FDD3FD38C49C}" dt="2024-06-29T23:56:26.894" v="34008" actId="1076"/>
          <ac:picMkLst>
            <pc:docMk/>
            <pc:sldMk cId="2501253162" sldId="454"/>
            <ac:picMk id="9226" creationId="{BE57D21B-A32C-9CB3-9ABC-8B27890DC462}"/>
          </ac:picMkLst>
        </pc:picChg>
        <pc:picChg chg="add mod">
          <ac:chgData name="Thiago Panini" userId="cc6a5c77081c362d" providerId="LiveId" clId="{1E56A7F8-8C41-4C48-8B9E-FDD3FD38C49C}" dt="2024-06-30T00:35:15.198" v="36172" actId="1038"/>
          <ac:picMkLst>
            <pc:docMk/>
            <pc:sldMk cId="2501253162" sldId="454"/>
            <ac:picMk id="9228" creationId="{E96CB877-D45B-9046-958F-5C5AE8714A95}"/>
          </ac:picMkLst>
        </pc:picChg>
        <pc:picChg chg="add mod">
          <ac:chgData name="Thiago Panini" userId="cc6a5c77081c362d" providerId="LiveId" clId="{1E56A7F8-8C41-4C48-8B9E-FDD3FD38C49C}" dt="2024-06-30T00:35:15.198" v="36172" actId="1038"/>
          <ac:picMkLst>
            <pc:docMk/>
            <pc:sldMk cId="2501253162" sldId="454"/>
            <ac:picMk id="9230" creationId="{51B738A2-4DFC-74FB-7C40-32FDF7217423}"/>
          </ac:picMkLst>
        </pc:picChg>
        <pc:picChg chg="add mod">
          <ac:chgData name="Thiago Panini" userId="cc6a5c77081c362d" providerId="LiveId" clId="{1E56A7F8-8C41-4C48-8B9E-FDD3FD38C49C}" dt="2024-06-30T00:35:15.198" v="36172" actId="1038"/>
          <ac:picMkLst>
            <pc:docMk/>
            <pc:sldMk cId="2501253162" sldId="454"/>
            <ac:picMk id="9232" creationId="{6E44A8D1-C249-CF7E-AA0C-18BF9AA62BD1}"/>
          </ac:picMkLst>
        </pc:picChg>
      </pc:sldChg>
      <pc:sldChg chg="addSp delSp modSp add mod modAnim">
        <pc:chgData name="Thiago Panini" userId="cc6a5c77081c362d" providerId="LiveId" clId="{1E56A7F8-8C41-4C48-8B9E-FDD3FD38C49C}" dt="2024-06-21T14:27:55.901" v="26112" actId="1038"/>
        <pc:sldMkLst>
          <pc:docMk/>
          <pc:sldMk cId="3481991681" sldId="455"/>
        </pc:sldMkLst>
        <pc:spChg chg="add del mod">
          <ac:chgData name="Thiago Panini" userId="cc6a5c77081c362d" providerId="LiveId" clId="{1E56A7F8-8C41-4C48-8B9E-FDD3FD38C49C}" dt="2024-06-21T14:11:40.785" v="25963" actId="478"/>
          <ac:spMkLst>
            <pc:docMk/>
            <pc:sldMk cId="3481991681" sldId="455"/>
            <ac:spMk id="2" creationId="{39E441D7-AB1F-1FE2-5C33-B00A1985262A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4" creationId="{D89A4BF6-79C3-F6D3-F947-0932908F96D6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5" creationId="{A9130DAF-44D9-3151-E7AD-DFF58CFB11B5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6" creationId="{028B35D2-C7A4-0648-4DF2-4F7348CB5B13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7" creationId="{DCA29D68-BB6A-1F28-214D-160000BF87A6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8" creationId="{7A9CADB6-FBD6-8B49-E640-EE4C5BF4AC40}"/>
          </ac:spMkLst>
        </pc:spChg>
        <pc:spChg chg="add del mod">
          <ac:chgData name="Thiago Panini" userId="cc6a5c77081c362d" providerId="LiveId" clId="{1E56A7F8-8C41-4C48-8B9E-FDD3FD38C49C}" dt="2024-06-19T23:42:15.459" v="22469" actId="478"/>
          <ac:spMkLst>
            <pc:docMk/>
            <pc:sldMk cId="3481991681" sldId="455"/>
            <ac:spMk id="11" creationId="{3D2B0103-80F7-6B70-4DDC-79AECA6C2AA4}"/>
          </ac:spMkLst>
        </pc:spChg>
        <pc:spChg chg="add mod">
          <ac:chgData name="Thiago Panini" userId="cc6a5c77081c362d" providerId="LiveId" clId="{1E56A7F8-8C41-4C48-8B9E-FDD3FD38C49C}" dt="2024-06-19T23:44:21.459" v="22485" actId="14100"/>
          <ac:spMkLst>
            <pc:docMk/>
            <pc:sldMk cId="3481991681" sldId="455"/>
            <ac:spMk id="13" creationId="{EB36EBE8-3BFB-5DD8-2354-57F656884569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14" creationId="{CE334600-D87C-5837-6621-6FF59240A92E}"/>
          </ac:spMkLst>
        </pc:spChg>
        <pc:spChg chg="add mod">
          <ac:chgData name="Thiago Panini" userId="cc6a5c77081c362d" providerId="LiveId" clId="{1E56A7F8-8C41-4C48-8B9E-FDD3FD38C49C}" dt="2024-06-21T14:13:57.691" v="25973" actId="1076"/>
          <ac:spMkLst>
            <pc:docMk/>
            <pc:sldMk cId="3481991681" sldId="455"/>
            <ac:spMk id="15" creationId="{F5079AE1-4965-83CE-A791-DC3CF377D075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17" creationId="{45CFBAA6-C2A8-A609-0CF4-2A981FE402DB}"/>
          </ac:spMkLst>
        </pc:spChg>
        <pc:spChg chg="add mod">
          <ac:chgData name="Thiago Panini" userId="cc6a5c77081c362d" providerId="LiveId" clId="{1E56A7F8-8C41-4C48-8B9E-FDD3FD38C49C}" dt="2024-06-21T00:44:16.567" v="22844" actId="12788"/>
          <ac:spMkLst>
            <pc:docMk/>
            <pc:sldMk cId="3481991681" sldId="455"/>
            <ac:spMk id="18" creationId="{90FC5B3D-00D4-35F3-6993-4DC9D1F66CAB}"/>
          </ac:spMkLst>
        </pc:spChg>
        <pc:spChg chg="add mod">
          <ac:chgData name="Thiago Panini" userId="cc6a5c77081c362d" providerId="LiveId" clId="{1E56A7F8-8C41-4C48-8B9E-FDD3FD38C49C}" dt="2024-06-21T00:44:16.567" v="22844" actId="12788"/>
          <ac:spMkLst>
            <pc:docMk/>
            <pc:sldMk cId="3481991681" sldId="455"/>
            <ac:spMk id="19" creationId="{EB867A17-A73B-2342-E245-93925D0EC592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2" creationId="{0280FF08-C46E-92A6-5A83-DA6773119D21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3" creationId="{038CB65B-A35B-C3F4-4762-FD1BA8CCB73C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4" creationId="{A9268B62-3CD7-7EC4-A76B-B6476AE620D3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5" creationId="{1DAACEA7-C47A-252F-470A-2E96E029C83D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6" creationId="{3DDA0B37-A1E1-BED2-C2C0-D4F9F4C82848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8" creationId="{3F5372F0-965D-9FF9-224F-7223E48333B1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30" creationId="{D3DA7689-3D40-EF4D-5896-E836754AB9AB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31" creationId="{BCB9D946-ABDE-6A7A-8406-DA4AF77B5762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32" creationId="{64438C74-6867-75B3-0671-E3B133A1ECA3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33" creationId="{B6F93E03-E198-D59E-0505-ECFD13D11908}"/>
          </ac:spMkLst>
        </pc:spChg>
        <pc:spChg chg="del">
          <ac:chgData name="Thiago Panini" userId="cc6a5c77081c362d" providerId="LiveId" clId="{1E56A7F8-8C41-4C48-8B9E-FDD3FD38C49C}" dt="2024-06-19T23:42:01.676" v="22467" actId="478"/>
          <ac:spMkLst>
            <pc:docMk/>
            <pc:sldMk cId="3481991681" sldId="455"/>
            <ac:spMk id="34" creationId="{D1009447-B31B-9723-B489-9FC0CB2A73EC}"/>
          </ac:spMkLst>
        </pc:spChg>
        <pc:spChg chg="add mod">
          <ac:chgData name="Thiago Panini" userId="cc6a5c77081c362d" providerId="LiveId" clId="{1E56A7F8-8C41-4C48-8B9E-FDD3FD38C49C}" dt="2024-06-19T23:56:15.072" v="22766" actId="1076"/>
          <ac:spMkLst>
            <pc:docMk/>
            <pc:sldMk cId="3481991681" sldId="455"/>
            <ac:spMk id="35" creationId="{43EA0872-787B-5412-81F4-EA88171054B6}"/>
          </ac:spMkLst>
        </pc:spChg>
        <pc:spChg chg="add mod">
          <ac:chgData name="Thiago Panini" userId="cc6a5c77081c362d" providerId="LiveId" clId="{1E56A7F8-8C41-4C48-8B9E-FDD3FD38C49C}" dt="2024-06-19T23:56:15.072" v="22766" actId="1076"/>
          <ac:spMkLst>
            <pc:docMk/>
            <pc:sldMk cId="3481991681" sldId="455"/>
            <ac:spMk id="36" creationId="{DE5A8634-3F42-B727-EA7E-2CE25CD2A017}"/>
          </ac:spMkLst>
        </pc:spChg>
        <pc:spChg chg="add del mod">
          <ac:chgData name="Thiago Panini" userId="cc6a5c77081c362d" providerId="LiveId" clId="{1E56A7F8-8C41-4C48-8B9E-FDD3FD38C49C}" dt="2024-06-19T23:50:34.849" v="22621" actId="21"/>
          <ac:spMkLst>
            <pc:docMk/>
            <pc:sldMk cId="3481991681" sldId="455"/>
            <ac:spMk id="38" creationId="{C0DD94EE-4A54-1E35-F643-7FACB0331E28}"/>
          </ac:spMkLst>
        </pc:spChg>
        <pc:spChg chg="add mod">
          <ac:chgData name="Thiago Panini" userId="cc6a5c77081c362d" providerId="LiveId" clId="{1E56A7F8-8C41-4C48-8B9E-FDD3FD38C49C}" dt="2024-06-19T23:53:28.731" v="22707" actId="1076"/>
          <ac:spMkLst>
            <pc:docMk/>
            <pc:sldMk cId="3481991681" sldId="455"/>
            <ac:spMk id="39" creationId="{096729AF-EEC9-386C-6296-FFFC10DF12D3}"/>
          </ac:spMkLst>
        </pc:spChg>
        <pc:spChg chg="add mod">
          <ac:chgData name="Thiago Panini" userId="cc6a5c77081c362d" providerId="LiveId" clId="{1E56A7F8-8C41-4C48-8B9E-FDD3FD38C49C}" dt="2024-06-19T23:53:28.731" v="22707" actId="1076"/>
          <ac:spMkLst>
            <pc:docMk/>
            <pc:sldMk cId="3481991681" sldId="455"/>
            <ac:spMk id="40" creationId="{C0DD94EE-4A54-1E35-F643-7FACB0331E28}"/>
          </ac:spMkLst>
        </pc:spChg>
        <pc:spChg chg="add mod">
          <ac:chgData name="Thiago Panini" userId="cc6a5c77081c362d" providerId="LiveId" clId="{1E56A7F8-8C41-4C48-8B9E-FDD3FD38C49C}" dt="2024-06-21T14:27:55.901" v="26112" actId="1038"/>
          <ac:spMkLst>
            <pc:docMk/>
            <pc:sldMk cId="3481991681" sldId="455"/>
            <ac:spMk id="55" creationId="{75D479E6-3A5B-CD21-E23E-594C41F21A8E}"/>
          </ac:spMkLst>
        </pc:spChg>
        <pc:spChg chg="add mod">
          <ac:chgData name="Thiago Panini" userId="cc6a5c77081c362d" providerId="LiveId" clId="{1E56A7F8-8C41-4C48-8B9E-FDD3FD38C49C}" dt="2024-06-21T01:26:46.213" v="23781" actId="1035"/>
          <ac:spMkLst>
            <pc:docMk/>
            <pc:sldMk cId="3481991681" sldId="455"/>
            <ac:spMk id="56" creationId="{A21C5785-680F-0A03-C659-2F28C86985C3}"/>
          </ac:spMkLst>
        </pc:spChg>
        <pc:spChg chg="add mod">
          <ac:chgData name="Thiago Panini" userId="cc6a5c77081c362d" providerId="LiveId" clId="{1E56A7F8-8C41-4C48-8B9E-FDD3FD38C49C}" dt="2024-06-21T00:44:16.567" v="22844" actId="12788"/>
          <ac:spMkLst>
            <pc:docMk/>
            <pc:sldMk cId="3481991681" sldId="455"/>
            <ac:spMk id="63" creationId="{BD2F67B5-64C6-6348-9C6B-C7B468EC0337}"/>
          </ac:spMkLst>
        </pc:spChg>
        <pc:spChg chg="add mod">
          <ac:chgData name="Thiago Panini" userId="cc6a5c77081c362d" providerId="LiveId" clId="{1E56A7F8-8C41-4C48-8B9E-FDD3FD38C49C}" dt="2024-06-21T14:27:49.536" v="26108" actId="20577"/>
          <ac:spMkLst>
            <pc:docMk/>
            <pc:sldMk cId="3481991681" sldId="455"/>
            <ac:spMk id="1024" creationId="{6FF21FEF-190C-2DDA-225F-264C57D340C8}"/>
          </ac:spMkLst>
        </pc:spChg>
        <pc:picChg chg="del">
          <ac:chgData name="Thiago Panini" userId="cc6a5c77081c362d" providerId="LiveId" clId="{1E56A7F8-8C41-4C48-8B9E-FDD3FD38C49C}" dt="2024-06-19T23:42:01.676" v="22467" actId="478"/>
          <ac:picMkLst>
            <pc:docMk/>
            <pc:sldMk cId="3481991681" sldId="455"/>
            <ac:picMk id="2" creationId="{FEBB3B7C-4668-4E18-AAC1-98A56424876E}"/>
          </ac:picMkLst>
        </pc:picChg>
        <pc:picChg chg="del">
          <ac:chgData name="Thiago Panini" userId="cc6a5c77081c362d" providerId="LiveId" clId="{1E56A7F8-8C41-4C48-8B9E-FDD3FD38C49C}" dt="2024-06-19T23:42:01.676" v="22467" actId="478"/>
          <ac:picMkLst>
            <pc:docMk/>
            <pc:sldMk cId="3481991681" sldId="455"/>
            <ac:picMk id="3" creationId="{6CB7880B-8A56-FEFA-6950-951B2B25D7C0}"/>
          </ac:picMkLst>
        </pc:picChg>
        <pc:picChg chg="del">
          <ac:chgData name="Thiago Panini" userId="cc6a5c77081c362d" providerId="LiveId" clId="{1E56A7F8-8C41-4C48-8B9E-FDD3FD38C49C}" dt="2024-06-19T23:42:01.676" v="22467" actId="478"/>
          <ac:picMkLst>
            <pc:docMk/>
            <pc:sldMk cId="3481991681" sldId="455"/>
            <ac:picMk id="9" creationId="{9C31F1B4-7C88-5808-323B-CFE6148C0A75}"/>
          </ac:picMkLst>
        </pc:picChg>
        <pc:picChg chg="del">
          <ac:chgData name="Thiago Panini" userId="cc6a5c77081c362d" providerId="LiveId" clId="{1E56A7F8-8C41-4C48-8B9E-FDD3FD38C49C}" dt="2024-06-19T23:42:01.676" v="22467" actId="478"/>
          <ac:picMkLst>
            <pc:docMk/>
            <pc:sldMk cId="3481991681" sldId="455"/>
            <ac:picMk id="10" creationId="{2B6655A6-0A23-B63D-9DB5-2311C2D3FF7C}"/>
          </ac:picMkLst>
        </pc:picChg>
        <pc:picChg chg="add mod">
          <ac:chgData name="Thiago Panini" userId="cc6a5c77081c362d" providerId="LiveId" clId="{1E56A7F8-8C41-4C48-8B9E-FDD3FD38C49C}" dt="2024-06-19T23:42:16.596" v="22470"/>
          <ac:picMkLst>
            <pc:docMk/>
            <pc:sldMk cId="3481991681" sldId="455"/>
            <ac:picMk id="12" creationId="{2A8E0A48-20C8-076A-A54B-DDB871444FF4}"/>
          </ac:picMkLst>
        </pc:picChg>
        <pc:picChg chg="add mod">
          <ac:chgData name="Thiago Panini" userId="cc6a5c77081c362d" providerId="LiveId" clId="{1E56A7F8-8C41-4C48-8B9E-FDD3FD38C49C}" dt="2024-06-21T00:44:16.567" v="22844" actId="12788"/>
          <ac:picMkLst>
            <pc:docMk/>
            <pc:sldMk cId="3481991681" sldId="455"/>
            <ac:picMk id="16" creationId="{E8158123-6BB0-92E0-2C71-FF667BF3B17F}"/>
          </ac:picMkLst>
        </pc:picChg>
        <pc:picChg chg="add mod">
          <ac:chgData name="Thiago Panini" userId="cc6a5c77081c362d" providerId="LiveId" clId="{1E56A7F8-8C41-4C48-8B9E-FDD3FD38C49C}" dt="2024-06-19T23:46:10.480" v="22535"/>
          <ac:picMkLst>
            <pc:docMk/>
            <pc:sldMk cId="3481991681" sldId="455"/>
            <ac:picMk id="20" creationId="{1A3DEF80-ED6B-DF7B-0B39-0F7E957A0F5B}"/>
          </ac:picMkLst>
        </pc:picChg>
        <pc:picChg chg="add mod">
          <ac:chgData name="Thiago Panini" userId="cc6a5c77081c362d" providerId="LiveId" clId="{1E56A7F8-8C41-4C48-8B9E-FDD3FD38C49C}" dt="2024-06-19T23:56:17.710" v="22768" actId="1035"/>
          <ac:picMkLst>
            <pc:docMk/>
            <pc:sldMk cId="3481991681" sldId="455"/>
            <ac:picMk id="21" creationId="{D51E2DB0-D965-940C-54D9-4A97C4C717AF}"/>
          </ac:picMkLst>
        </pc:picChg>
        <pc:picChg chg="del">
          <ac:chgData name="Thiago Panini" userId="cc6a5c77081c362d" providerId="LiveId" clId="{1E56A7F8-8C41-4C48-8B9E-FDD3FD38C49C}" dt="2024-06-19T23:42:01.676" v="22467" actId="478"/>
          <ac:picMkLst>
            <pc:docMk/>
            <pc:sldMk cId="3481991681" sldId="455"/>
            <ac:picMk id="37" creationId="{703558F6-D84E-5BC5-13FA-40ACC70A3B75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41" creationId="{A96C1770-31B9-222D-4A53-74CA5FE01479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42" creationId="{6CD25718-EF11-ADE3-88AB-180A03BF172D}"/>
          </ac:picMkLst>
        </pc:picChg>
        <pc:picChg chg="add del mod">
          <ac:chgData name="Thiago Panini" userId="cc6a5c77081c362d" providerId="LiveId" clId="{1E56A7F8-8C41-4C48-8B9E-FDD3FD38C49C}" dt="2024-06-19T23:51:15.581" v="22645" actId="21"/>
          <ac:picMkLst>
            <pc:docMk/>
            <pc:sldMk cId="3481991681" sldId="455"/>
            <ac:picMk id="43" creationId="{727AB7FA-68C8-B00E-D885-441F6280064A}"/>
          </ac:picMkLst>
        </pc:picChg>
        <pc:picChg chg="add del mod">
          <ac:chgData name="Thiago Panini" userId="cc6a5c77081c362d" providerId="LiveId" clId="{1E56A7F8-8C41-4C48-8B9E-FDD3FD38C49C}" dt="2024-06-19T23:52:36.945" v="22677" actId="478"/>
          <ac:picMkLst>
            <pc:docMk/>
            <pc:sldMk cId="3481991681" sldId="455"/>
            <ac:picMk id="44" creationId="{8DEC600D-2A69-B537-0336-79CFDC8B0C0F}"/>
          </ac:picMkLst>
        </pc:picChg>
        <pc:picChg chg="add del mod">
          <ac:chgData name="Thiago Panini" userId="cc6a5c77081c362d" providerId="LiveId" clId="{1E56A7F8-8C41-4C48-8B9E-FDD3FD38C49C}" dt="2024-06-19T23:52:06.192" v="22665" actId="21"/>
          <ac:picMkLst>
            <pc:docMk/>
            <pc:sldMk cId="3481991681" sldId="455"/>
            <ac:picMk id="45" creationId="{81C10C34-3207-216D-EDA4-E370D2DE3C97}"/>
          </ac:picMkLst>
        </pc:picChg>
        <pc:picChg chg="add del mod">
          <ac:chgData name="Thiago Panini" userId="cc6a5c77081c362d" providerId="LiveId" clId="{1E56A7F8-8C41-4C48-8B9E-FDD3FD38C49C}" dt="2024-06-19T23:52:06.192" v="22665" actId="21"/>
          <ac:picMkLst>
            <pc:docMk/>
            <pc:sldMk cId="3481991681" sldId="455"/>
            <ac:picMk id="46" creationId="{EFBA3E0E-30F7-A0D2-EE68-9CD1BB2E81C3}"/>
          </ac:picMkLst>
        </pc:picChg>
        <pc:picChg chg="add del mod">
          <ac:chgData name="Thiago Panini" userId="cc6a5c77081c362d" providerId="LiveId" clId="{1E56A7F8-8C41-4C48-8B9E-FDD3FD38C49C}" dt="2024-06-19T23:52:06.192" v="22665" actId="21"/>
          <ac:picMkLst>
            <pc:docMk/>
            <pc:sldMk cId="3481991681" sldId="455"/>
            <ac:picMk id="47" creationId="{727AB7FA-68C8-B00E-D885-441F6280064A}"/>
          </ac:picMkLst>
        </pc:picChg>
        <pc:picChg chg="add del mod">
          <ac:chgData name="Thiago Panini" userId="cc6a5c77081c362d" providerId="LiveId" clId="{1E56A7F8-8C41-4C48-8B9E-FDD3FD38C49C}" dt="2024-06-19T23:52:35.341" v="22676" actId="478"/>
          <ac:picMkLst>
            <pc:docMk/>
            <pc:sldMk cId="3481991681" sldId="455"/>
            <ac:picMk id="48" creationId="{4FF2086F-3CEF-DC84-4542-8C4211D71516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49" creationId="{B9CABC12-AEB2-A3F0-F268-E5EC599F2596}"/>
          </ac:picMkLst>
        </pc:picChg>
        <pc:picChg chg="add del mod">
          <ac:chgData name="Thiago Panini" userId="cc6a5c77081c362d" providerId="LiveId" clId="{1E56A7F8-8C41-4C48-8B9E-FDD3FD38C49C}" dt="2024-06-19T23:52:33.923" v="22675" actId="478"/>
          <ac:picMkLst>
            <pc:docMk/>
            <pc:sldMk cId="3481991681" sldId="455"/>
            <ac:picMk id="50" creationId="{7FCA1A92-1121-9539-0E1D-BF22AA4A21FD}"/>
          </ac:picMkLst>
        </pc:picChg>
        <pc:picChg chg="add del mod">
          <ac:chgData name="Thiago Panini" userId="cc6a5c77081c362d" providerId="LiveId" clId="{1E56A7F8-8C41-4C48-8B9E-FDD3FD38C49C}" dt="2024-06-19T23:52:32.308" v="22674" actId="478"/>
          <ac:picMkLst>
            <pc:docMk/>
            <pc:sldMk cId="3481991681" sldId="455"/>
            <ac:picMk id="51" creationId="{BC374205-DAAD-F52F-E376-C97731A1FA93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52" creationId="{81C10C34-3207-216D-EDA4-E370D2DE3C97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53" creationId="{EFBA3E0E-30F7-A0D2-EE68-9CD1BB2E81C3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54" creationId="{727AB7FA-68C8-B00E-D885-441F6280064A}"/>
          </ac:picMkLst>
        </pc:picChg>
        <pc:picChg chg="add mod">
          <ac:chgData name="Thiago Panini" userId="cc6a5c77081c362d" providerId="LiveId" clId="{1E56A7F8-8C41-4C48-8B9E-FDD3FD38C49C}" dt="2024-06-19T23:56:15.072" v="22766" actId="1076"/>
          <ac:picMkLst>
            <pc:docMk/>
            <pc:sldMk cId="3481991681" sldId="455"/>
            <ac:picMk id="1026" creationId="{779F7CBE-D17E-EFCF-2D3D-C60B3BCEEFD5}"/>
          </ac:picMkLst>
        </pc:picChg>
        <pc:picChg chg="add mod">
          <ac:chgData name="Thiago Panini" userId="cc6a5c77081c362d" providerId="LiveId" clId="{1E56A7F8-8C41-4C48-8B9E-FDD3FD38C49C}" dt="2024-06-19T23:53:28.731" v="22707" actId="1076"/>
          <ac:picMkLst>
            <pc:docMk/>
            <pc:sldMk cId="3481991681" sldId="455"/>
            <ac:picMk id="1028" creationId="{AAF83BFF-653C-A8B6-8802-5B7A0C171EAC}"/>
          </ac:picMkLst>
        </pc:picChg>
        <pc:cxnChg chg="add del mod">
          <ac:chgData name="Thiago Panini" userId="cc6a5c77081c362d" providerId="LiveId" clId="{1E56A7F8-8C41-4C48-8B9E-FDD3FD38C49C}" dt="2024-06-21T14:11:40.785" v="25963" actId="478"/>
          <ac:cxnSpMkLst>
            <pc:docMk/>
            <pc:sldMk cId="3481991681" sldId="455"/>
            <ac:cxnSpMk id="4" creationId="{5D62966A-2DAB-BCE7-F949-9FA1A62AA9A6}"/>
          </ac:cxnSpMkLst>
        </pc:cxnChg>
        <pc:cxnChg chg="add del mod">
          <ac:chgData name="Thiago Panini" userId="cc6a5c77081c362d" providerId="LiveId" clId="{1E56A7F8-8C41-4C48-8B9E-FDD3FD38C49C}" dt="2024-06-21T14:11:40.785" v="25963" actId="478"/>
          <ac:cxnSpMkLst>
            <pc:docMk/>
            <pc:sldMk cId="3481991681" sldId="455"/>
            <ac:cxnSpMk id="5" creationId="{EE6F2BC5-570A-FDEA-F02A-0DADF0CA54A1}"/>
          </ac:cxnSpMkLst>
        </pc:cxnChg>
        <pc:cxnChg chg="add mod">
          <ac:chgData name="Thiago Panini" userId="cc6a5c77081c362d" providerId="LiveId" clId="{1E56A7F8-8C41-4C48-8B9E-FDD3FD38C49C}" dt="2024-06-21T00:44:16.567" v="22844" actId="12788"/>
          <ac:cxnSpMkLst>
            <pc:docMk/>
            <pc:sldMk cId="3481991681" sldId="455"/>
            <ac:cxnSpMk id="58" creationId="{8475B682-8214-B2DC-8F21-B132AF996866}"/>
          </ac:cxnSpMkLst>
        </pc:cxnChg>
        <pc:cxnChg chg="add mod">
          <ac:chgData name="Thiago Panini" userId="cc6a5c77081c362d" providerId="LiveId" clId="{1E56A7F8-8C41-4C48-8B9E-FDD3FD38C49C}" dt="2024-06-21T00:44:16.567" v="22844" actId="12788"/>
          <ac:cxnSpMkLst>
            <pc:docMk/>
            <pc:sldMk cId="3481991681" sldId="455"/>
            <ac:cxnSpMk id="59" creationId="{DF71DF28-B2FF-5384-A034-99DEE3667E8F}"/>
          </ac:cxnSpMkLst>
        </pc:cxnChg>
        <pc:cxnChg chg="add mod">
          <ac:chgData name="Thiago Panini" userId="cc6a5c77081c362d" providerId="LiveId" clId="{1E56A7F8-8C41-4C48-8B9E-FDD3FD38C49C}" dt="2024-06-19T23:57:32.559" v="22829" actId="14100"/>
          <ac:cxnSpMkLst>
            <pc:docMk/>
            <pc:sldMk cId="3481991681" sldId="455"/>
            <ac:cxnSpMk id="1025" creationId="{C39871AD-DA85-05E6-236C-374B595A7DC8}"/>
          </ac:cxnSpMkLst>
        </pc:cxnChg>
      </pc:sldChg>
      <pc:sldChg chg="addSp delSp modSp add mod">
        <pc:chgData name="Thiago Panini" userId="cc6a5c77081c362d" providerId="LiveId" clId="{1E56A7F8-8C41-4C48-8B9E-FDD3FD38C49C}" dt="2024-06-21T14:27:42.635" v="26107" actId="20577"/>
        <pc:sldMkLst>
          <pc:docMk/>
          <pc:sldMk cId="3029661864" sldId="456"/>
        </pc:sldMkLst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4" creationId="{D89A4BF6-79C3-F6D3-F947-0932908F96D6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5" creationId="{A9130DAF-44D9-3151-E7AD-DFF58CFB11B5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6" creationId="{028B35D2-C7A4-0648-4DF2-4F7348CB5B13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7" creationId="{DCA29D68-BB6A-1F28-214D-160000BF87A6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8" creationId="{7A9CADB6-FBD6-8B49-E640-EE4C5BF4AC40}"/>
          </ac:spMkLst>
        </pc:spChg>
        <pc:spChg chg="add mod">
          <ac:chgData name="Thiago Panini" userId="cc6a5c77081c362d" providerId="LiveId" clId="{1E56A7F8-8C41-4C48-8B9E-FDD3FD38C49C}" dt="2024-06-21T14:16:09.776" v="26014" actId="1038"/>
          <ac:spMkLst>
            <pc:docMk/>
            <pc:sldMk cId="3029661864" sldId="456"/>
            <ac:spMk id="11" creationId="{D3351BEF-6A4B-FDC8-6A39-98E3C3D54010}"/>
          </ac:spMkLst>
        </pc:spChg>
        <pc:spChg chg="add mod">
          <ac:chgData name="Thiago Panini" userId="cc6a5c77081c362d" providerId="LiveId" clId="{1E56A7F8-8C41-4C48-8B9E-FDD3FD38C49C}" dt="2024-06-21T14:16:09.776" v="26014" actId="1038"/>
          <ac:spMkLst>
            <pc:docMk/>
            <pc:sldMk cId="3029661864" sldId="456"/>
            <ac:spMk id="12" creationId="{2FC999EE-AFCE-794D-C3FE-ECA97320AFF9}"/>
          </ac:spMkLst>
        </pc:spChg>
        <pc:spChg chg="add mod">
          <ac:chgData name="Thiago Panini" userId="cc6a5c77081c362d" providerId="LiveId" clId="{1E56A7F8-8C41-4C48-8B9E-FDD3FD38C49C}" dt="2024-06-21T01:14:22.150" v="23428" actId="164"/>
          <ac:spMkLst>
            <pc:docMk/>
            <pc:sldMk cId="3029661864" sldId="456"/>
            <ac:spMk id="13" creationId="{2D7DC1DB-2ED8-F897-8D1F-B329AA401283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14" creationId="{CE334600-D87C-5837-6621-6FF59240A92E}"/>
          </ac:spMkLst>
        </pc:spChg>
        <pc:spChg chg="add mod">
          <ac:chgData name="Thiago Panini" userId="cc6a5c77081c362d" providerId="LiveId" clId="{1E56A7F8-8C41-4C48-8B9E-FDD3FD38C49C}" dt="2024-06-21T00:48:44.611" v="23032" actId="20577"/>
          <ac:spMkLst>
            <pc:docMk/>
            <pc:sldMk cId="3029661864" sldId="456"/>
            <ac:spMk id="15" creationId="{5F966435-0472-BFFB-31C6-9DC48874AC74}"/>
          </ac:spMkLst>
        </pc:spChg>
        <pc:spChg chg="add mod">
          <ac:chgData name="Thiago Panini" userId="cc6a5c77081c362d" providerId="LiveId" clId="{1E56A7F8-8C41-4C48-8B9E-FDD3FD38C49C}" dt="2024-06-21T00:48:58.241" v="23099" actId="20577"/>
          <ac:spMkLst>
            <pc:docMk/>
            <pc:sldMk cId="3029661864" sldId="456"/>
            <ac:spMk id="16" creationId="{F2B310C8-1E0A-7165-2368-0A883DB14DEB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17" creationId="{45CFBAA6-C2A8-A609-0CF4-2A981FE402DB}"/>
          </ac:spMkLst>
        </pc:spChg>
        <pc:spChg chg="add mod">
          <ac:chgData name="Thiago Panini" userId="cc6a5c77081c362d" providerId="LiveId" clId="{1E56A7F8-8C41-4C48-8B9E-FDD3FD38C49C}" dt="2024-06-21T01:14:22.150" v="23428" actId="164"/>
          <ac:spMkLst>
            <pc:docMk/>
            <pc:sldMk cId="3029661864" sldId="456"/>
            <ac:spMk id="18" creationId="{F3698C22-4C67-1AAF-8373-2B752DA65013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2" creationId="{0280FF08-C46E-92A6-5A83-DA6773119D21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3" creationId="{038CB65B-A35B-C3F4-4762-FD1BA8CCB73C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4" creationId="{A9268B62-3CD7-7EC4-A76B-B6476AE620D3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5" creationId="{1DAACEA7-C47A-252F-470A-2E96E029C83D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6" creationId="{3DDA0B37-A1E1-BED2-C2C0-D4F9F4C82848}"/>
          </ac:spMkLst>
        </pc:spChg>
        <pc:spChg chg="del mod">
          <ac:chgData name="Thiago Panini" userId="cc6a5c77081c362d" providerId="LiveId" clId="{1E56A7F8-8C41-4C48-8B9E-FDD3FD38C49C}" dt="2024-06-21T00:48:15.237" v="22977" actId="478"/>
          <ac:spMkLst>
            <pc:docMk/>
            <pc:sldMk cId="3029661864" sldId="456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28" creationId="{3F5372F0-965D-9FF9-224F-7223E48333B1}"/>
          </ac:spMkLst>
        </pc:spChg>
        <pc:spChg chg="del mod">
          <ac:chgData name="Thiago Panini" userId="cc6a5c77081c362d" providerId="LiveId" clId="{1E56A7F8-8C41-4C48-8B9E-FDD3FD38C49C}" dt="2024-06-21T00:48:15.237" v="22977" actId="478"/>
          <ac:spMkLst>
            <pc:docMk/>
            <pc:sldMk cId="3029661864" sldId="456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30" creationId="{D3DA7689-3D40-EF4D-5896-E836754AB9AB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31" creationId="{BCB9D946-ABDE-6A7A-8406-DA4AF77B5762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32" creationId="{64438C74-6867-75B3-0671-E3B133A1ECA3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33" creationId="{B6F93E03-E198-D59E-0505-ECFD13D11908}"/>
          </ac:spMkLst>
        </pc:spChg>
        <pc:spChg chg="del">
          <ac:chgData name="Thiago Panini" userId="cc6a5c77081c362d" providerId="LiveId" clId="{1E56A7F8-8C41-4C48-8B9E-FDD3FD38C49C}" dt="2024-06-21T00:46:26.970" v="22927" actId="478"/>
          <ac:spMkLst>
            <pc:docMk/>
            <pc:sldMk cId="3029661864" sldId="456"/>
            <ac:spMk id="34" creationId="{D1009447-B31B-9723-B489-9FC0CB2A73EC}"/>
          </ac:spMkLst>
        </pc:spChg>
        <pc:spChg chg="add mod">
          <ac:chgData name="Thiago Panini" userId="cc6a5c77081c362d" providerId="LiveId" clId="{1E56A7F8-8C41-4C48-8B9E-FDD3FD38C49C}" dt="2024-06-21T00:52:47.943" v="23199"/>
          <ac:spMkLst>
            <pc:docMk/>
            <pc:sldMk cId="3029661864" sldId="456"/>
            <ac:spMk id="65" creationId="{114E9097-5FB8-1B69-2750-C8A10A2614D6}"/>
          </ac:spMkLst>
        </pc:spChg>
        <pc:spChg chg="add mod">
          <ac:chgData name="Thiago Panini" userId="cc6a5c77081c362d" providerId="LiveId" clId="{1E56A7F8-8C41-4C48-8B9E-FDD3FD38C49C}" dt="2024-06-21T00:54:58.323" v="23254" actId="164"/>
          <ac:spMkLst>
            <pc:docMk/>
            <pc:sldMk cId="3029661864" sldId="456"/>
            <ac:spMk id="66" creationId="{E3495FA5-B02F-5C9B-FE80-E1A053ECDE62}"/>
          </ac:spMkLst>
        </pc:spChg>
        <pc:spChg chg="add mod">
          <ac:chgData name="Thiago Panini" userId="cc6a5c77081c362d" providerId="LiveId" clId="{1E56A7F8-8C41-4C48-8B9E-FDD3FD38C49C}" dt="2024-06-21T00:54:58.323" v="23254" actId="164"/>
          <ac:spMkLst>
            <pc:docMk/>
            <pc:sldMk cId="3029661864" sldId="456"/>
            <ac:spMk id="67" creationId="{34AA1763-5C8A-BFFF-5501-239359ADC26D}"/>
          </ac:spMkLst>
        </pc:spChg>
        <pc:spChg chg="add mod">
          <ac:chgData name="Thiago Panini" userId="cc6a5c77081c362d" providerId="LiveId" clId="{1E56A7F8-8C41-4C48-8B9E-FDD3FD38C49C}" dt="2024-06-21T00:55:02.788" v="23255" actId="164"/>
          <ac:spMkLst>
            <pc:docMk/>
            <pc:sldMk cId="3029661864" sldId="456"/>
            <ac:spMk id="68" creationId="{00F4D2A8-15EC-25F3-B022-C377D139D46C}"/>
          </ac:spMkLst>
        </pc:spChg>
        <pc:spChg chg="add mod">
          <ac:chgData name="Thiago Panini" userId="cc6a5c77081c362d" providerId="LiveId" clId="{1E56A7F8-8C41-4C48-8B9E-FDD3FD38C49C}" dt="2024-06-21T00:55:02.788" v="23255" actId="164"/>
          <ac:spMkLst>
            <pc:docMk/>
            <pc:sldMk cId="3029661864" sldId="456"/>
            <ac:spMk id="69" creationId="{A8C055BB-4E67-3457-D52F-57665BC5718A}"/>
          </ac:spMkLst>
        </pc:spChg>
        <pc:spChg chg="add mod">
          <ac:chgData name="Thiago Panini" userId="cc6a5c77081c362d" providerId="LiveId" clId="{1E56A7F8-8C41-4C48-8B9E-FDD3FD38C49C}" dt="2024-06-21T00:55:06.107" v="23256" actId="164"/>
          <ac:spMkLst>
            <pc:docMk/>
            <pc:sldMk cId="3029661864" sldId="456"/>
            <ac:spMk id="70" creationId="{6B47A708-870C-9D16-31FD-3A265D985EAE}"/>
          </ac:spMkLst>
        </pc:spChg>
        <pc:spChg chg="add mod">
          <ac:chgData name="Thiago Panini" userId="cc6a5c77081c362d" providerId="LiveId" clId="{1E56A7F8-8C41-4C48-8B9E-FDD3FD38C49C}" dt="2024-06-21T00:55:06.107" v="23256" actId="164"/>
          <ac:spMkLst>
            <pc:docMk/>
            <pc:sldMk cId="3029661864" sldId="456"/>
            <ac:spMk id="71" creationId="{5F3270AF-8ED9-7A0F-F049-3E4389F83B26}"/>
          </ac:spMkLst>
        </pc:spChg>
        <pc:spChg chg="add mod">
          <ac:chgData name="Thiago Panini" userId="cc6a5c77081c362d" providerId="LiveId" clId="{1E56A7F8-8C41-4C48-8B9E-FDD3FD38C49C}" dt="2024-06-21T00:55:09.441" v="23257" actId="164"/>
          <ac:spMkLst>
            <pc:docMk/>
            <pc:sldMk cId="3029661864" sldId="456"/>
            <ac:spMk id="72" creationId="{0D576970-E305-B36C-44E1-8F142D0CB03F}"/>
          </ac:spMkLst>
        </pc:spChg>
        <pc:spChg chg="add mod">
          <ac:chgData name="Thiago Panini" userId="cc6a5c77081c362d" providerId="LiveId" clId="{1E56A7F8-8C41-4C48-8B9E-FDD3FD38C49C}" dt="2024-06-21T14:27:42.635" v="26107" actId="20577"/>
          <ac:spMkLst>
            <pc:docMk/>
            <pc:sldMk cId="3029661864" sldId="456"/>
            <ac:spMk id="73" creationId="{C3B7CAA8-C42C-3433-E119-A4C33D83CCE5}"/>
          </ac:spMkLst>
        </pc:spChg>
        <pc:spChg chg="add mod">
          <ac:chgData name="Thiago Panini" userId="cc6a5c77081c362d" providerId="LiveId" clId="{1E56A7F8-8C41-4C48-8B9E-FDD3FD38C49C}" dt="2024-06-21T14:15:59.389" v="25993" actId="1037"/>
          <ac:spMkLst>
            <pc:docMk/>
            <pc:sldMk cId="3029661864" sldId="456"/>
            <ac:spMk id="79" creationId="{C010AA53-8ED6-FE7C-A21D-A6D63524B56E}"/>
          </ac:spMkLst>
        </pc:spChg>
        <pc:spChg chg="add mod">
          <ac:chgData name="Thiago Panini" userId="cc6a5c77081c362d" providerId="LiveId" clId="{1E56A7F8-8C41-4C48-8B9E-FDD3FD38C49C}" dt="2024-06-21T14:15:59.389" v="25993" actId="1037"/>
          <ac:spMkLst>
            <pc:docMk/>
            <pc:sldMk cId="3029661864" sldId="456"/>
            <ac:spMk id="80" creationId="{8D3F3DAE-490E-286C-F471-C36B28122C9A}"/>
          </ac:spMkLst>
        </pc:spChg>
        <pc:spChg chg="add mod">
          <ac:chgData name="Thiago Panini" userId="cc6a5c77081c362d" providerId="LiveId" clId="{1E56A7F8-8C41-4C48-8B9E-FDD3FD38C49C}" dt="2024-06-21T14:15:59.389" v="25993" actId="1037"/>
          <ac:spMkLst>
            <pc:docMk/>
            <pc:sldMk cId="3029661864" sldId="456"/>
            <ac:spMk id="81" creationId="{371B1381-F115-7214-4C6C-93BDFCC289B0}"/>
          </ac:spMkLst>
        </pc:spChg>
        <pc:spChg chg="add mod">
          <ac:chgData name="Thiago Panini" userId="cc6a5c77081c362d" providerId="LiveId" clId="{1E56A7F8-8C41-4C48-8B9E-FDD3FD38C49C}" dt="2024-06-21T02:12:08.831" v="24663" actId="1036"/>
          <ac:spMkLst>
            <pc:docMk/>
            <pc:sldMk cId="3029661864" sldId="456"/>
            <ac:spMk id="87" creationId="{0D7DE6DF-E7DD-4F28-BC45-3065ED008A26}"/>
          </ac:spMkLst>
        </pc:spChg>
        <pc:spChg chg="add del mod">
          <ac:chgData name="Thiago Panini" userId="cc6a5c77081c362d" providerId="LiveId" clId="{1E56A7F8-8C41-4C48-8B9E-FDD3FD38C49C}" dt="2024-06-21T02:04:31.742" v="24423" actId="478"/>
          <ac:spMkLst>
            <pc:docMk/>
            <pc:sldMk cId="3029661864" sldId="456"/>
            <ac:spMk id="88" creationId="{74CD65D6-81ED-C80B-88D7-F73CAF826B67}"/>
          </ac:spMkLst>
        </pc:spChg>
        <pc:spChg chg="add mod">
          <ac:chgData name="Thiago Panini" userId="cc6a5c77081c362d" providerId="LiveId" clId="{1E56A7F8-8C41-4C48-8B9E-FDD3FD38C49C}" dt="2024-06-21T02:13:23.711" v="24787" actId="208"/>
          <ac:spMkLst>
            <pc:docMk/>
            <pc:sldMk cId="3029661864" sldId="456"/>
            <ac:spMk id="89" creationId="{CD60C519-61B6-AC75-538B-DBF9A7E0857E}"/>
          </ac:spMkLst>
        </pc:spChg>
        <pc:spChg chg="add mod">
          <ac:chgData name="Thiago Panini" userId="cc6a5c77081c362d" providerId="LiveId" clId="{1E56A7F8-8C41-4C48-8B9E-FDD3FD38C49C}" dt="2024-06-21T02:13:23.711" v="24787" actId="208"/>
          <ac:spMkLst>
            <pc:docMk/>
            <pc:sldMk cId="3029661864" sldId="456"/>
            <ac:spMk id="90" creationId="{ADBE96F6-93B7-CA8B-BE36-C13CD27B18CB}"/>
          </ac:spMkLst>
        </pc:spChg>
        <pc:spChg chg="add mod">
          <ac:chgData name="Thiago Panini" userId="cc6a5c77081c362d" providerId="LiveId" clId="{1E56A7F8-8C41-4C48-8B9E-FDD3FD38C49C}" dt="2024-06-21T02:13:23.711" v="24787" actId="208"/>
          <ac:spMkLst>
            <pc:docMk/>
            <pc:sldMk cId="3029661864" sldId="456"/>
            <ac:spMk id="91" creationId="{BF37824D-18F1-0C88-6928-7738E4760211}"/>
          </ac:spMkLst>
        </pc:spChg>
        <pc:spChg chg="add mod">
          <ac:chgData name="Thiago Panini" userId="cc6a5c77081c362d" providerId="LiveId" clId="{1E56A7F8-8C41-4C48-8B9E-FDD3FD38C49C}" dt="2024-06-21T02:07:28.008" v="24462" actId="1037"/>
          <ac:spMkLst>
            <pc:docMk/>
            <pc:sldMk cId="3029661864" sldId="456"/>
            <ac:spMk id="92" creationId="{D86FB785-2DA8-B470-C524-83480ED25D81}"/>
          </ac:spMkLst>
        </pc:spChg>
        <pc:spChg chg="add mod">
          <ac:chgData name="Thiago Panini" userId="cc6a5c77081c362d" providerId="LiveId" clId="{1E56A7F8-8C41-4C48-8B9E-FDD3FD38C49C}" dt="2024-06-21T02:07:28.008" v="24462" actId="1037"/>
          <ac:spMkLst>
            <pc:docMk/>
            <pc:sldMk cId="3029661864" sldId="456"/>
            <ac:spMk id="93" creationId="{BCF063CD-ED8A-10DD-D621-4CE6CB814E8D}"/>
          </ac:spMkLst>
        </pc:spChg>
        <pc:spChg chg="add del mod">
          <ac:chgData name="Thiago Panini" userId="cc6a5c77081c362d" providerId="LiveId" clId="{1E56A7F8-8C41-4C48-8B9E-FDD3FD38C49C}" dt="2024-06-21T02:13:38.784" v="24790" actId="21"/>
          <ac:spMkLst>
            <pc:docMk/>
            <pc:sldMk cId="3029661864" sldId="456"/>
            <ac:spMk id="94" creationId="{5BBB8F2E-6179-A9F5-8792-7B2D5DAC146A}"/>
          </ac:spMkLst>
        </pc:spChg>
        <pc:spChg chg="add mod">
          <ac:chgData name="Thiago Panini" userId="cc6a5c77081c362d" providerId="LiveId" clId="{1E56A7F8-8C41-4C48-8B9E-FDD3FD38C49C}" dt="2024-06-21T02:10:11.306" v="24614" actId="1076"/>
          <ac:spMkLst>
            <pc:docMk/>
            <pc:sldMk cId="3029661864" sldId="456"/>
            <ac:spMk id="95" creationId="{F2DA45E7-0692-3A72-EAA4-4B007F97EFCF}"/>
          </ac:spMkLst>
        </pc:spChg>
        <pc:spChg chg="add mod">
          <ac:chgData name="Thiago Panini" userId="cc6a5c77081c362d" providerId="LiveId" clId="{1E56A7F8-8C41-4C48-8B9E-FDD3FD38C49C}" dt="2024-06-21T02:10:13.210" v="24615" actId="1076"/>
          <ac:spMkLst>
            <pc:docMk/>
            <pc:sldMk cId="3029661864" sldId="456"/>
            <ac:spMk id="96" creationId="{F19011CA-3441-A9B9-0240-7567CEFB5E69}"/>
          </ac:spMkLst>
        </pc:spChg>
        <pc:spChg chg="add mod">
          <ac:chgData name="Thiago Panini" userId="cc6a5c77081c362d" providerId="LiveId" clId="{1E56A7F8-8C41-4C48-8B9E-FDD3FD38C49C}" dt="2024-06-21T02:10:31.338" v="24626" actId="1076"/>
          <ac:spMkLst>
            <pc:docMk/>
            <pc:sldMk cId="3029661864" sldId="456"/>
            <ac:spMk id="97" creationId="{0299E153-EBD1-6FB7-7B6B-6E7BEFF43F87}"/>
          </ac:spMkLst>
        </pc:spChg>
        <pc:spChg chg="add mod">
          <ac:chgData name="Thiago Panini" userId="cc6a5c77081c362d" providerId="LiveId" clId="{1E56A7F8-8C41-4C48-8B9E-FDD3FD38C49C}" dt="2024-06-21T02:13:55.429" v="24793" actId="207"/>
          <ac:spMkLst>
            <pc:docMk/>
            <pc:sldMk cId="3029661864" sldId="456"/>
            <ac:spMk id="98" creationId="{409968E6-8C10-4F44-C46D-B551648DB0AF}"/>
          </ac:spMkLst>
        </pc:spChg>
        <pc:spChg chg="add mod">
          <ac:chgData name="Thiago Panini" userId="cc6a5c77081c362d" providerId="LiveId" clId="{1E56A7F8-8C41-4C48-8B9E-FDD3FD38C49C}" dt="2024-06-21T02:11:11.232" v="24636" actId="20577"/>
          <ac:spMkLst>
            <pc:docMk/>
            <pc:sldMk cId="3029661864" sldId="456"/>
            <ac:spMk id="99" creationId="{A45D974A-02EE-1209-0859-A7D89703593F}"/>
          </ac:spMkLst>
        </pc:spChg>
        <pc:spChg chg="add mod">
          <ac:chgData name="Thiago Panini" userId="cc6a5c77081c362d" providerId="LiveId" clId="{1E56A7F8-8C41-4C48-8B9E-FDD3FD38C49C}" dt="2024-06-21T02:10:49.066" v="24628" actId="1076"/>
          <ac:spMkLst>
            <pc:docMk/>
            <pc:sldMk cId="3029661864" sldId="456"/>
            <ac:spMk id="100" creationId="{FEFED5BE-51DD-89FE-B781-47550765BBD4}"/>
          </ac:spMkLst>
        </pc:spChg>
        <pc:spChg chg="add mod">
          <ac:chgData name="Thiago Panini" userId="cc6a5c77081c362d" providerId="LiveId" clId="{1E56A7F8-8C41-4C48-8B9E-FDD3FD38C49C}" dt="2024-06-21T02:11:15.070" v="24640" actId="20577"/>
          <ac:spMkLst>
            <pc:docMk/>
            <pc:sldMk cId="3029661864" sldId="456"/>
            <ac:spMk id="101" creationId="{9F5DD31F-47CA-7A95-EBE3-0BC11EE4C361}"/>
          </ac:spMkLst>
        </pc:spChg>
        <pc:spChg chg="add mod">
          <ac:chgData name="Thiago Panini" userId="cc6a5c77081c362d" providerId="LiveId" clId="{1E56A7F8-8C41-4C48-8B9E-FDD3FD38C49C}" dt="2024-06-21T02:13:55.429" v="24793" actId="207"/>
          <ac:spMkLst>
            <pc:docMk/>
            <pc:sldMk cId="3029661864" sldId="456"/>
            <ac:spMk id="102" creationId="{BE9BE087-C524-A73B-8B5A-48E49CA4A19D}"/>
          </ac:spMkLst>
        </pc:spChg>
        <pc:spChg chg="add mod">
          <ac:chgData name="Thiago Panini" userId="cc6a5c77081c362d" providerId="LiveId" clId="{1E56A7F8-8C41-4C48-8B9E-FDD3FD38C49C}" dt="2024-06-21T02:11:57.524" v="24652" actId="6549"/>
          <ac:spMkLst>
            <pc:docMk/>
            <pc:sldMk cId="3029661864" sldId="456"/>
            <ac:spMk id="103" creationId="{2232F620-427B-B206-0899-59CC89A3B590}"/>
          </ac:spMkLst>
        </pc:spChg>
        <pc:spChg chg="add mod">
          <ac:chgData name="Thiago Panini" userId="cc6a5c77081c362d" providerId="LiveId" clId="{1E56A7F8-8C41-4C48-8B9E-FDD3FD38C49C}" dt="2024-06-21T02:11:27.553" v="24642" actId="1076"/>
          <ac:spMkLst>
            <pc:docMk/>
            <pc:sldMk cId="3029661864" sldId="456"/>
            <ac:spMk id="104" creationId="{0D8D24A8-F430-D703-6985-CD6125B81F44}"/>
          </ac:spMkLst>
        </pc:spChg>
        <pc:spChg chg="add mod">
          <ac:chgData name="Thiago Panini" userId="cc6a5c77081c362d" providerId="LiveId" clId="{1E56A7F8-8C41-4C48-8B9E-FDD3FD38C49C}" dt="2024-06-21T02:11:59.967" v="24655" actId="20577"/>
          <ac:spMkLst>
            <pc:docMk/>
            <pc:sldMk cId="3029661864" sldId="456"/>
            <ac:spMk id="105" creationId="{60FA4D79-E4BC-35D7-C412-77CE59362F1E}"/>
          </ac:spMkLst>
        </pc:spChg>
        <pc:spChg chg="add mod">
          <ac:chgData name="Thiago Panini" userId="cc6a5c77081c362d" providerId="LiveId" clId="{1E56A7F8-8C41-4C48-8B9E-FDD3FD38C49C}" dt="2024-06-21T02:13:33.913" v="24789" actId="207"/>
          <ac:spMkLst>
            <pc:docMk/>
            <pc:sldMk cId="3029661864" sldId="456"/>
            <ac:spMk id="106" creationId="{A1F77BE0-4760-6838-FDC5-DA93A38CBF2B}"/>
          </ac:spMkLst>
        </pc:spChg>
        <pc:spChg chg="add del mod">
          <ac:chgData name="Thiago Panini" userId="cc6a5c77081c362d" providerId="LiveId" clId="{1E56A7F8-8C41-4C48-8B9E-FDD3FD38C49C}" dt="2024-06-21T02:12:22.650" v="24672" actId="478"/>
          <ac:spMkLst>
            <pc:docMk/>
            <pc:sldMk cId="3029661864" sldId="456"/>
            <ac:spMk id="107" creationId="{404E613E-DD37-0EAC-48E6-0110D4D24352}"/>
          </ac:spMkLst>
        </pc:spChg>
        <pc:spChg chg="add mod">
          <ac:chgData name="Thiago Panini" userId="cc6a5c77081c362d" providerId="LiveId" clId="{1E56A7F8-8C41-4C48-8B9E-FDD3FD38C49C}" dt="2024-06-21T02:12:47.357" v="24731" actId="1037"/>
          <ac:spMkLst>
            <pc:docMk/>
            <pc:sldMk cId="3029661864" sldId="456"/>
            <ac:spMk id="108" creationId="{2FE2FA9B-FEFA-572A-B0D3-8D1A32A714F4}"/>
          </ac:spMkLst>
        </pc:spChg>
        <pc:spChg chg="add del mod">
          <ac:chgData name="Thiago Panini" userId="cc6a5c77081c362d" providerId="LiveId" clId="{1E56A7F8-8C41-4C48-8B9E-FDD3FD38C49C}" dt="2024-06-21T02:12:40.950" v="24728" actId="478"/>
          <ac:spMkLst>
            <pc:docMk/>
            <pc:sldMk cId="3029661864" sldId="456"/>
            <ac:spMk id="109" creationId="{86A8921C-51DA-E16A-15E7-884F62FFCE0B}"/>
          </ac:spMkLst>
        </pc:spChg>
        <pc:spChg chg="add mod">
          <ac:chgData name="Thiago Panini" userId="cc6a5c77081c362d" providerId="LiveId" clId="{1E56A7F8-8C41-4C48-8B9E-FDD3FD38C49C}" dt="2024-06-21T02:13:33.913" v="24789" actId="207"/>
          <ac:spMkLst>
            <pc:docMk/>
            <pc:sldMk cId="3029661864" sldId="456"/>
            <ac:spMk id="110" creationId="{F2215B75-F39A-BB14-F396-F6C4DBA91663}"/>
          </ac:spMkLst>
        </pc:spChg>
        <pc:spChg chg="add mod">
          <ac:chgData name="Thiago Panini" userId="cc6a5c77081c362d" providerId="LiveId" clId="{1E56A7F8-8C41-4C48-8B9E-FDD3FD38C49C}" dt="2024-06-21T02:13:11.285" v="24786" actId="20577"/>
          <ac:spMkLst>
            <pc:docMk/>
            <pc:sldMk cId="3029661864" sldId="456"/>
            <ac:spMk id="111" creationId="{E23455F1-2EE1-EC52-F7B5-EE8112E1B8CA}"/>
          </ac:spMkLst>
        </pc:spChg>
        <pc:spChg chg="add mod">
          <ac:chgData name="Thiago Panini" userId="cc6a5c77081c362d" providerId="LiveId" clId="{1E56A7F8-8C41-4C48-8B9E-FDD3FD38C49C}" dt="2024-06-21T02:13:55.429" v="24793" actId="207"/>
          <ac:spMkLst>
            <pc:docMk/>
            <pc:sldMk cId="3029661864" sldId="456"/>
            <ac:spMk id="112" creationId="{5BBB8F2E-6179-A9F5-8792-7B2D5DAC146A}"/>
          </ac:spMkLst>
        </pc:spChg>
        <pc:grpChg chg="add mod">
          <ac:chgData name="Thiago Panini" userId="cc6a5c77081c362d" providerId="LiveId" clId="{1E56A7F8-8C41-4C48-8B9E-FDD3FD38C49C}" dt="2024-06-21T14:15:59.389" v="25993" actId="1037"/>
          <ac:grpSpMkLst>
            <pc:docMk/>
            <pc:sldMk cId="3029661864" sldId="456"/>
            <ac:grpSpMk id="74" creationId="{3C9D1F44-CA59-5180-EABE-DEA563F40653}"/>
          </ac:grpSpMkLst>
        </pc:grpChg>
        <pc:grpChg chg="add mod">
          <ac:chgData name="Thiago Panini" userId="cc6a5c77081c362d" providerId="LiveId" clId="{1E56A7F8-8C41-4C48-8B9E-FDD3FD38C49C}" dt="2024-06-21T14:15:59.389" v="25993" actId="1037"/>
          <ac:grpSpMkLst>
            <pc:docMk/>
            <pc:sldMk cId="3029661864" sldId="456"/>
            <ac:grpSpMk id="75" creationId="{19D080AE-04B3-0CF8-C4B9-87BA3EB4CABA}"/>
          </ac:grpSpMkLst>
        </pc:grpChg>
        <pc:grpChg chg="add mod">
          <ac:chgData name="Thiago Panini" userId="cc6a5c77081c362d" providerId="LiveId" clId="{1E56A7F8-8C41-4C48-8B9E-FDD3FD38C49C}" dt="2024-06-21T14:15:59.389" v="25993" actId="1037"/>
          <ac:grpSpMkLst>
            <pc:docMk/>
            <pc:sldMk cId="3029661864" sldId="456"/>
            <ac:grpSpMk id="76" creationId="{7E4F87F1-0569-F150-DB3E-20CC1402279B}"/>
          </ac:grpSpMkLst>
        </pc:grpChg>
        <pc:grpChg chg="add mod">
          <ac:chgData name="Thiago Panini" userId="cc6a5c77081c362d" providerId="LiveId" clId="{1E56A7F8-8C41-4C48-8B9E-FDD3FD38C49C}" dt="2024-06-21T14:15:59.389" v="25993" actId="1037"/>
          <ac:grpSpMkLst>
            <pc:docMk/>
            <pc:sldMk cId="3029661864" sldId="456"/>
            <ac:grpSpMk id="77" creationId="{596BC67E-4460-A0B2-FA15-E3452945059B}"/>
          </ac:grpSpMkLst>
        </pc:grpChg>
        <pc:grpChg chg="add mod">
          <ac:chgData name="Thiago Panini" userId="cc6a5c77081c362d" providerId="LiveId" clId="{1E56A7F8-8C41-4C48-8B9E-FDD3FD38C49C}" dt="2024-06-21T14:16:09.776" v="26014" actId="1038"/>
          <ac:grpSpMkLst>
            <pc:docMk/>
            <pc:sldMk cId="3029661864" sldId="456"/>
            <ac:grpSpMk id="86" creationId="{95402FA4-AF9B-F102-90AE-873B18E277E7}"/>
          </ac:grpSpMkLst>
        </pc:grpChg>
        <pc:picChg chg="del">
          <ac:chgData name="Thiago Panini" userId="cc6a5c77081c362d" providerId="LiveId" clId="{1E56A7F8-8C41-4C48-8B9E-FDD3FD38C49C}" dt="2024-06-21T00:46:26.970" v="22927" actId="478"/>
          <ac:picMkLst>
            <pc:docMk/>
            <pc:sldMk cId="3029661864" sldId="456"/>
            <ac:picMk id="2" creationId="{FEBB3B7C-4668-4E18-AAC1-98A56424876E}"/>
          </ac:picMkLst>
        </pc:picChg>
        <pc:picChg chg="del">
          <ac:chgData name="Thiago Panini" userId="cc6a5c77081c362d" providerId="LiveId" clId="{1E56A7F8-8C41-4C48-8B9E-FDD3FD38C49C}" dt="2024-06-21T00:46:26.970" v="22927" actId="478"/>
          <ac:picMkLst>
            <pc:docMk/>
            <pc:sldMk cId="3029661864" sldId="456"/>
            <ac:picMk id="3" creationId="{6CB7880B-8A56-FEFA-6950-951B2B25D7C0}"/>
          </ac:picMkLst>
        </pc:picChg>
        <pc:picChg chg="del">
          <ac:chgData name="Thiago Panini" userId="cc6a5c77081c362d" providerId="LiveId" clId="{1E56A7F8-8C41-4C48-8B9E-FDD3FD38C49C}" dt="2024-06-21T00:46:26.970" v="22927" actId="478"/>
          <ac:picMkLst>
            <pc:docMk/>
            <pc:sldMk cId="3029661864" sldId="456"/>
            <ac:picMk id="9" creationId="{9C31F1B4-7C88-5808-323B-CFE6148C0A75}"/>
          </ac:picMkLst>
        </pc:picChg>
        <pc:picChg chg="del">
          <ac:chgData name="Thiago Panini" userId="cc6a5c77081c362d" providerId="LiveId" clId="{1E56A7F8-8C41-4C48-8B9E-FDD3FD38C49C}" dt="2024-06-21T00:46:26.970" v="22927" actId="478"/>
          <ac:picMkLst>
            <pc:docMk/>
            <pc:sldMk cId="3029661864" sldId="456"/>
            <ac:picMk id="10" creationId="{2B6655A6-0A23-B63D-9DB5-2311C2D3FF7C}"/>
          </ac:picMkLst>
        </pc:picChg>
        <pc:picChg chg="del">
          <ac:chgData name="Thiago Panini" userId="cc6a5c77081c362d" providerId="LiveId" clId="{1E56A7F8-8C41-4C48-8B9E-FDD3FD38C49C}" dt="2024-06-21T00:46:26.970" v="22927" actId="478"/>
          <ac:picMkLst>
            <pc:docMk/>
            <pc:sldMk cId="3029661864" sldId="456"/>
            <ac:picMk id="37" creationId="{703558F6-D84E-5BC5-13FA-40ACC70A3B75}"/>
          </ac:picMkLst>
        </pc:picChg>
        <pc:cxnChg chg="add mod">
          <ac:chgData name="Thiago Panini" userId="cc6a5c77081c362d" providerId="LiveId" clId="{1E56A7F8-8C41-4C48-8B9E-FDD3FD38C49C}" dt="2024-06-21T14:16:09.776" v="26014" actId="1038"/>
          <ac:cxnSpMkLst>
            <pc:docMk/>
            <pc:sldMk cId="3029661864" sldId="456"/>
            <ac:cxnSpMk id="20" creationId="{01075EF6-25ED-C049-7429-8644AF904F45}"/>
          </ac:cxnSpMkLst>
        </pc:cxnChg>
        <pc:cxnChg chg="add mod">
          <ac:chgData name="Thiago Panini" userId="cc6a5c77081c362d" providerId="LiveId" clId="{1E56A7F8-8C41-4C48-8B9E-FDD3FD38C49C}" dt="2024-06-21T14:16:09.776" v="26014" actId="1038"/>
          <ac:cxnSpMkLst>
            <pc:docMk/>
            <pc:sldMk cId="3029661864" sldId="456"/>
            <ac:cxnSpMk id="21" creationId="{7C81466E-66C1-9FA8-5B21-7D520E4CEF6D}"/>
          </ac:cxnSpMkLst>
        </pc:cxnChg>
        <pc:cxnChg chg="add mod">
          <ac:chgData name="Thiago Panini" userId="cc6a5c77081c362d" providerId="LiveId" clId="{1E56A7F8-8C41-4C48-8B9E-FDD3FD38C49C}" dt="2024-06-21T14:16:09.776" v="26014" actId="1038"/>
          <ac:cxnSpMkLst>
            <pc:docMk/>
            <pc:sldMk cId="3029661864" sldId="456"/>
            <ac:cxnSpMk id="40" creationId="{2C980EA6-2F18-DAB6-20FE-78637D03B969}"/>
          </ac:cxnSpMkLst>
        </pc:cxnChg>
        <pc:cxnChg chg="add mod">
          <ac:chgData name="Thiago Panini" userId="cc6a5c77081c362d" providerId="LiveId" clId="{1E56A7F8-8C41-4C48-8B9E-FDD3FD38C49C}" dt="2024-06-21T14:16:09.776" v="26014" actId="1038"/>
          <ac:cxnSpMkLst>
            <pc:docMk/>
            <pc:sldMk cId="3029661864" sldId="456"/>
            <ac:cxnSpMk id="50" creationId="{067345B8-0180-0351-A4C3-2F775FCD96C1}"/>
          </ac:cxnSpMkLst>
        </pc:cxnChg>
      </pc:sldChg>
      <pc:sldChg chg="delSp modSp add del mod">
        <pc:chgData name="Thiago Panini" userId="cc6a5c77081c362d" providerId="LiveId" clId="{1E56A7F8-8C41-4C48-8B9E-FDD3FD38C49C}" dt="2024-06-21T14:19:12.338" v="26035" actId="47"/>
        <pc:sldMkLst>
          <pc:docMk/>
          <pc:sldMk cId="2949324043" sldId="457"/>
        </pc:sldMkLst>
        <pc:spChg chg="mod">
          <ac:chgData name="Thiago Panini" userId="cc6a5c77081c362d" providerId="LiveId" clId="{1E56A7F8-8C41-4C48-8B9E-FDD3FD38C49C}" dt="2024-06-21T01:23:28.471" v="23765" actId="207"/>
          <ac:spMkLst>
            <pc:docMk/>
            <pc:sldMk cId="2949324043" sldId="457"/>
            <ac:spMk id="12" creationId="{2FC999EE-AFCE-794D-C3FE-ECA97320AFF9}"/>
          </ac:spMkLst>
        </pc:spChg>
        <pc:spChg chg="del">
          <ac:chgData name="Thiago Panini" userId="cc6a5c77081c362d" providerId="LiveId" clId="{1E56A7F8-8C41-4C48-8B9E-FDD3FD38C49C}" dt="2024-06-21T01:23:26.149" v="23764" actId="478"/>
          <ac:spMkLst>
            <pc:docMk/>
            <pc:sldMk cId="2949324043" sldId="457"/>
            <ac:spMk id="87" creationId="{0D7DE6DF-E7DD-4F28-BC45-3065ED008A26}"/>
          </ac:spMkLst>
        </pc:spChg>
        <pc:spChg chg="del">
          <ac:chgData name="Thiago Panini" userId="cc6a5c77081c362d" providerId="LiveId" clId="{1E56A7F8-8C41-4C48-8B9E-FDD3FD38C49C}" dt="2024-06-21T01:23:26.149" v="23764" actId="478"/>
          <ac:spMkLst>
            <pc:docMk/>
            <pc:sldMk cId="2949324043" sldId="457"/>
            <ac:spMk id="88" creationId="{74CD65D6-81ED-C80B-88D7-F73CAF826B67}"/>
          </ac:spMkLst>
        </pc:spChg>
      </pc:sldChg>
      <pc:sldChg chg="addSp delSp modSp add mod modAnim">
        <pc:chgData name="Thiago Panini" userId="cc6a5c77081c362d" providerId="LiveId" clId="{1E56A7F8-8C41-4C48-8B9E-FDD3FD38C49C}" dt="2024-06-29T16:33:15.857" v="32542" actId="14100"/>
        <pc:sldMkLst>
          <pc:docMk/>
          <pc:sldMk cId="2605654119" sldId="458"/>
        </pc:sldMkLst>
        <pc:spChg chg="add mod">
          <ac:chgData name="Thiago Panini" userId="cc6a5c77081c362d" providerId="LiveId" clId="{1E56A7F8-8C41-4C48-8B9E-FDD3FD38C49C}" dt="2024-06-29T16:33:11.234" v="32539" actId="14100"/>
          <ac:spMkLst>
            <pc:docMk/>
            <pc:sldMk cId="2605654119" sldId="458"/>
            <ac:spMk id="5" creationId="{84A6E798-1BBC-BFE5-B567-0AD47BAA28C7}"/>
          </ac:spMkLst>
        </pc:spChg>
        <pc:spChg chg="add mod">
          <ac:chgData name="Thiago Panini" userId="cc6a5c77081c362d" providerId="LiveId" clId="{1E56A7F8-8C41-4C48-8B9E-FDD3FD38C49C}" dt="2024-06-29T16:33:15.857" v="32542" actId="14100"/>
          <ac:spMkLst>
            <pc:docMk/>
            <pc:sldMk cId="2605654119" sldId="458"/>
            <ac:spMk id="7" creationId="{42AC44D2-B3CB-B02C-CEBE-91439B98A7AB}"/>
          </ac:spMkLst>
        </pc:spChg>
        <pc:spChg chg="add del mod">
          <ac:chgData name="Thiago Panini" userId="cc6a5c77081c362d" providerId="LiveId" clId="{1E56A7F8-8C41-4C48-8B9E-FDD3FD38C49C}" dt="2024-06-21T01:49:02.934" v="23879" actId="478"/>
          <ac:spMkLst>
            <pc:docMk/>
            <pc:sldMk cId="2605654119" sldId="458"/>
            <ac:spMk id="7" creationId="{E916C641-89A6-472D-BD71-29B9DBD3C032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13" creationId="{A6478BC5-E7AC-37E1-4FAB-4EEB05ACF7CA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21" creationId="{13CABD3C-8FBD-477B-3BD2-653C47E0BDDD}"/>
          </ac:spMkLst>
        </pc:spChg>
        <pc:spChg chg="mod">
          <ac:chgData name="Thiago Panini" userId="cc6a5c77081c362d" providerId="LiveId" clId="{1E56A7F8-8C41-4C48-8B9E-FDD3FD38C49C}" dt="2024-06-21T01:45:25.723" v="23843" actId="20577"/>
          <ac:spMkLst>
            <pc:docMk/>
            <pc:sldMk cId="2605654119" sldId="458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6-21T01:53:09.263" v="23998" actId="20577"/>
          <ac:spMkLst>
            <pc:docMk/>
            <pc:sldMk cId="2605654119" sldId="458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35" creationId="{677C77EF-50BE-0E79-125B-BA728F65576A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44" creationId="{F60E4A84-3F52-EBCD-FA77-8B89132E449D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0" creationId="{61F5C953-4D09-CE73-DBF9-A5110CA8C632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2" creationId="{B2462FA7-3353-6C78-F4BF-F5AF56897CA7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3" creationId="{6492646D-BD39-6E74-BC44-5E803F292D69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4" creationId="{98CE2BDC-18E9-2BCC-8534-E26CCF8993BA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5" creationId="{86DEAAF2-6B1C-FD72-A64B-CE4C91D83E18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7" creationId="{F54BFEE4-0881-1929-7F05-0CECFE48D54D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8" creationId="{0BB129F1-981C-C255-9400-366B98EA3776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59" creationId="{8D82EFD6-E3DC-AB63-3DB8-4E9A79B9A4A0}"/>
          </ac:spMkLst>
        </pc:spChg>
        <pc:spChg chg="del">
          <ac:chgData name="Thiago Panini" userId="cc6a5c77081c362d" providerId="LiveId" clId="{1E56A7F8-8C41-4C48-8B9E-FDD3FD38C49C}" dt="2024-06-21T01:44:42.201" v="23813" actId="478"/>
          <ac:spMkLst>
            <pc:docMk/>
            <pc:sldMk cId="2605654119" sldId="458"/>
            <ac:spMk id="62" creationId="{73627837-B22E-9F07-CF33-8D3F2A8FFC91}"/>
          </ac:spMkLst>
        </pc:spChg>
        <pc:picChg chg="add mod">
          <ac:chgData name="Thiago Panini" userId="cc6a5c77081c362d" providerId="LiveId" clId="{1E56A7F8-8C41-4C48-8B9E-FDD3FD38C49C}" dt="2024-06-29T16:32:23.988" v="32523" actId="1076"/>
          <ac:picMkLst>
            <pc:docMk/>
            <pc:sldMk cId="2605654119" sldId="458"/>
            <ac:picMk id="3" creationId="{E3BA2717-B326-C857-E31E-9665A63C6CC0}"/>
          </ac:picMkLst>
        </pc:picChg>
        <pc:picChg chg="add mod">
          <ac:chgData name="Thiago Panini" userId="cc6a5c77081c362d" providerId="LiveId" clId="{1E56A7F8-8C41-4C48-8B9E-FDD3FD38C49C}" dt="2024-06-29T16:32:38.285" v="32527" actId="1076"/>
          <ac:picMkLst>
            <pc:docMk/>
            <pc:sldMk cId="2605654119" sldId="458"/>
            <ac:picMk id="4" creationId="{95AA3436-51E3-7221-C9F5-5AEABB6A5FD1}"/>
          </ac:picMkLst>
        </pc:picChg>
        <pc:picChg chg="add del mod">
          <ac:chgData name="Thiago Panini" userId="cc6a5c77081c362d" providerId="LiveId" clId="{1E56A7F8-8C41-4C48-8B9E-FDD3FD38C49C}" dt="2024-06-21T01:47:39.722" v="23857" actId="478"/>
          <ac:picMkLst>
            <pc:docMk/>
            <pc:sldMk cId="2605654119" sldId="458"/>
            <ac:picMk id="5" creationId="{D5774689-5B2F-CA1B-661A-212A50D62326}"/>
          </ac:picMkLst>
        </pc:picChg>
        <pc:picChg chg="add del mod">
          <ac:chgData name="Thiago Panini" userId="cc6a5c77081c362d" providerId="LiveId" clId="{1E56A7F8-8C41-4C48-8B9E-FDD3FD38C49C}" dt="2024-06-29T16:32:29.718" v="32525" actId="478"/>
          <ac:picMkLst>
            <pc:docMk/>
            <pc:sldMk cId="2605654119" sldId="458"/>
            <ac:picMk id="6" creationId="{DF0B74F2-A5E2-57AF-05C1-1A311AA107EC}"/>
          </ac:picMkLst>
        </pc:picChg>
        <pc:picChg chg="del">
          <ac:chgData name="Thiago Panini" userId="cc6a5c77081c362d" providerId="LiveId" clId="{1E56A7F8-8C41-4C48-8B9E-FDD3FD38C49C}" dt="2024-06-21T01:44:42.201" v="23813" actId="478"/>
          <ac:picMkLst>
            <pc:docMk/>
            <pc:sldMk cId="2605654119" sldId="458"/>
            <ac:picMk id="60" creationId="{45314E71-D758-E64C-D9DA-71B62FB93533}"/>
          </ac:picMkLst>
        </pc:picChg>
        <pc:picChg chg="del">
          <ac:chgData name="Thiago Panini" userId="cc6a5c77081c362d" providerId="LiveId" clId="{1E56A7F8-8C41-4C48-8B9E-FDD3FD38C49C}" dt="2024-06-21T01:44:42.201" v="23813" actId="478"/>
          <ac:picMkLst>
            <pc:docMk/>
            <pc:sldMk cId="2605654119" sldId="458"/>
            <ac:picMk id="61" creationId="{181B6875-0667-66EC-F479-FED905FE4871}"/>
          </ac:picMkLst>
        </pc:picChg>
        <pc:picChg chg="del">
          <ac:chgData name="Thiago Panini" userId="cc6a5c77081c362d" providerId="LiveId" clId="{1E56A7F8-8C41-4C48-8B9E-FDD3FD38C49C}" dt="2024-06-21T01:44:42.201" v="23813" actId="478"/>
          <ac:picMkLst>
            <pc:docMk/>
            <pc:sldMk cId="2605654119" sldId="458"/>
            <ac:picMk id="2048" creationId="{8445B583-0DA8-37C3-7CBF-E74412A2D82F}"/>
          </ac:picMkLst>
        </pc:picChg>
        <pc:picChg chg="del">
          <ac:chgData name="Thiago Panini" userId="cc6a5c77081c362d" providerId="LiveId" clId="{1E56A7F8-8C41-4C48-8B9E-FDD3FD38C49C}" dt="2024-06-21T01:44:42.201" v="23813" actId="478"/>
          <ac:picMkLst>
            <pc:docMk/>
            <pc:sldMk cId="2605654119" sldId="458"/>
            <ac:picMk id="2050" creationId="{DDE4ADB1-56BB-1BC6-85B3-524D063603E1}"/>
          </ac:picMkLst>
        </pc:picChg>
      </pc:sldChg>
      <pc:sldChg chg="addSp delSp modSp add del mod">
        <pc:chgData name="Thiago Panini" userId="cc6a5c77081c362d" providerId="LiveId" clId="{1E56A7F8-8C41-4C48-8B9E-FDD3FD38C49C}" dt="2024-06-21T02:03:03.950" v="24410" actId="47"/>
        <pc:sldMkLst>
          <pc:docMk/>
          <pc:sldMk cId="780642958" sldId="459"/>
        </pc:sldMkLst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11" creationId="{D3351BEF-6A4B-FDC8-6A39-98E3C3D54010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12" creationId="{2FC999EE-AFCE-794D-C3FE-ECA97320AFF9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79" creationId="{C010AA53-8ED6-FE7C-A21D-A6D63524B56E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80" creationId="{8D3F3DAE-490E-286C-F471-C36B28122C9A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81" creationId="{371B1381-F115-7214-4C6C-93BDFCC289B0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87" creationId="{0D7DE6DF-E7DD-4F28-BC45-3065ED008A26}"/>
          </ac:spMkLst>
        </pc:spChg>
        <pc:spChg chg="del">
          <ac:chgData name="Thiago Panini" userId="cc6a5c77081c362d" providerId="LiveId" clId="{1E56A7F8-8C41-4C48-8B9E-FDD3FD38C49C}" dt="2024-06-21T01:46:06.151" v="23848" actId="478"/>
          <ac:spMkLst>
            <pc:docMk/>
            <pc:sldMk cId="780642958" sldId="459"/>
            <ac:spMk id="88" creationId="{74CD65D6-81ED-C80B-88D7-F73CAF826B67}"/>
          </ac:spMkLst>
        </pc:spChg>
        <pc:grpChg chg="del">
          <ac:chgData name="Thiago Panini" userId="cc6a5c77081c362d" providerId="LiveId" clId="{1E56A7F8-8C41-4C48-8B9E-FDD3FD38C49C}" dt="2024-06-21T01:46:06.151" v="23848" actId="478"/>
          <ac:grpSpMkLst>
            <pc:docMk/>
            <pc:sldMk cId="780642958" sldId="459"/>
            <ac:grpSpMk id="74" creationId="{3C9D1F44-CA59-5180-EABE-DEA563F40653}"/>
          </ac:grpSpMkLst>
        </pc:grpChg>
        <pc:grpChg chg="del">
          <ac:chgData name="Thiago Panini" userId="cc6a5c77081c362d" providerId="LiveId" clId="{1E56A7F8-8C41-4C48-8B9E-FDD3FD38C49C}" dt="2024-06-21T01:46:06.151" v="23848" actId="478"/>
          <ac:grpSpMkLst>
            <pc:docMk/>
            <pc:sldMk cId="780642958" sldId="459"/>
            <ac:grpSpMk id="75" creationId="{19D080AE-04B3-0CF8-C4B9-87BA3EB4CABA}"/>
          </ac:grpSpMkLst>
        </pc:grpChg>
        <pc:grpChg chg="del">
          <ac:chgData name="Thiago Panini" userId="cc6a5c77081c362d" providerId="LiveId" clId="{1E56A7F8-8C41-4C48-8B9E-FDD3FD38C49C}" dt="2024-06-21T01:46:06.151" v="23848" actId="478"/>
          <ac:grpSpMkLst>
            <pc:docMk/>
            <pc:sldMk cId="780642958" sldId="459"/>
            <ac:grpSpMk id="76" creationId="{7E4F87F1-0569-F150-DB3E-20CC1402279B}"/>
          </ac:grpSpMkLst>
        </pc:grpChg>
        <pc:grpChg chg="del">
          <ac:chgData name="Thiago Panini" userId="cc6a5c77081c362d" providerId="LiveId" clId="{1E56A7F8-8C41-4C48-8B9E-FDD3FD38C49C}" dt="2024-06-21T01:46:06.151" v="23848" actId="478"/>
          <ac:grpSpMkLst>
            <pc:docMk/>
            <pc:sldMk cId="780642958" sldId="459"/>
            <ac:grpSpMk id="77" creationId="{596BC67E-4460-A0B2-FA15-E3452945059B}"/>
          </ac:grpSpMkLst>
        </pc:grpChg>
        <pc:grpChg chg="del">
          <ac:chgData name="Thiago Panini" userId="cc6a5c77081c362d" providerId="LiveId" clId="{1E56A7F8-8C41-4C48-8B9E-FDD3FD38C49C}" dt="2024-06-21T01:46:06.151" v="23848" actId="478"/>
          <ac:grpSpMkLst>
            <pc:docMk/>
            <pc:sldMk cId="780642958" sldId="459"/>
            <ac:grpSpMk id="86" creationId="{95402FA4-AF9B-F102-90AE-873B18E277E7}"/>
          </ac:grpSpMkLst>
        </pc:grpChg>
        <pc:picChg chg="add mod">
          <ac:chgData name="Thiago Panini" userId="cc6a5c77081c362d" providerId="LiveId" clId="{1E56A7F8-8C41-4C48-8B9E-FDD3FD38C49C}" dt="2024-06-21T01:46:12.277" v="23850" actId="1076"/>
          <ac:picMkLst>
            <pc:docMk/>
            <pc:sldMk cId="780642958" sldId="459"/>
            <ac:picMk id="2" creationId="{81573F18-AADD-1E46-4A1B-4F1FB017A61B}"/>
          </ac:picMkLst>
        </pc:picChg>
        <pc:picChg chg="add mod modCrop">
          <ac:chgData name="Thiago Panini" userId="cc6a5c77081c362d" providerId="LiveId" clId="{1E56A7F8-8C41-4C48-8B9E-FDD3FD38C49C}" dt="2024-06-21T01:47:35.198" v="23856" actId="1076"/>
          <ac:picMkLst>
            <pc:docMk/>
            <pc:sldMk cId="780642958" sldId="459"/>
            <ac:picMk id="3" creationId="{F733F1DB-3ADA-4DA9-B822-21AB551127FE}"/>
          </ac:picMkLst>
        </pc:picChg>
        <pc:cxnChg chg="del">
          <ac:chgData name="Thiago Panini" userId="cc6a5c77081c362d" providerId="LiveId" clId="{1E56A7F8-8C41-4C48-8B9E-FDD3FD38C49C}" dt="2024-06-21T01:46:06.151" v="23848" actId="478"/>
          <ac:cxnSpMkLst>
            <pc:docMk/>
            <pc:sldMk cId="780642958" sldId="459"/>
            <ac:cxnSpMk id="20" creationId="{01075EF6-25ED-C049-7429-8644AF904F45}"/>
          </ac:cxnSpMkLst>
        </pc:cxnChg>
        <pc:cxnChg chg="del">
          <ac:chgData name="Thiago Panini" userId="cc6a5c77081c362d" providerId="LiveId" clId="{1E56A7F8-8C41-4C48-8B9E-FDD3FD38C49C}" dt="2024-06-21T01:46:06.151" v="23848" actId="478"/>
          <ac:cxnSpMkLst>
            <pc:docMk/>
            <pc:sldMk cId="780642958" sldId="459"/>
            <ac:cxnSpMk id="21" creationId="{7C81466E-66C1-9FA8-5B21-7D520E4CEF6D}"/>
          </ac:cxnSpMkLst>
        </pc:cxnChg>
        <pc:cxnChg chg="del">
          <ac:chgData name="Thiago Panini" userId="cc6a5c77081c362d" providerId="LiveId" clId="{1E56A7F8-8C41-4C48-8B9E-FDD3FD38C49C}" dt="2024-06-21T01:46:06.151" v="23848" actId="478"/>
          <ac:cxnSpMkLst>
            <pc:docMk/>
            <pc:sldMk cId="780642958" sldId="459"/>
            <ac:cxnSpMk id="40" creationId="{2C980EA6-2F18-DAB6-20FE-78637D03B969}"/>
          </ac:cxnSpMkLst>
        </pc:cxnChg>
        <pc:cxnChg chg="del">
          <ac:chgData name="Thiago Panini" userId="cc6a5c77081c362d" providerId="LiveId" clId="{1E56A7F8-8C41-4C48-8B9E-FDD3FD38C49C}" dt="2024-06-21T01:46:06.151" v="23848" actId="478"/>
          <ac:cxnSpMkLst>
            <pc:docMk/>
            <pc:sldMk cId="780642958" sldId="459"/>
            <ac:cxnSpMk id="50" creationId="{067345B8-0180-0351-A4C3-2F775FCD96C1}"/>
          </ac:cxnSpMkLst>
        </pc:cxnChg>
      </pc:sldChg>
      <pc:sldChg chg="addSp delSp modSp add del mod">
        <pc:chgData name="Thiago Panini" userId="cc6a5c77081c362d" providerId="LiveId" clId="{1E56A7F8-8C41-4C48-8B9E-FDD3FD38C49C}" dt="2024-06-21T01:59:23.673" v="24276" actId="47"/>
        <pc:sldMkLst>
          <pc:docMk/>
          <pc:sldMk cId="2402526791" sldId="460"/>
        </pc:sldMkLst>
        <pc:spChg chg="add del mod">
          <ac:chgData name="Thiago Panini" userId="cc6a5c77081c362d" providerId="LiveId" clId="{1E56A7F8-8C41-4C48-8B9E-FDD3FD38C49C}" dt="2024-06-21T01:49:48.433" v="23886" actId="478"/>
          <ac:spMkLst>
            <pc:docMk/>
            <pc:sldMk cId="2402526791" sldId="460"/>
            <ac:spMk id="5" creationId="{6ED049C3-19C3-6A9E-35BC-A7161D109F22}"/>
          </ac:spMkLst>
        </pc:spChg>
        <pc:spChg chg="mod">
          <ac:chgData name="Thiago Panini" userId="cc6a5c77081c362d" providerId="LiveId" clId="{1E56A7F8-8C41-4C48-8B9E-FDD3FD38C49C}" dt="2024-06-21T01:49:26.459" v="23883" actId="207"/>
          <ac:spMkLst>
            <pc:docMk/>
            <pc:sldMk cId="2402526791" sldId="460"/>
            <ac:spMk id="7" creationId="{E916C641-89A6-472D-BD71-29B9DBD3C032}"/>
          </ac:spMkLst>
        </pc:spChg>
        <pc:spChg chg="add del mod">
          <ac:chgData name="Thiago Panini" userId="cc6a5c77081c362d" providerId="LiveId" clId="{1E56A7F8-8C41-4C48-8B9E-FDD3FD38C49C}" dt="2024-06-21T01:49:48.433" v="23886" actId="478"/>
          <ac:spMkLst>
            <pc:docMk/>
            <pc:sldMk cId="2402526791" sldId="460"/>
            <ac:spMk id="8" creationId="{0A758BBD-A43D-AD10-4839-8C625C10FCF1}"/>
          </ac:spMkLst>
        </pc:spChg>
        <pc:spChg chg="add del mod">
          <ac:chgData name="Thiago Panini" userId="cc6a5c77081c362d" providerId="LiveId" clId="{1E56A7F8-8C41-4C48-8B9E-FDD3FD38C49C}" dt="2024-06-21T01:49:48.433" v="23886" actId="478"/>
          <ac:spMkLst>
            <pc:docMk/>
            <pc:sldMk cId="2402526791" sldId="460"/>
            <ac:spMk id="9" creationId="{9AAA864A-86B8-E785-C154-290BE5489F68}"/>
          </ac:spMkLst>
        </pc:spChg>
        <pc:spChg chg="add mod">
          <ac:chgData name="Thiago Panini" userId="cc6a5c77081c362d" providerId="LiveId" clId="{1E56A7F8-8C41-4C48-8B9E-FDD3FD38C49C}" dt="2024-06-21T01:50:04.688" v="23890" actId="208"/>
          <ac:spMkLst>
            <pc:docMk/>
            <pc:sldMk cId="2402526791" sldId="460"/>
            <ac:spMk id="10" creationId="{E3A830AB-DB2B-49BC-97E5-C13E76A49C28}"/>
          </ac:spMkLst>
        </pc:spChg>
        <pc:spChg chg="add mod">
          <ac:chgData name="Thiago Panini" userId="cc6a5c77081c362d" providerId="LiveId" clId="{1E56A7F8-8C41-4C48-8B9E-FDD3FD38C49C}" dt="2024-06-21T01:50:10.625" v="23893" actId="1076"/>
          <ac:spMkLst>
            <pc:docMk/>
            <pc:sldMk cId="2402526791" sldId="460"/>
            <ac:spMk id="11" creationId="{73C04ACD-B290-CD08-2A66-B607FC024AB1}"/>
          </ac:spMkLst>
        </pc:spChg>
        <pc:spChg chg="add del mod">
          <ac:chgData name="Thiago Panini" userId="cc6a5c77081c362d" providerId="LiveId" clId="{1E56A7F8-8C41-4C48-8B9E-FDD3FD38C49C}" dt="2024-06-21T01:49:46.264" v="23885" actId="478"/>
          <ac:spMkLst>
            <pc:docMk/>
            <pc:sldMk cId="2402526791" sldId="460"/>
            <ac:spMk id="14" creationId="{D2535B95-670D-C6F7-09F8-3338D1F84ADC}"/>
          </ac:spMkLst>
        </pc:spChg>
        <pc:spChg chg="add mod">
          <ac:chgData name="Thiago Panini" userId="cc6a5c77081c362d" providerId="LiveId" clId="{1E56A7F8-8C41-4C48-8B9E-FDD3FD38C49C}" dt="2024-06-21T01:50:21.539" v="23896" actId="14100"/>
          <ac:spMkLst>
            <pc:docMk/>
            <pc:sldMk cId="2402526791" sldId="460"/>
            <ac:spMk id="15" creationId="{8A3ECB08-CC5D-B95E-C55F-F8E4632D37E6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16" creationId="{A98B7C72-D60E-F482-0333-E177F8F40BC1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17" creationId="{A342A09C-9CFC-8B9B-8875-2BD64F017A21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18" creationId="{5C62068D-0BA2-5E34-7C7E-4888C9A437AB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19" creationId="{730693EB-90F8-0326-0436-B6BC7EAB8D81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0" creationId="{0AC2BB28-187D-F509-F5A5-D62CE3D23068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1" creationId="{7898E9BB-BF31-9676-82D5-394290A10DE8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2" creationId="{449A23A3-31EF-DA1D-316C-611B2CACD261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3" creationId="{A11B3B10-2E5E-86E0-69EF-B6B96B083682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4" creationId="{E9F934DD-F7F3-46AE-156E-5EE1848EF716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5" creationId="{F6C84FC4-A5E5-D3ED-FBC4-2AAE7B3CA1CA}"/>
          </ac:spMkLst>
        </pc:spChg>
        <pc:spChg chg="add mod">
          <ac:chgData name="Thiago Panini" userId="cc6a5c77081c362d" providerId="LiveId" clId="{1E56A7F8-8C41-4C48-8B9E-FDD3FD38C49C}" dt="2024-06-21T01:49:11.226" v="23880"/>
          <ac:spMkLst>
            <pc:docMk/>
            <pc:sldMk cId="2402526791" sldId="460"/>
            <ac:spMk id="26" creationId="{E4461960-4FC1-2C23-A399-1017C614E203}"/>
          </ac:spMkLst>
        </pc:spChg>
        <pc:spChg chg="mod">
          <ac:chgData name="Thiago Panini" userId="cc6a5c77081c362d" providerId="LiveId" clId="{1E56A7F8-8C41-4C48-8B9E-FDD3FD38C49C}" dt="2024-06-21T01:53:48.195" v="24002"/>
          <ac:spMkLst>
            <pc:docMk/>
            <pc:sldMk cId="2402526791" sldId="460"/>
            <ac:spMk id="31" creationId="{7A332707-6F58-3F1B-B3C1-C7C1C7146D04}"/>
          </ac:spMkLst>
        </pc:spChg>
        <pc:spChg chg="mod">
          <ac:chgData name="Thiago Panini" userId="cc6a5c77081c362d" providerId="LiveId" clId="{1E56A7F8-8C41-4C48-8B9E-FDD3FD38C49C}" dt="2024-06-21T01:53:48.195" v="24002"/>
          <ac:spMkLst>
            <pc:docMk/>
            <pc:sldMk cId="2402526791" sldId="460"/>
            <ac:spMk id="32" creationId="{3C1A7F04-5833-828C-E82B-A8FE94691D20}"/>
          </ac:spMkLst>
        </pc:spChg>
        <pc:grpChg chg="add mod">
          <ac:chgData name="Thiago Panini" userId="cc6a5c77081c362d" providerId="LiveId" clId="{1E56A7F8-8C41-4C48-8B9E-FDD3FD38C49C}" dt="2024-06-21T01:53:48.195" v="24002"/>
          <ac:grpSpMkLst>
            <pc:docMk/>
            <pc:sldMk cId="2402526791" sldId="460"/>
            <ac:grpSpMk id="30" creationId="{7B3ECDFA-DAC6-473E-8B6E-B6D97FF8423F}"/>
          </ac:grpSpMkLst>
        </pc:grpChg>
        <pc:picChg chg="add del mod">
          <ac:chgData name="Thiago Panini" userId="cc6a5c77081c362d" providerId="LiveId" clId="{1E56A7F8-8C41-4C48-8B9E-FDD3FD38C49C}" dt="2024-06-21T01:49:48.433" v="23886" actId="478"/>
          <ac:picMkLst>
            <pc:docMk/>
            <pc:sldMk cId="2402526791" sldId="460"/>
            <ac:picMk id="2" creationId="{7B29CB6C-370D-BD26-DD40-2AE81B0924CB}"/>
          </ac:picMkLst>
        </pc:picChg>
        <pc:picChg chg="add del mod">
          <ac:chgData name="Thiago Panini" userId="cc6a5c77081c362d" providerId="LiveId" clId="{1E56A7F8-8C41-4C48-8B9E-FDD3FD38C49C}" dt="2024-06-21T01:49:48.433" v="23886" actId="478"/>
          <ac:picMkLst>
            <pc:docMk/>
            <pc:sldMk cId="2402526791" sldId="460"/>
            <ac:picMk id="4" creationId="{7EF979D8-900E-71C9-9E51-DC43CDDA269A}"/>
          </ac:picMkLst>
        </pc:picChg>
        <pc:picChg chg="add mod">
          <ac:chgData name="Thiago Panini" userId="cc6a5c77081c362d" providerId="LiveId" clId="{1E56A7F8-8C41-4C48-8B9E-FDD3FD38C49C}" dt="2024-06-21T01:50:10.625" v="23893" actId="1076"/>
          <ac:picMkLst>
            <pc:docMk/>
            <pc:sldMk cId="2402526791" sldId="460"/>
            <ac:picMk id="12" creationId="{A505940B-3C2F-8A26-E2C8-31042E16D3AD}"/>
          </ac:picMkLst>
        </pc:picChg>
        <pc:picChg chg="add del mod">
          <ac:chgData name="Thiago Panini" userId="cc6a5c77081c362d" providerId="LiveId" clId="{1E56A7F8-8C41-4C48-8B9E-FDD3FD38C49C}" dt="2024-06-21T01:49:46.264" v="23885" actId="478"/>
          <ac:picMkLst>
            <pc:docMk/>
            <pc:sldMk cId="2402526791" sldId="460"/>
            <ac:picMk id="13" creationId="{9E5B827B-9539-FE78-932F-3C4965C47144}"/>
          </ac:picMkLst>
        </pc:picChg>
        <pc:picChg chg="add del mod">
          <ac:chgData name="Thiago Panini" userId="cc6a5c77081c362d" providerId="LiveId" clId="{1E56A7F8-8C41-4C48-8B9E-FDD3FD38C49C}" dt="2024-06-21T01:49:38.001" v="23884" actId="478"/>
          <ac:picMkLst>
            <pc:docMk/>
            <pc:sldMk cId="2402526791" sldId="460"/>
            <ac:picMk id="28" creationId="{4559D863-078C-21BE-FB7B-EDB3D77CF125}"/>
          </ac:picMkLst>
        </pc:picChg>
      </pc:sldChg>
      <pc:sldChg chg="addSp delSp modSp add del mod ord">
        <pc:chgData name="Thiago Panini" userId="cc6a5c77081c362d" providerId="LiveId" clId="{1E56A7F8-8C41-4C48-8B9E-FDD3FD38C49C}" dt="2024-06-29T16:33:43.992" v="32546" actId="47"/>
        <pc:sldMkLst>
          <pc:docMk/>
          <pc:sldMk cId="2100462504" sldId="461"/>
        </pc:sldMkLst>
        <pc:spChg chg="add del mod">
          <ac:chgData name="Thiago Panini" userId="cc6a5c77081c362d" providerId="LiveId" clId="{1E56A7F8-8C41-4C48-8B9E-FDD3FD38C49C}" dt="2024-06-21T01:57:51.215" v="24250" actId="478"/>
          <ac:spMkLst>
            <pc:docMk/>
            <pc:sldMk cId="2100462504" sldId="461"/>
            <ac:spMk id="2" creationId="{F3724C54-BF44-032D-7A27-AA7893BF52FE}"/>
          </ac:spMkLst>
        </pc:spChg>
        <pc:spChg chg="mod">
          <ac:chgData name="Thiago Panini" userId="cc6a5c77081c362d" providerId="LiveId" clId="{1E56A7F8-8C41-4C48-8B9E-FDD3FD38C49C}" dt="2024-06-21T01:53:50.084" v="24003"/>
          <ac:spMkLst>
            <pc:docMk/>
            <pc:sldMk cId="2100462504" sldId="461"/>
            <ac:spMk id="5" creationId="{A30F6035-8A04-C3D8-6D00-94C5853BE08F}"/>
          </ac:spMkLst>
        </pc:spChg>
        <pc:spChg chg="mod">
          <ac:chgData name="Thiago Panini" userId="cc6a5c77081c362d" providerId="LiveId" clId="{1E56A7F8-8C41-4C48-8B9E-FDD3FD38C49C}" dt="2024-06-21T01:53:50.084" v="24003"/>
          <ac:spMkLst>
            <pc:docMk/>
            <pc:sldMk cId="2100462504" sldId="461"/>
            <ac:spMk id="8" creationId="{9756B2B9-9757-97BD-4BC7-82F3C3444639}"/>
          </ac:spMkLst>
        </pc:spChg>
        <pc:spChg chg="add mod">
          <ac:chgData name="Thiago Panini" userId="cc6a5c77081c362d" providerId="LiveId" clId="{1E56A7F8-8C41-4C48-8B9E-FDD3FD38C49C}" dt="2024-06-28T01:48:00.176" v="28780" actId="12788"/>
          <ac:spMkLst>
            <pc:docMk/>
            <pc:sldMk cId="2100462504" sldId="461"/>
            <ac:spMk id="9" creationId="{3B97C2BA-3FBA-F5DE-6075-CA518B4AA973}"/>
          </ac:spMkLst>
        </pc:spChg>
        <pc:spChg chg="del">
          <ac:chgData name="Thiago Panini" userId="cc6a5c77081c362d" providerId="LiveId" clId="{1E56A7F8-8C41-4C48-8B9E-FDD3FD38C49C}" dt="2024-06-21T01:50:44.989" v="23898" actId="478"/>
          <ac:spMkLst>
            <pc:docMk/>
            <pc:sldMk cId="2100462504" sldId="461"/>
            <ac:spMk id="10" creationId="{E3A830AB-DB2B-49BC-97E5-C13E76A49C28}"/>
          </ac:spMkLst>
        </pc:spChg>
        <pc:spChg chg="del">
          <ac:chgData name="Thiago Panini" userId="cc6a5c77081c362d" providerId="LiveId" clId="{1E56A7F8-8C41-4C48-8B9E-FDD3FD38C49C}" dt="2024-06-21T01:50:44.989" v="23898" actId="478"/>
          <ac:spMkLst>
            <pc:docMk/>
            <pc:sldMk cId="2100462504" sldId="461"/>
            <ac:spMk id="11" creationId="{73C04ACD-B290-CD08-2A66-B607FC024AB1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13" creationId="{50354F48-CFAE-76AD-7F25-8D18F2156DB8}"/>
          </ac:spMkLst>
        </pc:spChg>
        <pc:spChg chg="add mod">
          <ac:chgData name="Thiago Panini" userId="cc6a5c77081c362d" providerId="LiveId" clId="{1E56A7F8-8C41-4C48-8B9E-FDD3FD38C49C}" dt="2024-06-21T02:02:49.190" v="24409" actId="2711"/>
          <ac:spMkLst>
            <pc:docMk/>
            <pc:sldMk cId="2100462504" sldId="461"/>
            <ac:spMk id="14" creationId="{67E07E16-0530-9D7A-8D21-E3D984DAD0D0}"/>
          </ac:spMkLst>
        </pc:spChg>
        <pc:spChg chg="del">
          <ac:chgData name="Thiago Panini" userId="cc6a5c77081c362d" providerId="LiveId" clId="{1E56A7F8-8C41-4C48-8B9E-FDD3FD38C49C}" dt="2024-06-21T01:52:28.994" v="23900" actId="478"/>
          <ac:spMkLst>
            <pc:docMk/>
            <pc:sldMk cId="2100462504" sldId="461"/>
            <ac:spMk id="15" creationId="{8A3ECB08-CC5D-B95E-C55F-F8E4632D37E6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16" creationId="{A98B7C72-D60E-F482-0333-E177F8F40BC1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17" creationId="{A342A09C-9CFC-8B9B-8875-2BD64F017A21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18" creationId="{5C62068D-0BA2-5E34-7C7E-4888C9A437AB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19" creationId="{730693EB-90F8-0326-0436-B6BC7EAB8D81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0" creationId="{0AC2BB28-187D-F509-F5A5-D62CE3D23068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1" creationId="{7898E9BB-BF31-9676-82D5-394290A10DE8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2" creationId="{449A23A3-31EF-DA1D-316C-611B2CACD261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3" creationId="{A11B3B10-2E5E-86E0-69EF-B6B96B083682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4" creationId="{E9F934DD-F7F3-46AE-156E-5EE1848EF716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5" creationId="{F6C84FC4-A5E5-D3ED-FBC4-2AAE7B3CA1CA}"/>
          </ac:spMkLst>
        </pc:spChg>
        <pc:spChg chg="del">
          <ac:chgData name="Thiago Panini" userId="cc6a5c77081c362d" providerId="LiveId" clId="{1E56A7F8-8C41-4C48-8B9E-FDD3FD38C49C}" dt="2024-06-21T01:52:31.647" v="23901" actId="478"/>
          <ac:spMkLst>
            <pc:docMk/>
            <pc:sldMk cId="2100462504" sldId="461"/>
            <ac:spMk id="26" creationId="{E4461960-4FC1-2C23-A399-1017C614E203}"/>
          </ac:spMkLst>
        </pc:spChg>
        <pc:spChg chg="add del mod">
          <ac:chgData name="Thiago Panini" userId="cc6a5c77081c362d" providerId="LiveId" clId="{1E56A7F8-8C41-4C48-8B9E-FDD3FD38C49C}" dt="2024-06-21T02:00:52.176" v="24345" actId="478"/>
          <ac:spMkLst>
            <pc:docMk/>
            <pc:sldMk cId="2100462504" sldId="461"/>
            <ac:spMk id="28" creationId="{13DDE4AE-F0BB-BDD1-BBAA-D77C827A0BF5}"/>
          </ac:spMkLst>
        </pc:spChg>
        <pc:spChg chg="mod">
          <ac:chgData name="Thiago Panini" userId="cc6a5c77081c362d" providerId="LiveId" clId="{1E56A7F8-8C41-4C48-8B9E-FDD3FD38C49C}" dt="2024-06-21T01:53:18.769" v="23999"/>
          <ac:spMkLst>
            <pc:docMk/>
            <pc:sldMk cId="2100462504" sldId="461"/>
            <ac:spMk id="29" creationId="{E45329CC-8AEA-F224-D93C-63ABA2E6CB8B}"/>
          </ac:spMkLst>
        </pc:spChg>
        <pc:spChg chg="add del mod">
          <ac:chgData name="Thiago Panini" userId="cc6a5c77081c362d" providerId="LiveId" clId="{1E56A7F8-8C41-4C48-8B9E-FDD3FD38C49C}" dt="2024-06-21T02:00:52.176" v="24345" actId="478"/>
          <ac:spMkLst>
            <pc:docMk/>
            <pc:sldMk cId="2100462504" sldId="461"/>
            <ac:spMk id="30" creationId="{AF5009CA-F0C3-F744-30A2-971CB2DDCE97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1" creationId="{5B53031A-0E10-2CF4-2ED4-DAF87626E64A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2" creationId="{A7787A4F-14A6-C44B-29FA-E91E68508916}"/>
          </ac:spMkLst>
        </pc:spChg>
        <pc:spChg chg="add mod">
          <ac:chgData name="Thiago Panini" userId="cc6a5c77081c362d" providerId="LiveId" clId="{1E56A7F8-8C41-4C48-8B9E-FDD3FD38C49C}" dt="2024-06-21T02:01:12.656" v="24372" actId="1076"/>
          <ac:spMkLst>
            <pc:docMk/>
            <pc:sldMk cId="2100462504" sldId="461"/>
            <ac:spMk id="33" creationId="{B7730A35-644C-2135-371A-97D2DC34A116}"/>
          </ac:spMkLst>
        </pc:spChg>
        <pc:spChg chg="add mod">
          <ac:chgData name="Thiago Panini" userId="cc6a5c77081c362d" providerId="LiveId" clId="{1E56A7F8-8C41-4C48-8B9E-FDD3FD38C49C}" dt="2024-06-21T02:01:12.656" v="24372" actId="1076"/>
          <ac:spMkLst>
            <pc:docMk/>
            <pc:sldMk cId="2100462504" sldId="461"/>
            <ac:spMk id="34" creationId="{AFD3E840-794E-D30A-8052-572AB25F5366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5" creationId="{5C0541D6-4D64-DB57-B81E-624D2C6B5CDD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6" creationId="{8FB8550F-CD16-F9E9-2E5B-F5C0F608AEAE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7" creationId="{AB70B83A-8DAA-DDDB-82FC-672A93315A50}"/>
          </ac:spMkLst>
        </pc:spChg>
        <pc:spChg chg="add mod">
          <ac:chgData name="Thiago Panini" userId="cc6a5c77081c362d" providerId="LiveId" clId="{1E56A7F8-8C41-4C48-8B9E-FDD3FD38C49C}" dt="2024-06-21T02:02:39.060" v="24401" actId="1037"/>
          <ac:spMkLst>
            <pc:docMk/>
            <pc:sldMk cId="2100462504" sldId="461"/>
            <ac:spMk id="38" creationId="{B5071090-6056-FD83-C9B3-D573E6C20202}"/>
          </ac:spMkLst>
        </pc:spChg>
        <pc:grpChg chg="add mod">
          <ac:chgData name="Thiago Panini" userId="cc6a5c77081c362d" providerId="LiveId" clId="{1E56A7F8-8C41-4C48-8B9E-FDD3FD38C49C}" dt="2024-06-28T01:48:00.176" v="28780" actId="12788"/>
          <ac:grpSpMkLst>
            <pc:docMk/>
            <pc:sldMk cId="2100462504" sldId="461"/>
            <ac:grpSpMk id="4" creationId="{18C8AF05-C345-D5E5-72EF-6BF8CB3F17AA}"/>
          </ac:grpSpMkLst>
        </pc:grpChg>
        <pc:picChg chg="del">
          <ac:chgData name="Thiago Panini" userId="cc6a5c77081c362d" providerId="LiveId" clId="{1E56A7F8-8C41-4C48-8B9E-FDD3FD38C49C}" dt="2024-06-21T01:50:46.433" v="23899" actId="478"/>
          <ac:picMkLst>
            <pc:docMk/>
            <pc:sldMk cId="2100462504" sldId="461"/>
            <ac:picMk id="12" creationId="{A505940B-3C2F-8A26-E2C8-31042E16D3AD}"/>
          </ac:picMkLst>
        </pc:picChg>
      </pc:sldChg>
      <pc:sldChg chg="delSp modSp add del mod">
        <pc:chgData name="Thiago Panini" userId="cc6a5c77081c362d" providerId="LiveId" clId="{1E56A7F8-8C41-4C48-8B9E-FDD3FD38C49C}" dt="2024-06-21T01:59:21.515" v="24275" actId="47"/>
        <pc:sldMkLst>
          <pc:docMk/>
          <pc:sldMk cId="2691434132" sldId="462"/>
        </pc:sldMkLst>
        <pc:spChg chg="mod">
          <ac:chgData name="Thiago Panini" userId="cc6a5c77081c362d" providerId="LiveId" clId="{1E56A7F8-8C41-4C48-8B9E-FDD3FD38C49C}" dt="2024-06-21T01:58:33.929" v="24263" actId="1076"/>
          <ac:spMkLst>
            <pc:docMk/>
            <pc:sldMk cId="2691434132" sldId="462"/>
            <ac:spMk id="2" creationId="{F3724C54-BF44-032D-7A27-AA7893BF52FE}"/>
          </ac:spMkLst>
        </pc:spChg>
        <pc:spChg chg="del">
          <ac:chgData name="Thiago Panini" userId="cc6a5c77081c362d" providerId="LiveId" clId="{1E56A7F8-8C41-4C48-8B9E-FDD3FD38C49C}" dt="2024-06-21T01:57:54.163" v="24251" actId="478"/>
          <ac:spMkLst>
            <pc:docMk/>
            <pc:sldMk cId="2691434132" sldId="462"/>
            <ac:spMk id="9" creationId="{3B97C2BA-3FBA-F5DE-6075-CA518B4AA973}"/>
          </ac:spMkLst>
        </pc:spChg>
        <pc:grpChg chg="mod">
          <ac:chgData name="Thiago Panini" userId="cc6a5c77081c362d" providerId="LiveId" clId="{1E56A7F8-8C41-4C48-8B9E-FDD3FD38C49C}" dt="2024-06-21T01:58:36.862" v="24266" actId="1035"/>
          <ac:grpSpMkLst>
            <pc:docMk/>
            <pc:sldMk cId="2691434132" sldId="462"/>
            <ac:grpSpMk id="4" creationId="{18C8AF05-C345-D5E5-72EF-6BF8CB3F17AA}"/>
          </ac:grpSpMkLst>
        </pc:grpChg>
      </pc:sldChg>
      <pc:sldChg chg="addSp delSp modSp add del mod">
        <pc:chgData name="Thiago Panini" userId="cc6a5c77081c362d" providerId="LiveId" clId="{1E56A7F8-8C41-4C48-8B9E-FDD3FD38C49C}" dt="2024-06-21T14:50:28.202" v="26700" actId="47"/>
        <pc:sldMkLst>
          <pc:docMk/>
          <pc:sldMk cId="3482709913" sldId="462"/>
        </pc:sldMkLst>
        <pc:spChg chg="add mod">
          <ac:chgData name="Thiago Panini" userId="cc6a5c77081c362d" providerId="LiveId" clId="{1E56A7F8-8C41-4C48-8B9E-FDD3FD38C49C}" dt="2024-06-21T02:27:11.773" v="25293" actId="14100"/>
          <ac:spMkLst>
            <pc:docMk/>
            <pc:sldMk cId="3482709913" sldId="462"/>
            <ac:spMk id="2" creationId="{1AF78C8F-2ABE-5E0A-8550-F236C1711D8C}"/>
          </ac:spMkLst>
        </pc:spChg>
        <pc:spChg chg="add mod">
          <ac:chgData name="Thiago Panini" userId="cc6a5c77081c362d" providerId="LiveId" clId="{1E56A7F8-8C41-4C48-8B9E-FDD3FD38C49C}" dt="2024-06-21T14:17:24.682" v="26019"/>
          <ac:spMkLst>
            <pc:docMk/>
            <pc:sldMk cId="3482709913" sldId="462"/>
            <ac:spMk id="3" creationId="{3061DB79-6286-248C-F934-0F82FDCB7C1B}"/>
          </ac:spMkLst>
        </pc:spChg>
        <pc:spChg chg="add del mod">
          <ac:chgData name="Thiago Panini" userId="cc6a5c77081c362d" providerId="LiveId" clId="{1E56A7F8-8C41-4C48-8B9E-FDD3FD38C49C}" dt="2024-06-21T02:15:59.941" v="24815" actId="478"/>
          <ac:spMkLst>
            <pc:docMk/>
            <pc:sldMk cId="3482709913" sldId="462"/>
            <ac:spMk id="3" creationId="{F5422D04-70A1-7A3F-FC50-348FED0DF999}"/>
          </ac:spMkLst>
        </pc:spChg>
        <pc:spChg chg="add mod">
          <ac:chgData name="Thiago Panini" userId="cc6a5c77081c362d" providerId="LiveId" clId="{1E56A7F8-8C41-4C48-8B9E-FDD3FD38C49C}" dt="2024-06-21T14:17:24.682" v="26019"/>
          <ac:spMkLst>
            <pc:docMk/>
            <pc:sldMk cId="3482709913" sldId="462"/>
            <ac:spMk id="4" creationId="{131403D2-B9D2-4FC2-D351-A64401E55E35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7" creationId="{B964B6E6-1F99-6B1F-8C9C-E73C27DDB67B}"/>
          </ac:spMkLst>
        </pc:spChg>
        <pc:spChg chg="mod">
          <ac:chgData name="Thiago Panini" userId="cc6a5c77081c362d" providerId="LiveId" clId="{1E56A7F8-8C41-4C48-8B9E-FDD3FD38C49C}" dt="2024-06-21T14:17:24.682" v="26019"/>
          <ac:spMkLst>
            <pc:docMk/>
            <pc:sldMk cId="3482709913" sldId="462"/>
            <ac:spMk id="8" creationId="{56DF368E-3D9E-3D2F-7F13-EBF25D2BC616}"/>
          </ac:spMkLst>
        </pc:spChg>
        <pc:spChg chg="mod">
          <ac:chgData name="Thiago Panini" userId="cc6a5c77081c362d" providerId="LiveId" clId="{1E56A7F8-8C41-4C48-8B9E-FDD3FD38C49C}" dt="2024-06-21T14:17:24.682" v="26019"/>
          <ac:spMkLst>
            <pc:docMk/>
            <pc:sldMk cId="3482709913" sldId="462"/>
            <ac:spMk id="9" creationId="{F795BD7D-1FF4-68E4-8DB7-1EAD7BFF97CF}"/>
          </ac:spMkLst>
        </pc:spChg>
        <pc:spChg chg="del mod">
          <ac:chgData name="Thiago Panini" userId="cc6a5c77081c362d" providerId="LiveId" clId="{1E56A7F8-8C41-4C48-8B9E-FDD3FD38C49C}" dt="2024-06-21T02:37:03.383" v="25675" actId="478"/>
          <ac:spMkLst>
            <pc:docMk/>
            <pc:sldMk cId="3482709913" sldId="462"/>
            <ac:spMk id="11" creationId="{D3351BEF-6A4B-FDC8-6A39-98E3C3D54010}"/>
          </ac:spMkLst>
        </pc:spChg>
        <pc:spChg chg="del mod">
          <ac:chgData name="Thiago Panini" userId="cc6a5c77081c362d" providerId="LiveId" clId="{1E56A7F8-8C41-4C48-8B9E-FDD3FD38C49C}" dt="2024-06-21T02:37:03.383" v="25675" actId="478"/>
          <ac:spMkLst>
            <pc:docMk/>
            <pc:sldMk cId="3482709913" sldId="462"/>
            <ac:spMk id="12" creationId="{2FC999EE-AFCE-794D-C3FE-ECA97320AFF9}"/>
          </ac:spMkLst>
        </pc:spChg>
        <pc:spChg chg="add mod">
          <ac:chgData name="Thiago Panini" userId="cc6a5c77081c362d" providerId="LiveId" clId="{1E56A7F8-8C41-4C48-8B9E-FDD3FD38C49C}" dt="2024-06-21T14:21:49.640" v="26081" actId="12789"/>
          <ac:spMkLst>
            <pc:docMk/>
            <pc:sldMk cId="3482709913" sldId="462"/>
            <ac:spMk id="14" creationId="{982D4E7E-22AD-8E03-A0F9-9FB65F1144CC}"/>
          </ac:spMkLst>
        </pc:spChg>
        <pc:spChg chg="add mod">
          <ac:chgData name="Thiago Panini" userId="cc6a5c77081c362d" providerId="LiveId" clId="{1E56A7F8-8C41-4C48-8B9E-FDD3FD38C49C}" dt="2024-06-21T14:21:59.261" v="26082" actId="12789"/>
          <ac:spMkLst>
            <pc:docMk/>
            <pc:sldMk cId="3482709913" sldId="462"/>
            <ac:spMk id="17" creationId="{9881F96F-E679-AF86-FA78-C32D170E2F99}"/>
          </ac:spMkLst>
        </pc:spChg>
        <pc:spChg chg="add mod">
          <ac:chgData name="Thiago Panini" userId="cc6a5c77081c362d" providerId="LiveId" clId="{1E56A7F8-8C41-4C48-8B9E-FDD3FD38C49C}" dt="2024-06-21T14:22:09.397" v="26084" actId="1036"/>
          <ac:spMkLst>
            <pc:docMk/>
            <pc:sldMk cId="3482709913" sldId="462"/>
            <ac:spMk id="19" creationId="{E524F3B3-2E49-6508-97E5-FBD06FAAB8DA}"/>
          </ac:spMkLst>
        </pc:spChg>
        <pc:spChg chg="mod topLvl">
          <ac:chgData name="Thiago Panini" userId="cc6a5c77081c362d" providerId="LiveId" clId="{1E56A7F8-8C41-4C48-8B9E-FDD3FD38C49C}" dt="2024-06-21T14:21:35.613" v="26080" actId="1036"/>
          <ac:spMkLst>
            <pc:docMk/>
            <pc:sldMk cId="3482709913" sldId="462"/>
            <ac:spMk id="22" creationId="{D337B444-44AC-6618-81ED-77742A1F7534}"/>
          </ac:spMkLst>
        </pc:spChg>
        <pc:spChg chg="del mod topLvl">
          <ac:chgData name="Thiago Panini" userId="cc6a5c77081c362d" providerId="LiveId" clId="{1E56A7F8-8C41-4C48-8B9E-FDD3FD38C49C}" dt="2024-06-21T14:19:34.111" v="26039" actId="478"/>
          <ac:spMkLst>
            <pc:docMk/>
            <pc:sldMk cId="3482709913" sldId="462"/>
            <ac:spMk id="23" creationId="{D9B52A85-37F5-DAC2-52B4-B6CCB0A35249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24" creationId="{F524F9A8-93E0-4FD3-33DF-5E05AEAC1432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25" creationId="{86010E77-82AD-ED76-957D-C1E6BCF5A8A3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26" creationId="{C5AFCF28-9C7B-FA14-98E8-319475EC59D3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27" creationId="{31A2145B-2146-5FA7-5BFF-8981486AB713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28" creationId="{CF4431D5-EB97-8460-9593-5187A5A1FC53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29" creationId="{6DFA85A4-E91D-7E33-3C77-91573FDAA546}"/>
          </ac:spMkLst>
        </pc:spChg>
        <pc:spChg chg="add mod">
          <ac:chgData name="Thiago Panini" userId="cc6a5c77081c362d" providerId="LiveId" clId="{1E56A7F8-8C41-4C48-8B9E-FDD3FD38C49C}" dt="2024-06-21T02:26:27.128" v="25284" actId="1036"/>
          <ac:spMkLst>
            <pc:docMk/>
            <pc:sldMk cId="3482709913" sldId="462"/>
            <ac:spMk id="30" creationId="{9DB31E1D-D51F-8F0C-F5D5-E10A6C77A446}"/>
          </ac:spMkLst>
        </pc:spChg>
        <pc:spChg chg="add mod">
          <ac:chgData name="Thiago Panini" userId="cc6a5c77081c362d" providerId="LiveId" clId="{1E56A7F8-8C41-4C48-8B9E-FDD3FD38C49C}" dt="2024-06-21T14:43:12.169" v="26467" actId="20577"/>
          <ac:spMkLst>
            <pc:docMk/>
            <pc:sldMk cId="3482709913" sldId="462"/>
            <ac:spMk id="31" creationId="{9BE06896-1312-6276-52BA-8D9E2C6EA3DF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32" creationId="{080C1E4E-853D-17D0-3ACF-9DA395286BDE}"/>
          </ac:spMkLst>
        </pc:spChg>
        <pc:spChg chg="add mod">
          <ac:chgData name="Thiago Panini" userId="cc6a5c77081c362d" providerId="LiveId" clId="{1E56A7F8-8C41-4C48-8B9E-FDD3FD38C49C}" dt="2024-06-21T14:21:49.640" v="26081" actId="12789"/>
          <ac:spMkLst>
            <pc:docMk/>
            <pc:sldMk cId="3482709913" sldId="462"/>
            <ac:spMk id="51" creationId="{7ED93C4C-950E-B4FA-EF61-907EB7406764}"/>
          </ac:spMkLst>
        </pc:spChg>
        <pc:spChg chg="add mod">
          <ac:chgData name="Thiago Panini" userId="cc6a5c77081c362d" providerId="LiveId" clId="{1E56A7F8-8C41-4C48-8B9E-FDD3FD38C49C}" dt="2024-06-21T14:21:59.261" v="26082" actId="12789"/>
          <ac:spMkLst>
            <pc:docMk/>
            <pc:sldMk cId="3482709913" sldId="462"/>
            <ac:spMk id="52" creationId="{580083A6-7E36-5330-9756-0C2DF3393E52}"/>
          </ac:spMkLst>
        </pc:spChg>
        <pc:spChg chg="add mod">
          <ac:chgData name="Thiago Panini" userId="cc6a5c77081c362d" providerId="LiveId" clId="{1E56A7F8-8C41-4C48-8B9E-FDD3FD38C49C}" dt="2024-06-21T14:22:09.397" v="26084" actId="1036"/>
          <ac:spMkLst>
            <pc:docMk/>
            <pc:sldMk cId="3482709913" sldId="462"/>
            <ac:spMk id="53" creationId="{C8108FAA-CF0F-04AA-D1D6-6BE436041CF1}"/>
          </ac:spMkLst>
        </pc:spChg>
        <pc:spChg chg="add mod">
          <ac:chgData name="Thiago Panini" userId="cc6a5c77081c362d" providerId="LiveId" clId="{1E56A7F8-8C41-4C48-8B9E-FDD3FD38C49C}" dt="2024-06-21T14:21:49.640" v="26081" actId="12789"/>
          <ac:spMkLst>
            <pc:docMk/>
            <pc:sldMk cId="3482709913" sldId="462"/>
            <ac:spMk id="54" creationId="{5274CB53-56AD-2D8C-6570-D010787C4C4C}"/>
          </ac:spMkLst>
        </pc:spChg>
        <pc:spChg chg="add mod">
          <ac:chgData name="Thiago Panini" userId="cc6a5c77081c362d" providerId="LiveId" clId="{1E56A7F8-8C41-4C48-8B9E-FDD3FD38C49C}" dt="2024-06-21T14:21:59.261" v="26082" actId="12789"/>
          <ac:spMkLst>
            <pc:docMk/>
            <pc:sldMk cId="3482709913" sldId="462"/>
            <ac:spMk id="55" creationId="{A4D24A20-10D1-B457-1891-2EDAA8DF62B5}"/>
          </ac:spMkLst>
        </pc:spChg>
        <pc:spChg chg="add mod">
          <ac:chgData name="Thiago Panini" userId="cc6a5c77081c362d" providerId="LiveId" clId="{1E56A7F8-8C41-4C48-8B9E-FDD3FD38C49C}" dt="2024-06-21T14:22:09.397" v="26084" actId="1036"/>
          <ac:spMkLst>
            <pc:docMk/>
            <pc:sldMk cId="3482709913" sldId="462"/>
            <ac:spMk id="56" creationId="{5FF18123-BB98-8C56-954D-1FB219D145EE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57" creationId="{6135F4DC-24E9-5323-BE52-863BE4667CF5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58" creationId="{B47D6E67-C89D-D9A0-142D-F444D64BDB87}"/>
          </ac:spMkLst>
        </pc:spChg>
        <pc:spChg chg="add mod">
          <ac:chgData name="Thiago Panini" userId="cc6a5c77081c362d" providerId="LiveId" clId="{1E56A7F8-8C41-4C48-8B9E-FDD3FD38C49C}" dt="2024-06-21T14:44:43.353" v="26528" actId="1036"/>
          <ac:spMkLst>
            <pc:docMk/>
            <pc:sldMk cId="3482709913" sldId="462"/>
            <ac:spMk id="59" creationId="{B03002F8-A733-9A7A-3B44-B2A4A70E9B08}"/>
          </ac:spMkLst>
        </pc:spChg>
        <pc:spChg chg="add mod">
          <ac:chgData name="Thiago Panini" userId="cc6a5c77081c362d" providerId="LiveId" clId="{1E56A7F8-8C41-4C48-8B9E-FDD3FD38C49C}" dt="2024-06-21T14:18:14.192" v="26030" actId="1076"/>
          <ac:spMkLst>
            <pc:docMk/>
            <pc:sldMk cId="3482709913" sldId="462"/>
            <ac:spMk id="61" creationId="{CA034B9A-6546-3B86-5D16-31F7698E6672}"/>
          </ac:spMkLst>
        </pc:spChg>
        <pc:spChg chg="add del mod">
          <ac:chgData name="Thiago Panini" userId="cc6a5c77081c362d" providerId="LiveId" clId="{1E56A7F8-8C41-4C48-8B9E-FDD3FD38C49C}" dt="2024-06-21T14:17:23.923" v="26018" actId="478"/>
          <ac:spMkLst>
            <pc:docMk/>
            <pc:sldMk cId="3482709913" sldId="462"/>
            <ac:spMk id="62" creationId="{D7F7AD1A-FA06-C6C9-F7AB-31F30347E450}"/>
          </ac:spMkLst>
        </pc:spChg>
        <pc:spChg chg="add del mod">
          <ac:chgData name="Thiago Panini" userId="cc6a5c77081c362d" providerId="LiveId" clId="{1E56A7F8-8C41-4C48-8B9E-FDD3FD38C49C}" dt="2024-06-21T14:17:23.923" v="26018" actId="478"/>
          <ac:spMkLst>
            <pc:docMk/>
            <pc:sldMk cId="3482709913" sldId="462"/>
            <ac:spMk id="63" creationId="{12A0B635-F637-E883-7DF6-9608E1377CA5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65" creationId="{D754B627-57D7-2574-1599-DBFF994A9C3D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78" creationId="{DD228812-409A-F420-537E-5309B61C8411}"/>
          </ac:spMkLst>
        </pc:spChg>
        <pc:spChg chg="del">
          <ac:chgData name="Thiago Panini" userId="cc6a5c77081c362d" providerId="LiveId" clId="{1E56A7F8-8C41-4C48-8B9E-FDD3FD38C49C}" dt="2024-06-21T02:37:05.638" v="25676" actId="478"/>
          <ac:spMkLst>
            <pc:docMk/>
            <pc:sldMk cId="3482709913" sldId="462"/>
            <ac:spMk id="79" creationId="{C010AA53-8ED6-FE7C-A21D-A6D63524B56E}"/>
          </ac:spMkLst>
        </pc:spChg>
        <pc:spChg chg="del">
          <ac:chgData name="Thiago Panini" userId="cc6a5c77081c362d" providerId="LiveId" clId="{1E56A7F8-8C41-4C48-8B9E-FDD3FD38C49C}" dt="2024-06-21T02:37:05.638" v="25676" actId="478"/>
          <ac:spMkLst>
            <pc:docMk/>
            <pc:sldMk cId="3482709913" sldId="462"/>
            <ac:spMk id="80" creationId="{8D3F3DAE-490E-286C-F471-C36B28122C9A}"/>
          </ac:spMkLst>
        </pc:spChg>
        <pc:spChg chg="del">
          <ac:chgData name="Thiago Panini" userId="cc6a5c77081c362d" providerId="LiveId" clId="{1E56A7F8-8C41-4C48-8B9E-FDD3FD38C49C}" dt="2024-06-21T02:37:05.638" v="25676" actId="478"/>
          <ac:spMkLst>
            <pc:docMk/>
            <pc:sldMk cId="3482709913" sldId="462"/>
            <ac:spMk id="81" creationId="{371B1381-F115-7214-4C6C-93BDFCC289B0}"/>
          </ac:spMkLst>
        </pc:spChg>
        <pc:spChg chg="del">
          <ac:chgData name="Thiago Panini" userId="cc6a5c77081c362d" providerId="LiveId" clId="{1E56A7F8-8C41-4C48-8B9E-FDD3FD38C49C}" dt="2024-06-21T02:14:48.549" v="24796" actId="478"/>
          <ac:spMkLst>
            <pc:docMk/>
            <pc:sldMk cId="3482709913" sldId="462"/>
            <ac:spMk id="87" creationId="{0D7DE6DF-E7DD-4F28-BC45-3065ED008A26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89" creationId="{CD60C519-61B6-AC75-538B-DBF9A7E0857E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0" creationId="{ADBE96F6-93B7-CA8B-BE36-C13CD27B18CB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1" creationId="{BF37824D-18F1-0C88-6928-7738E4760211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2" creationId="{D86FB785-2DA8-B470-C524-83480ED25D81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3" creationId="{BCF063CD-ED8A-10DD-D621-4CE6CB814E8D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94" creationId="{0D082C76-121A-FF72-5129-EA41B16D47AE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5" creationId="{F2DA45E7-0692-3A72-EAA4-4B007F97EFCF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6" creationId="{F19011CA-3441-A9B9-0240-7567CEFB5E69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7" creationId="{0299E153-EBD1-6FB7-7B6B-6E7BEFF43F87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8" creationId="{409968E6-8C10-4F44-C46D-B551648DB0AF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99" creationId="{A45D974A-02EE-1209-0859-A7D89703593F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0" creationId="{FEFED5BE-51DD-89FE-B781-47550765BBD4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1" creationId="{9F5DD31F-47CA-7A95-EBE3-0BC11EE4C361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2" creationId="{BE9BE087-C524-A73B-8B5A-48E49CA4A19D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3" creationId="{2232F620-427B-B206-0899-59CC89A3B590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4" creationId="{0D8D24A8-F430-D703-6985-CD6125B81F44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5" creationId="{60FA4D79-E4BC-35D7-C412-77CE59362F1E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6" creationId="{A1F77BE0-4760-6838-FDC5-DA93A38CBF2B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07" creationId="{7995CAB7-37A0-8D43-210C-E01A5524FD9D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08" creationId="{2FE2FA9B-FEFA-572A-B0D3-8D1A32A714F4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10" creationId="{F2215B75-F39A-BB14-F396-F6C4DBA91663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11" creationId="{E23455F1-2EE1-EC52-F7B5-EE8112E1B8CA}"/>
          </ac:spMkLst>
        </pc:spChg>
        <pc:spChg chg="del">
          <ac:chgData name="Thiago Panini" userId="cc6a5c77081c362d" providerId="LiveId" clId="{1E56A7F8-8C41-4C48-8B9E-FDD3FD38C49C}" dt="2024-06-21T02:14:40.593" v="24795" actId="478"/>
          <ac:spMkLst>
            <pc:docMk/>
            <pc:sldMk cId="3482709913" sldId="462"/>
            <ac:spMk id="112" creationId="{5BBB8F2E-6179-A9F5-8792-7B2D5DAC146A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13" creationId="{BC668666-7012-8119-F6D9-4025580F10EB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14" creationId="{2CF2F943-D022-4FCA-C872-1B7335EC3A9D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16" creationId="{37D1FCAE-DC1A-4318-9346-161A17BAC243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17" creationId="{B249EECC-0D2D-26AF-F96E-4CDF149373D5}"/>
          </ac:spMkLst>
        </pc:spChg>
        <pc:spChg chg="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19" creationId="{A7182F6E-151D-7366-BFB0-270C520BE390}"/>
          </ac:spMkLst>
        </pc:spChg>
        <pc:spChg chg="mod">
          <ac:chgData name="Thiago Panini" userId="cc6a5c77081c362d" providerId="LiveId" clId="{1E56A7F8-8C41-4C48-8B9E-FDD3FD38C49C}" dt="2024-06-21T14:29:21.329" v="26118" actId="20577"/>
          <ac:spMkLst>
            <pc:docMk/>
            <pc:sldMk cId="3482709913" sldId="462"/>
            <ac:spMk id="120" creationId="{6DF66201-0D58-1251-8FA0-AC6D1D87B8C8}"/>
          </ac:spMkLst>
        </pc:spChg>
        <pc:spChg chg="add 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21" creationId="{DC41FCFA-B540-8480-4B32-4C23FCB99C83}"/>
          </ac:spMkLst>
        </pc:spChg>
        <pc:spChg chg="add 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22" creationId="{45F3C16B-06C1-6B3C-C9C3-24419D3B6556}"/>
          </ac:spMkLst>
        </pc:spChg>
        <pc:spChg chg="add mod">
          <ac:chgData name="Thiago Panini" userId="cc6a5c77081c362d" providerId="LiveId" clId="{1E56A7F8-8C41-4C48-8B9E-FDD3FD38C49C}" dt="2024-06-21T02:37:05.888" v="25677"/>
          <ac:spMkLst>
            <pc:docMk/>
            <pc:sldMk cId="3482709913" sldId="462"/>
            <ac:spMk id="123" creationId="{613A7B4D-81FD-FFDD-3997-7305CB238726}"/>
          </ac:spMkLst>
        </pc:spChg>
        <pc:grpChg chg="add mod">
          <ac:chgData name="Thiago Panini" userId="cc6a5c77081c362d" providerId="LiveId" clId="{1E56A7F8-8C41-4C48-8B9E-FDD3FD38C49C}" dt="2024-06-21T14:17:24.682" v="26019"/>
          <ac:grpSpMkLst>
            <pc:docMk/>
            <pc:sldMk cId="3482709913" sldId="462"/>
            <ac:grpSpMk id="6" creationId="{AA8BCF3A-445C-6854-E2F6-D2AEDC1E0AE7}"/>
          </ac:grpSpMkLst>
        </pc:grpChg>
        <pc:grpChg chg="add del mod">
          <ac:chgData name="Thiago Panini" userId="cc6a5c77081c362d" providerId="LiveId" clId="{1E56A7F8-8C41-4C48-8B9E-FDD3FD38C49C}" dt="2024-06-21T14:19:34.111" v="26039" actId="478"/>
          <ac:grpSpMkLst>
            <pc:docMk/>
            <pc:sldMk cId="3482709913" sldId="462"/>
            <ac:grpSpMk id="21" creationId="{09282AF7-4047-BE89-CE55-BF2A5B50F5B9}"/>
          </ac:grpSpMkLst>
        </pc:grpChg>
        <pc:grpChg chg="add del mod">
          <ac:chgData name="Thiago Panini" userId="cc6a5c77081c362d" providerId="LiveId" clId="{1E56A7F8-8C41-4C48-8B9E-FDD3FD38C49C}" dt="2024-06-21T14:17:23.923" v="26018" actId="478"/>
          <ac:grpSpMkLst>
            <pc:docMk/>
            <pc:sldMk cId="3482709913" sldId="462"/>
            <ac:grpSpMk id="64" creationId="{D7278846-6E4C-2248-CA14-1A7E48D05F73}"/>
          </ac:grpSpMkLst>
        </pc:grpChg>
        <pc:grpChg chg="del mod">
          <ac:chgData name="Thiago Panini" userId="cc6a5c77081c362d" providerId="LiveId" clId="{1E56A7F8-8C41-4C48-8B9E-FDD3FD38C49C}" dt="2024-06-21T02:37:05.638" v="25676" actId="478"/>
          <ac:grpSpMkLst>
            <pc:docMk/>
            <pc:sldMk cId="3482709913" sldId="462"/>
            <ac:grpSpMk id="74" creationId="{3C9D1F44-CA59-5180-EABE-DEA563F40653}"/>
          </ac:grpSpMkLst>
        </pc:grpChg>
        <pc:grpChg chg="del mod">
          <ac:chgData name="Thiago Panini" userId="cc6a5c77081c362d" providerId="LiveId" clId="{1E56A7F8-8C41-4C48-8B9E-FDD3FD38C49C}" dt="2024-06-21T02:37:05.638" v="25676" actId="478"/>
          <ac:grpSpMkLst>
            <pc:docMk/>
            <pc:sldMk cId="3482709913" sldId="462"/>
            <ac:grpSpMk id="75" creationId="{19D080AE-04B3-0CF8-C4B9-87BA3EB4CABA}"/>
          </ac:grpSpMkLst>
        </pc:grpChg>
        <pc:grpChg chg="del mod">
          <ac:chgData name="Thiago Panini" userId="cc6a5c77081c362d" providerId="LiveId" clId="{1E56A7F8-8C41-4C48-8B9E-FDD3FD38C49C}" dt="2024-06-21T02:37:05.638" v="25676" actId="478"/>
          <ac:grpSpMkLst>
            <pc:docMk/>
            <pc:sldMk cId="3482709913" sldId="462"/>
            <ac:grpSpMk id="76" creationId="{7E4F87F1-0569-F150-DB3E-20CC1402279B}"/>
          </ac:grpSpMkLst>
        </pc:grpChg>
        <pc:grpChg chg="del mod">
          <ac:chgData name="Thiago Panini" userId="cc6a5c77081c362d" providerId="LiveId" clId="{1E56A7F8-8C41-4C48-8B9E-FDD3FD38C49C}" dt="2024-06-21T02:37:05.638" v="25676" actId="478"/>
          <ac:grpSpMkLst>
            <pc:docMk/>
            <pc:sldMk cId="3482709913" sldId="462"/>
            <ac:grpSpMk id="77" creationId="{596BC67E-4460-A0B2-FA15-E3452945059B}"/>
          </ac:grpSpMkLst>
        </pc:grpChg>
        <pc:grpChg chg="del">
          <ac:chgData name="Thiago Panini" userId="cc6a5c77081c362d" providerId="LiveId" clId="{1E56A7F8-8C41-4C48-8B9E-FDD3FD38C49C}" dt="2024-06-21T02:37:03.383" v="25675" actId="478"/>
          <ac:grpSpMkLst>
            <pc:docMk/>
            <pc:sldMk cId="3482709913" sldId="462"/>
            <ac:grpSpMk id="86" creationId="{95402FA4-AF9B-F102-90AE-873B18E277E7}"/>
          </ac:grpSpMkLst>
        </pc:grpChg>
        <pc:grpChg chg="add mod">
          <ac:chgData name="Thiago Panini" userId="cc6a5c77081c362d" providerId="LiveId" clId="{1E56A7F8-8C41-4C48-8B9E-FDD3FD38C49C}" dt="2024-06-21T02:37:05.888" v="25677"/>
          <ac:grpSpMkLst>
            <pc:docMk/>
            <pc:sldMk cId="3482709913" sldId="462"/>
            <ac:grpSpMk id="88" creationId="{EF3483EC-E34A-EAD8-3D68-96D4D14EB30F}"/>
          </ac:grpSpMkLst>
        </pc:grpChg>
        <pc:grpChg chg="add mod">
          <ac:chgData name="Thiago Panini" userId="cc6a5c77081c362d" providerId="LiveId" clId="{1E56A7F8-8C41-4C48-8B9E-FDD3FD38C49C}" dt="2024-06-21T02:37:05.888" v="25677"/>
          <ac:grpSpMkLst>
            <pc:docMk/>
            <pc:sldMk cId="3482709913" sldId="462"/>
            <ac:grpSpMk id="109" creationId="{82CB68D4-38BF-A3F1-B1CA-93E05E517948}"/>
          </ac:grpSpMkLst>
        </pc:grpChg>
        <pc:grpChg chg="add mod">
          <ac:chgData name="Thiago Panini" userId="cc6a5c77081c362d" providerId="LiveId" clId="{1E56A7F8-8C41-4C48-8B9E-FDD3FD38C49C}" dt="2024-06-21T02:37:05.888" v="25677"/>
          <ac:grpSpMkLst>
            <pc:docMk/>
            <pc:sldMk cId="3482709913" sldId="462"/>
            <ac:grpSpMk id="115" creationId="{5B09F8DD-2E4F-F019-9179-A40D3267044B}"/>
          </ac:grpSpMkLst>
        </pc:grpChg>
        <pc:grpChg chg="add mod">
          <ac:chgData name="Thiago Panini" userId="cc6a5c77081c362d" providerId="LiveId" clId="{1E56A7F8-8C41-4C48-8B9E-FDD3FD38C49C}" dt="2024-06-21T02:37:05.888" v="25677"/>
          <ac:grpSpMkLst>
            <pc:docMk/>
            <pc:sldMk cId="3482709913" sldId="462"/>
            <ac:grpSpMk id="118" creationId="{3DEA92EA-2DF9-47A1-A4BB-3AA517B06C84}"/>
          </ac:grpSpMkLst>
        </pc:grpChg>
        <pc:picChg chg="add mod">
          <ac:chgData name="Thiago Panini" userId="cc6a5c77081c362d" providerId="LiveId" clId="{1E56A7F8-8C41-4C48-8B9E-FDD3FD38C49C}" dt="2024-06-21T14:18:15.939" v="26034" actId="1035"/>
          <ac:picMkLst>
            <pc:docMk/>
            <pc:sldMk cId="3482709913" sldId="462"/>
            <ac:picMk id="18" creationId="{E72D64D5-E139-BCDC-86D5-240E369C73EC}"/>
          </ac:picMkLst>
        </pc:picChg>
        <pc:picChg chg="add mod">
          <ac:chgData name="Thiago Panini" userId="cc6a5c77081c362d" providerId="LiveId" clId="{1E56A7F8-8C41-4C48-8B9E-FDD3FD38C49C}" dt="2024-06-21T14:17:58.450" v="26023"/>
          <ac:picMkLst>
            <pc:docMk/>
            <pc:sldMk cId="3482709913" sldId="462"/>
            <ac:picMk id="20" creationId="{DF71D23E-8E96-8D02-AB21-247895984068}"/>
          </ac:picMkLst>
        </pc:picChg>
        <pc:picChg chg="add del mod">
          <ac:chgData name="Thiago Panini" userId="cc6a5c77081c362d" providerId="LiveId" clId="{1E56A7F8-8C41-4C48-8B9E-FDD3FD38C49C}" dt="2024-06-21T02:37:03.383" v="25675" actId="478"/>
          <ac:picMkLst>
            <pc:docMk/>
            <pc:sldMk cId="3482709913" sldId="462"/>
            <ac:picMk id="60" creationId="{5CD4E21D-F73C-761C-DFD1-37FF83F2DAFB}"/>
          </ac:picMkLst>
        </pc:picChg>
        <pc:cxnChg chg="add mod">
          <ac:chgData name="Thiago Panini" userId="cc6a5c77081c362d" providerId="LiveId" clId="{1E56A7F8-8C41-4C48-8B9E-FDD3FD38C49C}" dt="2024-06-21T02:27:27.724" v="25294" actId="208"/>
          <ac:cxnSpMkLst>
            <pc:docMk/>
            <pc:sldMk cId="3482709913" sldId="462"/>
            <ac:cxnSpMk id="5" creationId="{BB11F2E9-ACE0-A113-DB35-7B3F7B607EE1}"/>
          </ac:cxnSpMkLst>
        </pc:cxnChg>
        <pc:cxnChg chg="add mod">
          <ac:chgData name="Thiago Panini" userId="cc6a5c77081c362d" providerId="LiveId" clId="{1E56A7F8-8C41-4C48-8B9E-FDD3FD38C49C}" dt="2024-06-21T14:17:24.682" v="26019"/>
          <ac:cxnSpMkLst>
            <pc:docMk/>
            <pc:sldMk cId="3482709913" sldId="462"/>
            <ac:cxnSpMk id="10" creationId="{1D441EB1-0648-1383-E7BD-C10A95EF452D}"/>
          </ac:cxnSpMkLst>
        </pc:cxnChg>
        <pc:cxnChg chg="add mod">
          <ac:chgData name="Thiago Panini" userId="cc6a5c77081c362d" providerId="LiveId" clId="{1E56A7F8-8C41-4C48-8B9E-FDD3FD38C49C}" dt="2024-06-21T14:17:24.682" v="26019"/>
          <ac:cxnSpMkLst>
            <pc:docMk/>
            <pc:sldMk cId="3482709913" sldId="462"/>
            <ac:cxnSpMk id="11" creationId="{76EDBE52-0419-59B4-13E7-B99F7C15139D}"/>
          </ac:cxnSpMkLst>
        </pc:cxnChg>
        <pc:cxnChg chg="add mod">
          <ac:chgData name="Thiago Panini" userId="cc6a5c77081c362d" providerId="LiveId" clId="{1E56A7F8-8C41-4C48-8B9E-FDD3FD38C49C}" dt="2024-06-21T14:17:24.682" v="26019"/>
          <ac:cxnSpMkLst>
            <pc:docMk/>
            <pc:sldMk cId="3482709913" sldId="462"/>
            <ac:cxnSpMk id="12" creationId="{C710133D-E361-0E76-7B2F-880906AF10E8}"/>
          </ac:cxnSpMkLst>
        </pc:cxnChg>
        <pc:cxnChg chg="add mod">
          <ac:chgData name="Thiago Panini" userId="cc6a5c77081c362d" providerId="LiveId" clId="{1E56A7F8-8C41-4C48-8B9E-FDD3FD38C49C}" dt="2024-06-21T14:17:24.682" v="26019"/>
          <ac:cxnSpMkLst>
            <pc:docMk/>
            <pc:sldMk cId="3482709913" sldId="462"/>
            <ac:cxnSpMk id="13" creationId="{0A1F3EEC-6677-DCF7-C6FA-51E524050182}"/>
          </ac:cxnSpMkLst>
        </pc:cxnChg>
        <pc:cxnChg chg="del">
          <ac:chgData name="Thiago Panini" userId="cc6a5c77081c362d" providerId="LiveId" clId="{1E56A7F8-8C41-4C48-8B9E-FDD3FD38C49C}" dt="2024-06-21T02:37:03.383" v="25675" actId="478"/>
          <ac:cxnSpMkLst>
            <pc:docMk/>
            <pc:sldMk cId="3482709913" sldId="462"/>
            <ac:cxnSpMk id="20" creationId="{01075EF6-25ED-C049-7429-8644AF904F45}"/>
          </ac:cxnSpMkLst>
        </pc:cxnChg>
        <pc:cxnChg chg="del">
          <ac:chgData name="Thiago Panini" userId="cc6a5c77081c362d" providerId="LiveId" clId="{1E56A7F8-8C41-4C48-8B9E-FDD3FD38C49C}" dt="2024-06-21T02:37:03.383" v="25675" actId="478"/>
          <ac:cxnSpMkLst>
            <pc:docMk/>
            <pc:sldMk cId="3482709913" sldId="462"/>
            <ac:cxnSpMk id="21" creationId="{7C81466E-66C1-9FA8-5B21-7D520E4CEF6D}"/>
          </ac:cxnSpMkLst>
        </pc:cxnChg>
        <pc:cxnChg chg="add del mod">
          <ac:chgData name="Thiago Panini" userId="cc6a5c77081c362d" providerId="LiveId" clId="{1E56A7F8-8C41-4C48-8B9E-FDD3FD38C49C}" dt="2024-06-21T02:17:47.521" v="24891" actId="21"/>
          <ac:cxnSpMkLst>
            <pc:docMk/>
            <pc:sldMk cId="3482709913" sldId="462"/>
            <ac:cxnSpMk id="22" creationId="{D2575165-8948-8336-B280-287915A70C14}"/>
          </ac:cxnSpMkLst>
        </pc:cxnChg>
        <pc:cxnChg chg="add del mod">
          <ac:chgData name="Thiago Panini" userId="cc6a5c77081c362d" providerId="LiveId" clId="{1E56A7F8-8C41-4C48-8B9E-FDD3FD38C49C}" dt="2024-06-21T02:18:22.420" v="24919" actId="478"/>
          <ac:cxnSpMkLst>
            <pc:docMk/>
            <pc:sldMk cId="3482709913" sldId="462"/>
            <ac:cxnSpMk id="27" creationId="{D2575165-8948-8336-B280-287915A70C14}"/>
          </ac:cxnSpMkLst>
        </pc:cxnChg>
        <pc:cxnChg chg="add mod">
          <ac:chgData name="Thiago Panini" userId="cc6a5c77081c362d" providerId="LiveId" clId="{1E56A7F8-8C41-4C48-8B9E-FDD3FD38C49C}" dt="2024-06-21T02:27:27.724" v="25294" actId="208"/>
          <ac:cxnSpMkLst>
            <pc:docMk/>
            <pc:sldMk cId="3482709913" sldId="462"/>
            <ac:cxnSpMk id="34" creationId="{7FFC7193-2DBF-519D-FE2E-1C98C9BB096B}"/>
          </ac:cxnSpMkLst>
        </pc:cxnChg>
        <pc:cxnChg chg="add del mod">
          <ac:chgData name="Thiago Panini" userId="cc6a5c77081c362d" providerId="LiveId" clId="{1E56A7F8-8C41-4C48-8B9E-FDD3FD38C49C}" dt="2024-06-21T02:21:29.634" v="25013" actId="478"/>
          <ac:cxnSpMkLst>
            <pc:docMk/>
            <pc:sldMk cId="3482709913" sldId="462"/>
            <ac:cxnSpMk id="35" creationId="{56295CBB-AC7B-2281-3942-177369AB5FA1}"/>
          </ac:cxnSpMkLst>
        </pc:cxnChg>
        <pc:cxnChg chg="add del mod">
          <ac:chgData name="Thiago Panini" userId="cc6a5c77081c362d" providerId="LiveId" clId="{1E56A7F8-8C41-4C48-8B9E-FDD3FD38C49C}" dt="2024-06-21T02:21:29.634" v="25013" actId="478"/>
          <ac:cxnSpMkLst>
            <pc:docMk/>
            <pc:sldMk cId="3482709913" sldId="462"/>
            <ac:cxnSpMk id="36" creationId="{0E93EA76-6D0A-6292-965A-3B5F99392594}"/>
          </ac:cxnSpMkLst>
        </pc:cxnChg>
        <pc:cxnChg chg="add del mod">
          <ac:chgData name="Thiago Panini" userId="cc6a5c77081c362d" providerId="LiveId" clId="{1E56A7F8-8C41-4C48-8B9E-FDD3FD38C49C}" dt="2024-06-21T02:20:43.682" v="25000" actId="478"/>
          <ac:cxnSpMkLst>
            <pc:docMk/>
            <pc:sldMk cId="3482709913" sldId="462"/>
            <ac:cxnSpMk id="37" creationId="{D5197F3F-849C-08E6-A09C-0A2AFA6C49AB}"/>
          </ac:cxnSpMkLst>
        </pc:cxnChg>
        <pc:cxnChg chg="add del mod">
          <ac:chgData name="Thiago Panini" userId="cc6a5c77081c362d" providerId="LiveId" clId="{1E56A7F8-8C41-4C48-8B9E-FDD3FD38C49C}" dt="2024-06-21T02:20:43.682" v="25000" actId="478"/>
          <ac:cxnSpMkLst>
            <pc:docMk/>
            <pc:sldMk cId="3482709913" sldId="462"/>
            <ac:cxnSpMk id="38" creationId="{F391718C-BF0D-6256-8BC6-2FBEFAFC0EAB}"/>
          </ac:cxnSpMkLst>
        </pc:cxnChg>
        <pc:cxnChg chg="add mod">
          <ac:chgData name="Thiago Panini" userId="cc6a5c77081c362d" providerId="LiveId" clId="{1E56A7F8-8C41-4C48-8B9E-FDD3FD38C49C}" dt="2024-06-21T02:27:27.724" v="25294" actId="208"/>
          <ac:cxnSpMkLst>
            <pc:docMk/>
            <pc:sldMk cId="3482709913" sldId="462"/>
            <ac:cxnSpMk id="39" creationId="{3F65F59F-3AB8-1FCA-3EC4-B25FAC6E9D0E}"/>
          </ac:cxnSpMkLst>
        </pc:cxnChg>
        <pc:cxnChg chg="del">
          <ac:chgData name="Thiago Panini" userId="cc6a5c77081c362d" providerId="LiveId" clId="{1E56A7F8-8C41-4C48-8B9E-FDD3FD38C49C}" dt="2024-06-21T02:37:03.383" v="25675" actId="478"/>
          <ac:cxnSpMkLst>
            <pc:docMk/>
            <pc:sldMk cId="3482709913" sldId="462"/>
            <ac:cxnSpMk id="40" creationId="{2C980EA6-2F18-DAB6-20FE-78637D03B969}"/>
          </ac:cxnSpMkLst>
        </pc:cxnChg>
        <pc:cxnChg chg="add mod">
          <ac:chgData name="Thiago Panini" userId="cc6a5c77081c362d" providerId="LiveId" clId="{1E56A7F8-8C41-4C48-8B9E-FDD3FD38C49C}" dt="2024-06-21T02:27:38.640" v="25295" actId="208"/>
          <ac:cxnSpMkLst>
            <pc:docMk/>
            <pc:sldMk cId="3482709913" sldId="462"/>
            <ac:cxnSpMk id="41" creationId="{70B894AA-00DA-922A-39A8-131B86C7CD59}"/>
          </ac:cxnSpMkLst>
        </pc:cxnChg>
        <pc:cxnChg chg="add mod">
          <ac:chgData name="Thiago Panini" userId="cc6a5c77081c362d" providerId="LiveId" clId="{1E56A7F8-8C41-4C48-8B9E-FDD3FD38C49C}" dt="2024-06-21T02:27:38.640" v="25295" actId="208"/>
          <ac:cxnSpMkLst>
            <pc:docMk/>
            <pc:sldMk cId="3482709913" sldId="462"/>
            <ac:cxnSpMk id="42" creationId="{44D1120F-5A5F-81EA-56FA-45F8907AF1F4}"/>
          </ac:cxnSpMkLst>
        </pc:cxnChg>
        <pc:cxnChg chg="add mod">
          <ac:chgData name="Thiago Panini" userId="cc6a5c77081c362d" providerId="LiveId" clId="{1E56A7F8-8C41-4C48-8B9E-FDD3FD38C49C}" dt="2024-06-21T02:27:38.640" v="25295" actId="208"/>
          <ac:cxnSpMkLst>
            <pc:docMk/>
            <pc:sldMk cId="3482709913" sldId="462"/>
            <ac:cxnSpMk id="43" creationId="{15BE874E-AC35-D56F-65C3-54D1E8753616}"/>
          </ac:cxnSpMkLst>
        </pc:cxnChg>
        <pc:cxnChg chg="add mod">
          <ac:chgData name="Thiago Panini" userId="cc6a5c77081c362d" providerId="LiveId" clId="{1E56A7F8-8C41-4C48-8B9E-FDD3FD38C49C}" dt="2024-06-21T02:27:47.321" v="25296" actId="208"/>
          <ac:cxnSpMkLst>
            <pc:docMk/>
            <pc:sldMk cId="3482709913" sldId="462"/>
            <ac:cxnSpMk id="44" creationId="{3449DF60-2B16-1FA2-7D17-2F2E030EF607}"/>
          </ac:cxnSpMkLst>
        </pc:cxnChg>
        <pc:cxnChg chg="add mod">
          <ac:chgData name="Thiago Panini" userId="cc6a5c77081c362d" providerId="LiveId" clId="{1E56A7F8-8C41-4C48-8B9E-FDD3FD38C49C}" dt="2024-06-21T02:27:47.321" v="25296" actId="208"/>
          <ac:cxnSpMkLst>
            <pc:docMk/>
            <pc:sldMk cId="3482709913" sldId="462"/>
            <ac:cxnSpMk id="45" creationId="{87910BD5-A882-E8EF-943C-4E0FE2655404}"/>
          </ac:cxnSpMkLst>
        </pc:cxnChg>
        <pc:cxnChg chg="add mod">
          <ac:chgData name="Thiago Panini" userId="cc6a5c77081c362d" providerId="LiveId" clId="{1E56A7F8-8C41-4C48-8B9E-FDD3FD38C49C}" dt="2024-06-21T02:27:50.673" v="25297" actId="208"/>
          <ac:cxnSpMkLst>
            <pc:docMk/>
            <pc:sldMk cId="3482709913" sldId="462"/>
            <ac:cxnSpMk id="46" creationId="{11C01435-CB4A-261B-E7AF-3E2BFDF5DC91}"/>
          </ac:cxnSpMkLst>
        </pc:cxnChg>
        <pc:cxnChg chg="add mod">
          <ac:chgData name="Thiago Panini" userId="cc6a5c77081c362d" providerId="LiveId" clId="{1E56A7F8-8C41-4C48-8B9E-FDD3FD38C49C}" dt="2024-06-21T02:28:01.364" v="25298" actId="208"/>
          <ac:cxnSpMkLst>
            <pc:docMk/>
            <pc:sldMk cId="3482709913" sldId="462"/>
            <ac:cxnSpMk id="47" creationId="{F3B74DBF-401F-3A40-3DB8-D75FA1B67338}"/>
          </ac:cxnSpMkLst>
        </pc:cxnChg>
        <pc:cxnChg chg="add mod">
          <ac:chgData name="Thiago Panini" userId="cc6a5c77081c362d" providerId="LiveId" clId="{1E56A7F8-8C41-4C48-8B9E-FDD3FD38C49C}" dt="2024-06-21T02:28:01.364" v="25298" actId="208"/>
          <ac:cxnSpMkLst>
            <pc:docMk/>
            <pc:sldMk cId="3482709913" sldId="462"/>
            <ac:cxnSpMk id="48" creationId="{039CCBE5-21A4-53B6-761F-D97FCDC7562C}"/>
          </ac:cxnSpMkLst>
        </pc:cxnChg>
        <pc:cxnChg chg="add mod">
          <ac:chgData name="Thiago Panini" userId="cc6a5c77081c362d" providerId="LiveId" clId="{1E56A7F8-8C41-4C48-8B9E-FDD3FD38C49C}" dt="2024-06-21T02:28:01.364" v="25298" actId="208"/>
          <ac:cxnSpMkLst>
            <pc:docMk/>
            <pc:sldMk cId="3482709913" sldId="462"/>
            <ac:cxnSpMk id="49" creationId="{358ED3B6-07B4-54B6-2237-A5951023917A}"/>
          </ac:cxnSpMkLst>
        </pc:cxnChg>
        <pc:cxnChg chg="del">
          <ac:chgData name="Thiago Panini" userId="cc6a5c77081c362d" providerId="LiveId" clId="{1E56A7F8-8C41-4C48-8B9E-FDD3FD38C49C}" dt="2024-06-21T02:37:03.383" v="25675" actId="478"/>
          <ac:cxnSpMkLst>
            <pc:docMk/>
            <pc:sldMk cId="3482709913" sldId="462"/>
            <ac:cxnSpMk id="50" creationId="{067345B8-0180-0351-A4C3-2F775FCD96C1}"/>
          </ac:cxnSpMkLst>
        </pc:cxnChg>
        <pc:cxnChg chg="add del mod">
          <ac:chgData name="Thiago Panini" userId="cc6a5c77081c362d" providerId="LiveId" clId="{1E56A7F8-8C41-4C48-8B9E-FDD3FD38C49C}" dt="2024-06-21T14:17:23.923" v="26018" actId="478"/>
          <ac:cxnSpMkLst>
            <pc:docMk/>
            <pc:sldMk cId="3482709913" sldId="462"/>
            <ac:cxnSpMk id="82" creationId="{478DFDC4-44D9-865C-E251-63805906986E}"/>
          </ac:cxnSpMkLst>
        </pc:cxnChg>
        <pc:cxnChg chg="add del mod">
          <ac:chgData name="Thiago Panini" userId="cc6a5c77081c362d" providerId="LiveId" clId="{1E56A7F8-8C41-4C48-8B9E-FDD3FD38C49C}" dt="2024-06-21T14:17:23.923" v="26018" actId="478"/>
          <ac:cxnSpMkLst>
            <pc:docMk/>
            <pc:sldMk cId="3482709913" sldId="462"/>
            <ac:cxnSpMk id="83" creationId="{BF7A4BFF-A27D-B32D-748D-E76F1ABD42E7}"/>
          </ac:cxnSpMkLst>
        </pc:cxnChg>
        <pc:cxnChg chg="add del mod">
          <ac:chgData name="Thiago Panini" userId="cc6a5c77081c362d" providerId="LiveId" clId="{1E56A7F8-8C41-4C48-8B9E-FDD3FD38C49C}" dt="2024-06-21T14:17:23.923" v="26018" actId="478"/>
          <ac:cxnSpMkLst>
            <pc:docMk/>
            <pc:sldMk cId="3482709913" sldId="462"/>
            <ac:cxnSpMk id="84" creationId="{16593097-54B5-13D8-EBEA-E9226C0C6D8A}"/>
          </ac:cxnSpMkLst>
        </pc:cxnChg>
        <pc:cxnChg chg="add del mod">
          <ac:chgData name="Thiago Panini" userId="cc6a5c77081c362d" providerId="LiveId" clId="{1E56A7F8-8C41-4C48-8B9E-FDD3FD38C49C}" dt="2024-06-21T14:17:23.923" v="26018" actId="478"/>
          <ac:cxnSpMkLst>
            <pc:docMk/>
            <pc:sldMk cId="3482709913" sldId="462"/>
            <ac:cxnSpMk id="85" creationId="{DA5CBAA9-2CD5-EE49-5FF0-740255957DEB}"/>
          </ac:cxnSpMkLst>
        </pc:cxnChg>
      </pc:sldChg>
      <pc:sldChg chg="addSp delSp modSp add mod">
        <pc:chgData name="Thiago Panini" userId="cc6a5c77081c362d" providerId="LiveId" clId="{1E56A7F8-8C41-4C48-8B9E-FDD3FD38C49C}" dt="2024-06-21T14:46:39.379" v="26549" actId="20577"/>
        <pc:sldMkLst>
          <pc:docMk/>
          <pc:sldMk cId="2032546619" sldId="463"/>
        </pc:sldMkLst>
        <pc:spChg chg="add mod">
          <ac:chgData name="Thiago Panini" userId="cc6a5c77081c362d" providerId="LiveId" clId="{1E56A7F8-8C41-4C48-8B9E-FDD3FD38C49C}" dt="2024-06-21T02:35:44.628" v="25644" actId="1037"/>
          <ac:spMkLst>
            <pc:docMk/>
            <pc:sldMk cId="2032546619" sldId="463"/>
            <ac:spMk id="2" creationId="{037A70CF-F363-00A7-C366-6AB46E12F374}"/>
          </ac:spMkLst>
        </pc:spChg>
        <pc:spChg chg="add mod">
          <ac:chgData name="Thiago Panini" userId="cc6a5c77081c362d" providerId="LiveId" clId="{1E56A7F8-8C41-4C48-8B9E-FDD3FD38C49C}" dt="2024-06-21T14:16:32.261" v="26016"/>
          <ac:spMkLst>
            <pc:docMk/>
            <pc:sldMk cId="2032546619" sldId="463"/>
            <ac:spMk id="3" creationId="{08802334-C095-AA79-A75F-8466EF1E5D39}"/>
          </ac:spMkLst>
        </pc:spChg>
        <pc:spChg chg="add del mod">
          <ac:chgData name="Thiago Panini" userId="cc6a5c77081c362d" providerId="LiveId" clId="{1E56A7F8-8C41-4C48-8B9E-FDD3FD38C49C}" dt="2024-06-21T02:30:41.046" v="25323" actId="478"/>
          <ac:spMkLst>
            <pc:docMk/>
            <pc:sldMk cId="2032546619" sldId="463"/>
            <ac:spMk id="3" creationId="{432175A1-B642-D0E6-4628-213493EA1014}"/>
          </ac:spMkLst>
        </pc:spChg>
        <pc:spChg chg="add mod">
          <ac:chgData name="Thiago Panini" userId="cc6a5c77081c362d" providerId="LiveId" clId="{1E56A7F8-8C41-4C48-8B9E-FDD3FD38C49C}" dt="2024-06-21T02:35:44.628" v="25644" actId="1037"/>
          <ac:spMkLst>
            <pc:docMk/>
            <pc:sldMk cId="2032546619" sldId="463"/>
            <ac:spMk id="4" creationId="{0972584F-B3CD-98CE-252D-B1E9F4FE2607}"/>
          </ac:spMkLst>
        </pc:spChg>
        <pc:spChg chg="add mod">
          <ac:chgData name="Thiago Panini" userId="cc6a5c77081c362d" providerId="LiveId" clId="{1E56A7F8-8C41-4C48-8B9E-FDD3FD38C49C}" dt="2024-06-21T02:35:44.628" v="25644" actId="1037"/>
          <ac:spMkLst>
            <pc:docMk/>
            <pc:sldMk cId="2032546619" sldId="463"/>
            <ac:spMk id="5" creationId="{81F94653-01FB-9B85-02CD-042996C323E2}"/>
          </ac:spMkLst>
        </pc:spChg>
        <pc:spChg chg="add mod">
          <ac:chgData name="Thiago Panini" userId="cc6a5c77081c362d" providerId="LiveId" clId="{1E56A7F8-8C41-4C48-8B9E-FDD3FD38C49C}" dt="2024-06-21T14:14:53.253" v="25981" actId="20577"/>
          <ac:spMkLst>
            <pc:docMk/>
            <pc:sldMk cId="2032546619" sldId="463"/>
            <ac:spMk id="6" creationId="{6E7B44A8-1DCF-470F-75D1-A9577CE787D7}"/>
          </ac:spMkLst>
        </pc:spChg>
        <pc:spChg chg="add mod">
          <ac:chgData name="Thiago Panini" userId="cc6a5c77081c362d" providerId="LiveId" clId="{1E56A7F8-8C41-4C48-8B9E-FDD3FD38C49C}" dt="2024-06-21T02:35:44.628" v="25644" actId="1037"/>
          <ac:spMkLst>
            <pc:docMk/>
            <pc:sldMk cId="2032546619" sldId="463"/>
            <ac:spMk id="7" creationId="{C32E51CE-8002-B21F-BD99-2F3DA0C771B1}"/>
          </ac:spMkLst>
        </pc:spChg>
        <pc:spChg chg="add mod">
          <ac:chgData name="Thiago Panini" userId="cc6a5c77081c362d" providerId="LiveId" clId="{1E56A7F8-8C41-4C48-8B9E-FDD3FD38C49C}" dt="2024-06-21T14:14:32.452" v="25977" actId="20577"/>
          <ac:spMkLst>
            <pc:docMk/>
            <pc:sldMk cId="2032546619" sldId="463"/>
            <ac:spMk id="8" creationId="{E6427708-30EA-ECDE-1E86-5DECC11CAC4E}"/>
          </ac:spMkLst>
        </pc:spChg>
        <pc:spChg chg="add mod">
          <ac:chgData name="Thiago Panini" userId="cc6a5c77081c362d" providerId="LiveId" clId="{1E56A7F8-8C41-4C48-8B9E-FDD3FD38C49C}" dt="2024-06-21T02:35:44.628" v="25644" actId="1037"/>
          <ac:spMkLst>
            <pc:docMk/>
            <pc:sldMk cId="2032546619" sldId="463"/>
            <ac:spMk id="9" creationId="{057A066C-5AEC-94F2-F68C-CDE6E4FFF632}"/>
          </ac:spMkLst>
        </pc:spChg>
        <pc:spChg chg="add mod">
          <ac:chgData name="Thiago Panini" userId="cc6a5c77081c362d" providerId="LiveId" clId="{1E56A7F8-8C41-4C48-8B9E-FDD3FD38C49C}" dt="2024-06-21T14:46:39.379" v="26549" actId="20577"/>
          <ac:spMkLst>
            <pc:docMk/>
            <pc:sldMk cId="2032546619" sldId="463"/>
            <ac:spMk id="10" creationId="{B22DA9C2-FF02-5897-A3DF-3642261135C5}"/>
          </ac:spMkLst>
        </pc:spChg>
        <pc:spChg chg="del">
          <ac:chgData name="Thiago Panini" userId="cc6a5c77081c362d" providerId="LiveId" clId="{1E56A7F8-8C41-4C48-8B9E-FDD3FD38C49C}" dt="2024-06-21T14:16:31.403" v="26015" actId="478"/>
          <ac:spMkLst>
            <pc:docMk/>
            <pc:sldMk cId="2032546619" sldId="463"/>
            <ac:spMk id="11" creationId="{D3351BEF-6A4B-FDC8-6A39-98E3C3D54010}"/>
          </ac:spMkLst>
        </pc:spChg>
        <pc:spChg chg="del">
          <ac:chgData name="Thiago Panini" userId="cc6a5c77081c362d" providerId="LiveId" clId="{1E56A7F8-8C41-4C48-8B9E-FDD3FD38C49C}" dt="2024-06-21T14:16:31.403" v="26015" actId="478"/>
          <ac:spMkLst>
            <pc:docMk/>
            <pc:sldMk cId="2032546619" sldId="463"/>
            <ac:spMk id="12" creationId="{2FC999EE-AFCE-794D-C3FE-ECA97320AFF9}"/>
          </ac:spMkLst>
        </pc:spChg>
        <pc:spChg chg="add mod">
          <ac:chgData name="Thiago Panini" userId="cc6a5c77081c362d" providerId="LiveId" clId="{1E56A7F8-8C41-4C48-8B9E-FDD3FD38C49C}" dt="2024-06-21T14:17:54.487" v="26022" actId="207"/>
          <ac:spMkLst>
            <pc:docMk/>
            <pc:sldMk cId="2032546619" sldId="463"/>
            <ac:spMk id="14" creationId="{0484963E-FB96-DD00-1649-14AA415689DE}"/>
          </ac:spMkLst>
        </pc:spChg>
        <pc:spChg chg="mod">
          <ac:chgData name="Thiago Panini" userId="cc6a5c77081c362d" providerId="LiveId" clId="{1E56A7F8-8C41-4C48-8B9E-FDD3FD38C49C}" dt="2024-06-21T14:16:32.261" v="26016"/>
          <ac:spMkLst>
            <pc:docMk/>
            <pc:sldMk cId="2032546619" sldId="463"/>
            <ac:spMk id="24" creationId="{CA657523-EBBF-4ADE-B177-FA8E2B144B7F}"/>
          </ac:spMkLst>
        </pc:spChg>
        <pc:spChg chg="mod">
          <ac:chgData name="Thiago Panini" userId="cc6a5c77081c362d" providerId="LiveId" clId="{1E56A7F8-8C41-4C48-8B9E-FDD3FD38C49C}" dt="2024-06-21T14:16:32.261" v="26016"/>
          <ac:spMkLst>
            <pc:docMk/>
            <pc:sldMk cId="2032546619" sldId="463"/>
            <ac:spMk id="25" creationId="{4BA80ACB-57EE-A490-E739-420B96A99E49}"/>
          </ac:spMkLst>
        </pc:spChg>
        <pc:spChg chg="mod">
          <ac:chgData name="Thiago Panini" userId="cc6a5c77081c362d" providerId="LiveId" clId="{1E56A7F8-8C41-4C48-8B9E-FDD3FD38C49C}" dt="2024-06-21T14:24:40.014" v="26101" actId="20577"/>
          <ac:spMkLst>
            <pc:docMk/>
            <pc:sldMk cId="2032546619" sldId="463"/>
            <ac:spMk id="73" creationId="{C3B7CAA8-C42C-3433-E119-A4C33D83CCE5}"/>
          </ac:spMkLst>
        </pc:spChg>
        <pc:spChg chg="del">
          <ac:chgData name="Thiago Panini" userId="cc6a5c77081c362d" providerId="LiveId" clId="{1E56A7F8-8C41-4C48-8B9E-FDD3FD38C49C}" dt="2024-06-21T02:29:02.163" v="25301" actId="478"/>
          <ac:spMkLst>
            <pc:docMk/>
            <pc:sldMk cId="2032546619" sldId="463"/>
            <ac:spMk id="87" creationId="{0D7DE6DF-E7DD-4F28-BC45-3065ED008A26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89" creationId="{CD60C519-61B6-AC75-538B-DBF9A7E0857E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0" creationId="{ADBE96F6-93B7-CA8B-BE36-C13CD27B18CB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1" creationId="{BF37824D-18F1-0C88-6928-7738E4760211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2" creationId="{D86FB785-2DA8-B470-C524-83480ED25D81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3" creationId="{BCF063CD-ED8A-10DD-D621-4CE6CB814E8D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5" creationId="{F2DA45E7-0692-3A72-EAA4-4B007F97EFCF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6" creationId="{F19011CA-3441-A9B9-0240-7567CEFB5E69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7" creationId="{0299E153-EBD1-6FB7-7B6B-6E7BEFF43F87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8" creationId="{409968E6-8C10-4F44-C46D-B551648DB0AF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99" creationId="{A45D974A-02EE-1209-0859-A7D89703593F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0" creationId="{FEFED5BE-51DD-89FE-B781-47550765BBD4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1" creationId="{9F5DD31F-47CA-7A95-EBE3-0BC11EE4C361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2" creationId="{BE9BE087-C524-A73B-8B5A-48E49CA4A19D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3" creationId="{2232F620-427B-B206-0899-59CC89A3B590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4" creationId="{0D8D24A8-F430-D703-6985-CD6125B81F44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5" creationId="{60FA4D79-E4BC-35D7-C412-77CE59362F1E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6" creationId="{A1F77BE0-4760-6838-FDC5-DA93A38CBF2B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08" creationId="{2FE2FA9B-FEFA-572A-B0D3-8D1A32A714F4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10" creationId="{F2215B75-F39A-BB14-F396-F6C4DBA91663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11" creationId="{E23455F1-2EE1-EC52-F7B5-EE8112E1B8CA}"/>
          </ac:spMkLst>
        </pc:spChg>
        <pc:spChg chg="del">
          <ac:chgData name="Thiago Panini" userId="cc6a5c77081c362d" providerId="LiveId" clId="{1E56A7F8-8C41-4C48-8B9E-FDD3FD38C49C}" dt="2024-06-21T02:28:54.628" v="25300" actId="478"/>
          <ac:spMkLst>
            <pc:docMk/>
            <pc:sldMk cId="2032546619" sldId="463"/>
            <ac:spMk id="112" creationId="{5BBB8F2E-6179-A9F5-8792-7B2D5DAC146A}"/>
          </ac:spMkLst>
        </pc:spChg>
        <pc:grpChg chg="add mod">
          <ac:chgData name="Thiago Panini" userId="cc6a5c77081c362d" providerId="LiveId" clId="{1E56A7F8-8C41-4C48-8B9E-FDD3FD38C49C}" dt="2024-06-21T14:16:32.261" v="26016"/>
          <ac:grpSpMkLst>
            <pc:docMk/>
            <pc:sldMk cId="2032546619" sldId="463"/>
            <ac:grpSpMk id="23" creationId="{0AF58816-8B81-1DD7-5D98-7632363AFED7}"/>
          </ac:grpSpMkLst>
        </pc:grpChg>
        <pc:grpChg chg="del">
          <ac:chgData name="Thiago Panini" userId="cc6a5c77081c362d" providerId="LiveId" clId="{1E56A7F8-8C41-4C48-8B9E-FDD3FD38C49C}" dt="2024-06-21T14:16:31.403" v="26015" actId="478"/>
          <ac:grpSpMkLst>
            <pc:docMk/>
            <pc:sldMk cId="2032546619" sldId="463"/>
            <ac:grpSpMk id="86" creationId="{95402FA4-AF9B-F102-90AE-873B18E277E7}"/>
          </ac:grpSpMkLst>
        </pc:grpChg>
        <pc:picChg chg="add mod">
          <ac:chgData name="Thiago Panini" userId="cc6a5c77081c362d" providerId="LiveId" clId="{1E56A7F8-8C41-4C48-8B9E-FDD3FD38C49C}" dt="2024-06-21T02:35:44.628" v="25644" actId="1037"/>
          <ac:picMkLst>
            <pc:docMk/>
            <pc:sldMk cId="2032546619" sldId="463"/>
            <ac:picMk id="17" creationId="{02F2EE78-B2D9-F1AE-B220-98AA02355DF1}"/>
          </ac:picMkLst>
        </pc:picChg>
        <pc:picChg chg="add mod">
          <ac:chgData name="Thiago Panini" userId="cc6a5c77081c362d" providerId="LiveId" clId="{1E56A7F8-8C41-4C48-8B9E-FDD3FD38C49C}" dt="2024-06-21T02:35:44.628" v="25644" actId="1037"/>
          <ac:picMkLst>
            <pc:docMk/>
            <pc:sldMk cId="2032546619" sldId="463"/>
            <ac:picMk id="19" creationId="{175FFB8E-26FC-DFFD-CD9D-98B64E23669C}"/>
          </ac:picMkLst>
        </pc:picChg>
        <pc:picChg chg="add mod">
          <ac:chgData name="Thiago Panini" userId="cc6a5c77081c362d" providerId="LiveId" clId="{1E56A7F8-8C41-4C48-8B9E-FDD3FD38C49C}" dt="2024-06-21T02:35:44.628" v="25644" actId="1037"/>
          <ac:picMkLst>
            <pc:docMk/>
            <pc:sldMk cId="2032546619" sldId="463"/>
            <ac:picMk id="22" creationId="{40025493-2C6E-E257-BCF9-FBB21C7061DC}"/>
          </ac:picMkLst>
        </pc:picChg>
        <pc:cxnChg chg="del">
          <ac:chgData name="Thiago Panini" userId="cc6a5c77081c362d" providerId="LiveId" clId="{1E56A7F8-8C41-4C48-8B9E-FDD3FD38C49C}" dt="2024-06-21T14:16:31.403" v="26015" actId="478"/>
          <ac:cxnSpMkLst>
            <pc:docMk/>
            <pc:sldMk cId="2032546619" sldId="463"/>
            <ac:cxnSpMk id="20" creationId="{01075EF6-25ED-C049-7429-8644AF904F45}"/>
          </ac:cxnSpMkLst>
        </pc:cxnChg>
        <pc:cxnChg chg="del">
          <ac:chgData name="Thiago Panini" userId="cc6a5c77081c362d" providerId="LiveId" clId="{1E56A7F8-8C41-4C48-8B9E-FDD3FD38C49C}" dt="2024-06-21T14:16:31.403" v="26015" actId="478"/>
          <ac:cxnSpMkLst>
            <pc:docMk/>
            <pc:sldMk cId="2032546619" sldId="463"/>
            <ac:cxnSpMk id="21" creationId="{7C81466E-66C1-9FA8-5B21-7D520E4CEF6D}"/>
          </ac:cxnSpMkLst>
        </pc:cxnChg>
        <pc:cxnChg chg="add mod">
          <ac:chgData name="Thiago Panini" userId="cc6a5c77081c362d" providerId="LiveId" clId="{1E56A7F8-8C41-4C48-8B9E-FDD3FD38C49C}" dt="2024-06-21T14:16:32.261" v="26016"/>
          <ac:cxnSpMkLst>
            <pc:docMk/>
            <pc:sldMk cId="2032546619" sldId="463"/>
            <ac:cxnSpMk id="26" creationId="{16B21AF4-587E-16E0-F11A-6D9F7930E7AD}"/>
          </ac:cxnSpMkLst>
        </pc:cxnChg>
        <pc:cxnChg chg="add mod">
          <ac:chgData name="Thiago Panini" userId="cc6a5c77081c362d" providerId="LiveId" clId="{1E56A7F8-8C41-4C48-8B9E-FDD3FD38C49C}" dt="2024-06-21T14:16:32.261" v="26016"/>
          <ac:cxnSpMkLst>
            <pc:docMk/>
            <pc:sldMk cId="2032546619" sldId="463"/>
            <ac:cxnSpMk id="27" creationId="{3C2F19C0-69AB-2E9D-7F21-92D897511143}"/>
          </ac:cxnSpMkLst>
        </pc:cxnChg>
        <pc:cxnChg chg="add mod">
          <ac:chgData name="Thiago Panini" userId="cc6a5c77081c362d" providerId="LiveId" clId="{1E56A7F8-8C41-4C48-8B9E-FDD3FD38C49C}" dt="2024-06-21T14:16:32.261" v="26016"/>
          <ac:cxnSpMkLst>
            <pc:docMk/>
            <pc:sldMk cId="2032546619" sldId="463"/>
            <ac:cxnSpMk id="28" creationId="{0F1DE1A4-DAD0-1631-16C7-090B9F834883}"/>
          </ac:cxnSpMkLst>
        </pc:cxnChg>
        <pc:cxnChg chg="add mod">
          <ac:chgData name="Thiago Panini" userId="cc6a5c77081c362d" providerId="LiveId" clId="{1E56A7F8-8C41-4C48-8B9E-FDD3FD38C49C}" dt="2024-06-21T14:16:32.261" v="26016"/>
          <ac:cxnSpMkLst>
            <pc:docMk/>
            <pc:sldMk cId="2032546619" sldId="463"/>
            <ac:cxnSpMk id="29" creationId="{771ED122-D13C-F2FA-199E-3278D1EA2804}"/>
          </ac:cxnSpMkLst>
        </pc:cxnChg>
        <pc:cxnChg chg="del">
          <ac:chgData name="Thiago Panini" userId="cc6a5c77081c362d" providerId="LiveId" clId="{1E56A7F8-8C41-4C48-8B9E-FDD3FD38C49C}" dt="2024-06-21T14:16:31.403" v="26015" actId="478"/>
          <ac:cxnSpMkLst>
            <pc:docMk/>
            <pc:sldMk cId="2032546619" sldId="463"/>
            <ac:cxnSpMk id="40" creationId="{2C980EA6-2F18-DAB6-20FE-78637D03B969}"/>
          </ac:cxnSpMkLst>
        </pc:cxnChg>
        <pc:cxnChg chg="del">
          <ac:chgData name="Thiago Panini" userId="cc6a5c77081c362d" providerId="LiveId" clId="{1E56A7F8-8C41-4C48-8B9E-FDD3FD38C49C}" dt="2024-06-21T14:16:31.403" v="26015" actId="478"/>
          <ac:cxnSpMkLst>
            <pc:docMk/>
            <pc:sldMk cId="2032546619" sldId="463"/>
            <ac:cxnSpMk id="50" creationId="{067345B8-0180-0351-A4C3-2F775FCD96C1}"/>
          </ac:cxnSpMkLst>
        </pc:cxnChg>
      </pc:sldChg>
      <pc:sldChg chg="addSp delSp modSp add del mod">
        <pc:chgData name="Thiago Panini" userId="cc6a5c77081c362d" providerId="LiveId" clId="{1E56A7F8-8C41-4C48-8B9E-FDD3FD38C49C}" dt="2024-06-30T00:35:47.007" v="36174" actId="47"/>
        <pc:sldMkLst>
          <pc:docMk/>
          <pc:sldMk cId="492305136" sldId="464"/>
        </pc:sldMkLst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4" creationId="{D89A4BF6-79C3-F6D3-F947-0932908F96D6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5" creationId="{A9130DAF-44D9-3151-E7AD-DFF58CFB11B5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6" creationId="{028B35D2-C7A4-0648-4DF2-4F7348CB5B13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7" creationId="{DCA29D68-BB6A-1F28-214D-160000BF87A6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8" creationId="{7A9CADB6-FBD6-8B49-E640-EE4C5BF4AC40}"/>
          </ac:spMkLst>
        </pc:spChg>
        <pc:spChg chg="add mod">
          <ac:chgData name="Thiago Panini" userId="cc6a5c77081c362d" providerId="LiveId" clId="{1E56A7F8-8C41-4C48-8B9E-FDD3FD38C49C}" dt="2024-06-21T02:38:47.849" v="25962" actId="20577"/>
          <ac:spMkLst>
            <pc:docMk/>
            <pc:sldMk cId="492305136" sldId="464"/>
            <ac:spMk id="11" creationId="{87B15003-AB34-1D83-24F1-859A22DF6DB4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14" creationId="{CE334600-D87C-5837-6621-6FF59240A92E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17" creationId="{45CFBAA6-C2A8-A609-0CF4-2A981FE402DB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2" creationId="{0280FF08-C46E-92A6-5A83-DA6773119D21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3" creationId="{038CB65B-A35B-C3F4-4762-FD1BA8CCB73C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4" creationId="{A9268B62-3CD7-7EC4-A76B-B6476AE620D3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5" creationId="{1DAACEA7-C47A-252F-470A-2E96E029C83D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6" creationId="{3DDA0B37-A1E1-BED2-C2C0-D4F9F4C82848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8" creationId="{3F5372F0-965D-9FF9-224F-7223E48333B1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30" creationId="{D3DA7689-3D40-EF4D-5896-E836754AB9AB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31" creationId="{BCB9D946-ABDE-6A7A-8406-DA4AF77B5762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32" creationId="{64438C74-6867-75B3-0671-E3B133A1ECA3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33" creationId="{B6F93E03-E198-D59E-0505-ECFD13D11908}"/>
          </ac:spMkLst>
        </pc:spChg>
        <pc:spChg chg="del">
          <ac:chgData name="Thiago Panini" userId="cc6a5c77081c362d" providerId="LiveId" clId="{1E56A7F8-8C41-4C48-8B9E-FDD3FD38C49C}" dt="2024-06-21T02:37:55.180" v="25682" actId="478"/>
          <ac:spMkLst>
            <pc:docMk/>
            <pc:sldMk cId="492305136" sldId="464"/>
            <ac:spMk id="34" creationId="{D1009447-B31B-9723-B489-9FC0CB2A73EC}"/>
          </ac:spMkLst>
        </pc:spChg>
        <pc:picChg chg="del">
          <ac:chgData name="Thiago Panini" userId="cc6a5c77081c362d" providerId="LiveId" clId="{1E56A7F8-8C41-4C48-8B9E-FDD3FD38C49C}" dt="2024-06-21T02:37:55.180" v="25682" actId="478"/>
          <ac:picMkLst>
            <pc:docMk/>
            <pc:sldMk cId="492305136" sldId="464"/>
            <ac:picMk id="2" creationId="{FEBB3B7C-4668-4E18-AAC1-98A56424876E}"/>
          </ac:picMkLst>
        </pc:picChg>
        <pc:picChg chg="del">
          <ac:chgData name="Thiago Panini" userId="cc6a5c77081c362d" providerId="LiveId" clId="{1E56A7F8-8C41-4C48-8B9E-FDD3FD38C49C}" dt="2024-06-21T02:37:55.180" v="25682" actId="478"/>
          <ac:picMkLst>
            <pc:docMk/>
            <pc:sldMk cId="492305136" sldId="464"/>
            <ac:picMk id="3" creationId="{6CB7880B-8A56-FEFA-6950-951B2B25D7C0}"/>
          </ac:picMkLst>
        </pc:picChg>
        <pc:picChg chg="del">
          <ac:chgData name="Thiago Panini" userId="cc6a5c77081c362d" providerId="LiveId" clId="{1E56A7F8-8C41-4C48-8B9E-FDD3FD38C49C}" dt="2024-06-21T02:37:55.180" v="25682" actId="478"/>
          <ac:picMkLst>
            <pc:docMk/>
            <pc:sldMk cId="492305136" sldId="464"/>
            <ac:picMk id="9" creationId="{9C31F1B4-7C88-5808-323B-CFE6148C0A75}"/>
          </ac:picMkLst>
        </pc:picChg>
        <pc:picChg chg="del">
          <ac:chgData name="Thiago Panini" userId="cc6a5c77081c362d" providerId="LiveId" clId="{1E56A7F8-8C41-4C48-8B9E-FDD3FD38C49C}" dt="2024-06-21T02:37:55.180" v="25682" actId="478"/>
          <ac:picMkLst>
            <pc:docMk/>
            <pc:sldMk cId="492305136" sldId="464"/>
            <ac:picMk id="10" creationId="{2B6655A6-0A23-B63D-9DB5-2311C2D3FF7C}"/>
          </ac:picMkLst>
        </pc:picChg>
        <pc:picChg chg="del">
          <ac:chgData name="Thiago Panini" userId="cc6a5c77081c362d" providerId="LiveId" clId="{1E56A7F8-8C41-4C48-8B9E-FDD3FD38C49C}" dt="2024-06-21T02:37:55.180" v="25682" actId="478"/>
          <ac:picMkLst>
            <pc:docMk/>
            <pc:sldMk cId="492305136" sldId="464"/>
            <ac:picMk id="37" creationId="{703558F6-D84E-5BC5-13FA-40ACC70A3B75}"/>
          </ac:picMkLst>
        </pc:picChg>
      </pc:sldChg>
      <pc:sldChg chg="add del">
        <pc:chgData name="Thiago Panini" userId="cc6a5c77081c362d" providerId="LiveId" clId="{1E56A7F8-8C41-4C48-8B9E-FDD3FD38C49C}" dt="2024-06-21T14:23:27.763" v="26086" actId="47"/>
        <pc:sldMkLst>
          <pc:docMk/>
          <pc:sldMk cId="1369403991" sldId="465"/>
        </pc:sldMkLst>
      </pc:sldChg>
      <pc:sldChg chg="addSp delSp modSp add mod">
        <pc:chgData name="Thiago Panini" userId="cc6a5c77081c362d" providerId="LiveId" clId="{1E56A7F8-8C41-4C48-8B9E-FDD3FD38C49C}" dt="2024-06-29T16:11:22.568" v="32467" actId="1076"/>
        <pc:sldMkLst>
          <pc:docMk/>
          <pc:sldMk cId="2649828138" sldId="466"/>
        </pc:sldMkLst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" creationId="{1AF78C8F-2ABE-5E0A-8550-F236C1711D8C}"/>
          </ac:spMkLst>
        </pc:spChg>
        <pc:spChg chg="add mod">
          <ac:chgData name="Thiago Panini" userId="cc6a5c77081c362d" providerId="LiveId" clId="{1E56A7F8-8C41-4C48-8B9E-FDD3FD38C49C}" dt="2024-06-29T16:11:22.568" v="32467" actId="1076"/>
          <ac:spMkLst>
            <pc:docMk/>
            <pc:sldMk cId="2649828138" sldId="466"/>
            <ac:spMk id="5" creationId="{EAA73F48-CD67-29EE-1F8C-BB4C2D5E6BA2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7" creationId="{B964B6E6-1F99-6B1F-8C9C-E73C27DDB67B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14" creationId="{982D4E7E-22AD-8E03-A0F9-9FB65F1144CC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17" creationId="{9881F96F-E679-AF86-FA78-C32D170E2F99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19" creationId="{E524F3B3-2E49-6508-97E5-FBD06FAAB8DA}"/>
          </ac:spMkLst>
        </pc:spChg>
        <pc:spChg chg="mod">
          <ac:chgData name="Thiago Panini" userId="cc6a5c77081c362d" providerId="LiveId" clId="{1E56A7F8-8C41-4C48-8B9E-FDD3FD38C49C}" dt="2024-06-21T14:23:44.703" v="26088"/>
          <ac:spMkLst>
            <pc:docMk/>
            <pc:sldMk cId="2649828138" sldId="466"/>
            <ac:spMk id="21" creationId="{9E8F0D22-FB5C-F2BE-E5D8-CE5CECE15C08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2" creationId="{D337B444-44AC-6618-81ED-77742A1F7534}"/>
          </ac:spMkLst>
        </pc:spChg>
        <pc:spChg chg="mod">
          <ac:chgData name="Thiago Panini" userId="cc6a5c77081c362d" providerId="LiveId" clId="{1E56A7F8-8C41-4C48-8B9E-FDD3FD38C49C}" dt="2024-06-21T14:35:17.082" v="26211" actId="207"/>
          <ac:spMkLst>
            <pc:docMk/>
            <pc:sldMk cId="2649828138" sldId="466"/>
            <ac:spMk id="23" creationId="{994DE4C6-A79C-52C7-A57F-2D0DE19F0739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5" creationId="{86010E77-82AD-ED76-957D-C1E6BCF5A8A3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6" creationId="{C5AFCF28-9C7B-FA14-98E8-319475EC59D3}"/>
          </ac:spMkLst>
        </pc:spChg>
        <pc:spChg chg="mod">
          <ac:chgData name="Thiago Panini" userId="cc6a5c77081c362d" providerId="LiveId" clId="{1E56A7F8-8C41-4C48-8B9E-FDD3FD38C49C}" dt="2024-06-21T14:23:44.703" v="26088"/>
          <ac:spMkLst>
            <pc:docMk/>
            <pc:sldMk cId="2649828138" sldId="466"/>
            <ac:spMk id="27" creationId="{8416F878-D549-55F6-E035-5837041A0FB6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8" creationId="{CF4431D5-EB97-8460-9593-5187A5A1FC53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29" creationId="{6DFA85A4-E91D-7E33-3C77-91573FDAA546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30" creationId="{9DB31E1D-D51F-8F0C-F5D5-E10A6C77A446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31" creationId="{9BE06896-1312-6276-52BA-8D9E2C6EA3DF}"/>
          </ac:spMkLst>
        </pc:spChg>
        <pc:spChg chg="mod">
          <ac:chgData name="Thiago Panini" userId="cc6a5c77081c362d" providerId="LiveId" clId="{1E56A7F8-8C41-4C48-8B9E-FDD3FD38C49C}" dt="2024-06-21T14:35:18.676" v="26212" actId="207"/>
          <ac:spMkLst>
            <pc:docMk/>
            <pc:sldMk cId="2649828138" sldId="466"/>
            <ac:spMk id="32" creationId="{9CBA09C0-45C9-C727-FB5F-47B886E102E8}"/>
          </ac:spMkLst>
        </pc:spChg>
        <pc:spChg chg="mod">
          <ac:chgData name="Thiago Panini" userId="cc6a5c77081c362d" providerId="LiveId" clId="{1E56A7F8-8C41-4C48-8B9E-FDD3FD38C49C}" dt="2024-06-21T14:23:44.703" v="26088"/>
          <ac:spMkLst>
            <pc:docMk/>
            <pc:sldMk cId="2649828138" sldId="466"/>
            <ac:spMk id="35" creationId="{ACE5B51A-5619-BDD8-8A00-065226D9FDC0}"/>
          </ac:spMkLst>
        </pc:spChg>
        <pc:spChg chg="mod">
          <ac:chgData name="Thiago Panini" userId="cc6a5c77081c362d" providerId="LiveId" clId="{1E56A7F8-8C41-4C48-8B9E-FDD3FD38C49C}" dt="2024-06-21T14:35:20.285" v="26213" actId="207"/>
          <ac:spMkLst>
            <pc:docMk/>
            <pc:sldMk cId="2649828138" sldId="466"/>
            <ac:spMk id="36" creationId="{15901499-158E-479F-9C72-E6145791B35C}"/>
          </ac:spMkLst>
        </pc:spChg>
        <pc:spChg chg="mod">
          <ac:chgData name="Thiago Panini" userId="cc6a5c77081c362d" providerId="LiveId" clId="{1E56A7F8-8C41-4C48-8B9E-FDD3FD38C49C}" dt="2024-06-21T14:23:44.703" v="26088"/>
          <ac:spMkLst>
            <pc:docMk/>
            <pc:sldMk cId="2649828138" sldId="466"/>
            <ac:spMk id="38" creationId="{41774DC5-D9F2-816F-8B55-7AED758DA35B}"/>
          </ac:spMkLst>
        </pc:spChg>
        <pc:spChg chg="mod">
          <ac:chgData name="Thiago Panini" userId="cc6a5c77081c362d" providerId="LiveId" clId="{1E56A7F8-8C41-4C48-8B9E-FDD3FD38C49C}" dt="2024-06-21T14:29:47.853" v="26150" actId="20577"/>
          <ac:spMkLst>
            <pc:docMk/>
            <pc:sldMk cId="2649828138" sldId="466"/>
            <ac:spMk id="40" creationId="{58EE5BD8-22E9-34E0-CEA6-F4B3616206D3}"/>
          </ac:spMkLst>
        </pc:spChg>
        <pc:spChg chg="add mod">
          <ac:chgData name="Thiago Panini" userId="cc6a5c77081c362d" providerId="LiveId" clId="{1E56A7F8-8C41-4C48-8B9E-FDD3FD38C49C}" dt="2024-06-21T14:23:48.809" v="26089" actId="1076"/>
          <ac:spMkLst>
            <pc:docMk/>
            <pc:sldMk cId="2649828138" sldId="466"/>
            <ac:spMk id="50" creationId="{D3365915-AF5E-1B0E-0C10-6BFDCA74EC96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1" creationId="{7ED93C4C-950E-B4FA-EF61-907EB7406764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2" creationId="{580083A6-7E36-5330-9756-0C2DF3393E52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3" creationId="{C8108FAA-CF0F-04AA-D1D6-6BE436041CF1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4" creationId="{5274CB53-56AD-2D8C-6570-D010787C4C4C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5" creationId="{A4D24A20-10D1-B457-1891-2EDAA8DF62B5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6" creationId="{5FF18123-BB98-8C56-954D-1FB219D145EE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7" creationId="{6135F4DC-24E9-5323-BE52-863BE4667CF5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8" creationId="{B47D6E67-C89D-D9A0-142D-F444D64BDB87}"/>
          </ac:spMkLst>
        </pc:spChg>
        <pc:spChg chg="del">
          <ac:chgData name="Thiago Panini" userId="cc6a5c77081c362d" providerId="LiveId" clId="{1E56A7F8-8C41-4C48-8B9E-FDD3FD38C49C}" dt="2024-06-21T14:23:41.857" v="26087" actId="478"/>
          <ac:spMkLst>
            <pc:docMk/>
            <pc:sldMk cId="2649828138" sldId="466"/>
            <ac:spMk id="59" creationId="{B03002F8-A733-9A7A-3B44-B2A4A70E9B08}"/>
          </ac:spMkLst>
        </pc:spChg>
        <pc:spChg chg="add mod">
          <ac:chgData name="Thiago Panini" userId="cc6a5c77081c362d" providerId="LiveId" clId="{1E56A7F8-8C41-4C48-8B9E-FDD3FD38C49C}" dt="2024-06-21T14:23:48.809" v="26089" actId="1076"/>
          <ac:spMkLst>
            <pc:docMk/>
            <pc:sldMk cId="2649828138" sldId="466"/>
            <ac:spMk id="60" creationId="{DBCA0C6B-1C18-283E-33E5-628A581D011A}"/>
          </ac:spMkLst>
        </pc:spChg>
        <pc:spChg chg="mod">
          <ac:chgData name="Thiago Panini" userId="cc6a5c77081c362d" providerId="LiveId" clId="{1E56A7F8-8C41-4C48-8B9E-FDD3FD38C49C}" dt="2024-06-21T17:16:16.490" v="26764" actId="14100"/>
          <ac:spMkLst>
            <pc:docMk/>
            <pc:sldMk cId="2649828138" sldId="466"/>
            <ac:spMk id="61" creationId="{CA034B9A-6546-3B86-5D16-31F7698E6672}"/>
          </ac:spMkLst>
        </pc:spChg>
        <pc:spChg chg="add mod">
          <ac:chgData name="Thiago Panini" userId="cc6a5c77081c362d" providerId="LiveId" clId="{1E56A7F8-8C41-4C48-8B9E-FDD3FD38C49C}" dt="2024-06-21T14:23:48.809" v="26089" actId="1076"/>
          <ac:spMkLst>
            <pc:docMk/>
            <pc:sldMk cId="2649828138" sldId="466"/>
            <ac:spMk id="62" creationId="{2AE2F842-B0B9-6A7D-1AEF-EFA0BE2C0712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66" creationId="{1F2FE560-D0E8-FB38-A5A4-E142AB590105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67" creationId="{124FA2F8-C048-0ED0-7BBB-CED870EC09B2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69" creationId="{419BA53F-18C2-1B97-7C74-C6B9D20F6B82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70" creationId="{7C4F3BC0-4676-E827-1E11-C88ACF4F06A2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72" creationId="{E738C2AF-9C78-5AD7-1B6C-EE0102F7FFE2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73" creationId="{3943F574-37D4-073B-9E7A-F2777BCEB5AF}"/>
          </ac:spMkLst>
        </pc:spChg>
        <pc:spChg chg="mod">
          <ac:chgData name="Thiago Panini" userId="cc6a5c77081c362d" providerId="LiveId" clId="{1E56A7F8-8C41-4C48-8B9E-FDD3FD38C49C}" dt="2024-06-21T14:30:18.012" v="26155"/>
          <ac:spMkLst>
            <pc:docMk/>
            <pc:sldMk cId="2649828138" sldId="466"/>
            <ac:spMk id="75" creationId="{299EDC43-FDB2-4C86-DA40-8792185056B8}"/>
          </ac:spMkLst>
        </pc:spChg>
        <pc:spChg chg="mod">
          <ac:chgData name="Thiago Panini" userId="cc6a5c77081c362d" providerId="LiveId" clId="{1E56A7F8-8C41-4C48-8B9E-FDD3FD38C49C}" dt="2024-06-21T14:42:46.666" v="26463" actId="207"/>
          <ac:spMkLst>
            <pc:docMk/>
            <pc:sldMk cId="2649828138" sldId="466"/>
            <ac:spMk id="76" creationId="{528B02E0-8C3A-1E24-6744-A323BAD6C9B1}"/>
          </ac:spMkLst>
        </pc:spChg>
        <pc:spChg chg="add mod">
          <ac:chgData name="Thiago Panini" userId="cc6a5c77081c362d" providerId="LiveId" clId="{1E56A7F8-8C41-4C48-8B9E-FDD3FD38C49C}" dt="2024-06-21T14:30:21.882" v="26156" actId="1076"/>
          <ac:spMkLst>
            <pc:docMk/>
            <pc:sldMk cId="2649828138" sldId="466"/>
            <ac:spMk id="77" creationId="{AB9E7233-8C7B-4117-9CA0-24FD2774B1AB}"/>
          </ac:spMkLst>
        </pc:spChg>
        <pc:spChg chg="add mod">
          <ac:chgData name="Thiago Panini" userId="cc6a5c77081c362d" providerId="LiveId" clId="{1E56A7F8-8C41-4C48-8B9E-FDD3FD38C49C}" dt="2024-06-21T14:30:21.882" v="26156" actId="1076"/>
          <ac:spMkLst>
            <pc:docMk/>
            <pc:sldMk cId="2649828138" sldId="466"/>
            <ac:spMk id="78" creationId="{516BCB1B-0CC8-6780-B2C5-5822D6CBD6C5}"/>
          </ac:spMkLst>
        </pc:spChg>
        <pc:spChg chg="add mod">
          <ac:chgData name="Thiago Panini" userId="cc6a5c77081c362d" providerId="LiveId" clId="{1E56A7F8-8C41-4C48-8B9E-FDD3FD38C49C}" dt="2024-06-21T14:30:21.882" v="26156" actId="1076"/>
          <ac:spMkLst>
            <pc:docMk/>
            <pc:sldMk cId="2649828138" sldId="466"/>
            <ac:spMk id="79" creationId="{AD908FC3-A3C0-C603-89FE-C4B36EBDB3D4}"/>
          </ac:spMkLst>
        </pc:spChg>
        <pc:spChg chg="add del mod">
          <ac:chgData name="Thiago Panini" userId="cc6a5c77081c362d" providerId="LiveId" clId="{1E56A7F8-8C41-4C48-8B9E-FDD3FD38C49C}" dt="2024-06-21T14:32:24.835" v="26174" actId="478"/>
          <ac:spMkLst>
            <pc:docMk/>
            <pc:sldMk cId="2649828138" sldId="466"/>
            <ac:spMk id="82" creationId="{CF4E2263-B6E9-DEB4-F41C-9DEA70ABB052}"/>
          </ac:spMkLst>
        </pc:spChg>
        <pc:spChg chg="add mod">
          <ac:chgData name="Thiago Panini" userId="cc6a5c77081c362d" providerId="LiveId" clId="{1E56A7F8-8C41-4C48-8B9E-FDD3FD38C49C}" dt="2024-06-21T14:32:48.735" v="26196" actId="1076"/>
          <ac:spMkLst>
            <pc:docMk/>
            <pc:sldMk cId="2649828138" sldId="466"/>
            <ac:spMk id="83" creationId="{7C3C34D4-3BD3-F336-E4F1-3E291CE56729}"/>
          </ac:spMkLst>
        </pc:spChg>
        <pc:spChg chg="add del mod">
          <ac:chgData name="Thiago Panini" userId="cc6a5c77081c362d" providerId="LiveId" clId="{1E56A7F8-8C41-4C48-8B9E-FDD3FD38C49C}" dt="2024-06-21T14:51:24.784" v="26759" actId="478"/>
          <ac:spMkLst>
            <pc:docMk/>
            <pc:sldMk cId="2649828138" sldId="466"/>
            <ac:spMk id="85" creationId="{5E266B93-4033-87A9-EF52-BD36929E0000}"/>
          </ac:spMkLst>
        </pc:spChg>
        <pc:spChg chg="add mod">
          <ac:chgData name="Thiago Panini" userId="cc6a5c77081c362d" providerId="LiveId" clId="{1E56A7F8-8C41-4C48-8B9E-FDD3FD38C49C}" dt="2024-06-21T14:51:28.550" v="26760" actId="14100"/>
          <ac:spMkLst>
            <pc:docMk/>
            <pc:sldMk cId="2649828138" sldId="466"/>
            <ac:spMk id="86" creationId="{7BBECB1A-E0CE-4380-FE8F-CE08CD94DFBC}"/>
          </ac:spMkLst>
        </pc:spChg>
        <pc:spChg chg="add del mod">
          <ac:chgData name="Thiago Panini" userId="cc6a5c77081c362d" providerId="LiveId" clId="{1E56A7F8-8C41-4C48-8B9E-FDD3FD38C49C}" dt="2024-06-21T14:37:50.921" v="26275" actId="478"/>
          <ac:spMkLst>
            <pc:docMk/>
            <pc:sldMk cId="2649828138" sldId="466"/>
            <ac:spMk id="87" creationId="{8B08A5A6-8DF2-E21B-5533-0FBDFB0E9C49}"/>
          </ac:spMkLst>
        </pc:spChg>
        <pc:spChg chg="add del mod">
          <ac:chgData name="Thiago Panini" userId="cc6a5c77081c362d" providerId="LiveId" clId="{1E56A7F8-8C41-4C48-8B9E-FDD3FD38C49C}" dt="2024-06-21T14:37:50.921" v="26275" actId="478"/>
          <ac:spMkLst>
            <pc:docMk/>
            <pc:sldMk cId="2649828138" sldId="466"/>
            <ac:spMk id="89" creationId="{15693A48-191F-9815-F822-97C4BF1F6E4A}"/>
          </ac:spMkLst>
        </pc:spChg>
        <pc:spChg chg="add del mod">
          <ac:chgData name="Thiago Panini" userId="cc6a5c77081c362d" providerId="LiveId" clId="{1E56A7F8-8C41-4C48-8B9E-FDD3FD38C49C}" dt="2024-06-21T14:37:50.921" v="26275" actId="478"/>
          <ac:spMkLst>
            <pc:docMk/>
            <pc:sldMk cId="2649828138" sldId="466"/>
            <ac:spMk id="90" creationId="{17F77CC1-CC6C-BD5D-582F-B043090CCD64}"/>
          </ac:spMkLst>
        </pc:spChg>
        <pc:spChg chg="add mod">
          <ac:chgData name="Thiago Panini" userId="cc6a5c77081c362d" providerId="LiveId" clId="{1E56A7F8-8C41-4C48-8B9E-FDD3FD38C49C}" dt="2024-06-27T13:52:39.054" v="27579" actId="1036"/>
          <ac:spMkLst>
            <pc:docMk/>
            <pc:sldMk cId="2649828138" sldId="466"/>
            <ac:spMk id="91" creationId="{D44A373B-B034-1FA3-F7A9-3C7F39D7B5E1}"/>
          </ac:spMkLst>
        </pc:spChg>
        <pc:spChg chg="add mod">
          <ac:chgData name="Thiago Panini" userId="cc6a5c77081c362d" providerId="LiveId" clId="{1E56A7F8-8C41-4C48-8B9E-FDD3FD38C49C}" dt="2024-06-21T14:39:44.544" v="26380" actId="1037"/>
          <ac:spMkLst>
            <pc:docMk/>
            <pc:sldMk cId="2649828138" sldId="466"/>
            <ac:spMk id="92" creationId="{3EB72B25-E657-EB90-765D-B53FD460FFBE}"/>
          </ac:spMkLst>
        </pc:spChg>
        <pc:spChg chg="add mod">
          <ac:chgData name="Thiago Panini" userId="cc6a5c77081c362d" providerId="LiveId" clId="{1E56A7F8-8C41-4C48-8B9E-FDD3FD38C49C}" dt="2024-06-21T14:39:44.544" v="26380" actId="1037"/>
          <ac:spMkLst>
            <pc:docMk/>
            <pc:sldMk cId="2649828138" sldId="466"/>
            <ac:spMk id="93" creationId="{398E09D3-69A1-EEF7-3168-7E6197ADA390}"/>
          </ac:spMkLst>
        </pc:spChg>
        <pc:spChg chg="add mod">
          <ac:chgData name="Thiago Panini" userId="cc6a5c77081c362d" providerId="LiveId" clId="{1E56A7F8-8C41-4C48-8B9E-FDD3FD38C49C}" dt="2024-06-21T14:40:36.720" v="26421" actId="20577"/>
          <ac:spMkLst>
            <pc:docMk/>
            <pc:sldMk cId="2649828138" sldId="466"/>
            <ac:spMk id="95" creationId="{DD62F906-31D0-4139-4384-2E589DE56AE5}"/>
          </ac:spMkLst>
        </pc:spChg>
        <pc:spChg chg="add mod">
          <ac:chgData name="Thiago Panini" userId="cc6a5c77081c362d" providerId="LiveId" clId="{1E56A7F8-8C41-4C48-8B9E-FDD3FD38C49C}" dt="2024-06-21T14:39:54.279" v="26387" actId="20577"/>
          <ac:spMkLst>
            <pc:docMk/>
            <pc:sldMk cId="2649828138" sldId="466"/>
            <ac:spMk id="96" creationId="{EFE4CB2B-6D4D-C8B7-2159-8A167F52317E}"/>
          </ac:spMkLst>
        </pc:spChg>
        <pc:spChg chg="add mod">
          <ac:chgData name="Thiago Panini" userId="cc6a5c77081c362d" providerId="LiveId" clId="{1E56A7F8-8C41-4C48-8B9E-FDD3FD38C49C}" dt="2024-06-21T14:40:02.477" v="26402" actId="20577"/>
          <ac:spMkLst>
            <pc:docMk/>
            <pc:sldMk cId="2649828138" sldId="466"/>
            <ac:spMk id="97" creationId="{F1EC2950-CB1E-661B-899B-9EFB9C029B1D}"/>
          </ac:spMkLst>
        </pc:spChg>
        <pc:spChg chg="add mod">
          <ac:chgData name="Thiago Panini" userId="cc6a5c77081c362d" providerId="LiveId" clId="{1E56A7F8-8C41-4C48-8B9E-FDD3FD38C49C}" dt="2024-06-21T14:41:08.645" v="26462" actId="1036"/>
          <ac:spMkLst>
            <pc:docMk/>
            <pc:sldMk cId="2649828138" sldId="466"/>
            <ac:spMk id="98" creationId="{13E924F6-CFA5-4617-7A4C-6A27870C2259}"/>
          </ac:spMkLst>
        </pc:spChg>
        <pc:spChg chg="add mod">
          <ac:chgData name="Thiago Panini" userId="cc6a5c77081c362d" providerId="LiveId" clId="{1E56A7F8-8C41-4C48-8B9E-FDD3FD38C49C}" dt="2024-06-21T14:40:56.571" v="26436" actId="20577"/>
          <ac:spMkLst>
            <pc:docMk/>
            <pc:sldMk cId="2649828138" sldId="466"/>
            <ac:spMk id="99" creationId="{C3349A51-90FD-F92B-0EAA-F6C827EB0904}"/>
          </ac:spMkLst>
        </pc:spChg>
        <pc:spChg chg="add mod">
          <ac:chgData name="Thiago Panini" userId="cc6a5c77081c362d" providerId="LiveId" clId="{1E56A7F8-8C41-4C48-8B9E-FDD3FD38C49C}" dt="2024-06-21T14:41:01.025" v="26450" actId="20577"/>
          <ac:spMkLst>
            <pc:docMk/>
            <pc:sldMk cId="2649828138" sldId="466"/>
            <ac:spMk id="100" creationId="{CBEE46AF-B814-5C64-2059-DAE94979C22B}"/>
          </ac:spMkLst>
        </pc:spChg>
        <pc:spChg chg="add mod">
          <ac:chgData name="Thiago Panini" userId="cc6a5c77081c362d" providerId="LiveId" clId="{1E56A7F8-8C41-4C48-8B9E-FDD3FD38C49C}" dt="2024-06-21T17:17:03.268" v="26816" actId="1076"/>
          <ac:spMkLst>
            <pc:docMk/>
            <pc:sldMk cId="2649828138" sldId="466"/>
            <ac:spMk id="102" creationId="{31D36F2F-C3BD-7FC5-C911-F3DC215EF744}"/>
          </ac:spMkLst>
        </pc:spChg>
        <pc:spChg chg="mod">
          <ac:chgData name="Thiago Panini" userId="cc6a5c77081c362d" providerId="LiveId" clId="{1E56A7F8-8C41-4C48-8B9E-FDD3FD38C49C}" dt="2024-06-21T14:29:34.887" v="26124" actId="20577"/>
          <ac:spMkLst>
            <pc:docMk/>
            <pc:sldMk cId="2649828138" sldId="466"/>
            <ac:spMk id="120" creationId="{6DF66201-0D58-1251-8FA0-AC6D1D87B8C8}"/>
          </ac:spMkLst>
        </pc:spChg>
        <pc:grpChg chg="add mod">
          <ac:chgData name="Thiago Panini" userId="cc6a5c77081c362d" providerId="LiveId" clId="{1E56A7F8-8C41-4C48-8B9E-FDD3FD38C49C}" dt="2024-06-21T14:23:48.809" v="26089" actId="1076"/>
          <ac:grpSpMkLst>
            <pc:docMk/>
            <pc:sldMk cId="2649828138" sldId="466"/>
            <ac:grpSpMk id="20" creationId="{AF54D47C-3D6A-0591-CF22-EFA085A81BE5}"/>
          </ac:grpSpMkLst>
        </pc:grpChg>
        <pc:grpChg chg="add mod">
          <ac:chgData name="Thiago Panini" userId="cc6a5c77081c362d" providerId="LiveId" clId="{1E56A7F8-8C41-4C48-8B9E-FDD3FD38C49C}" dt="2024-06-21T14:23:48.809" v="26089" actId="1076"/>
          <ac:grpSpMkLst>
            <pc:docMk/>
            <pc:sldMk cId="2649828138" sldId="466"/>
            <ac:grpSpMk id="24" creationId="{A035BA1A-3BC1-6D4B-A188-53CBA3BE64B6}"/>
          </ac:grpSpMkLst>
        </pc:grpChg>
        <pc:grpChg chg="add mod">
          <ac:chgData name="Thiago Panini" userId="cc6a5c77081c362d" providerId="LiveId" clId="{1E56A7F8-8C41-4C48-8B9E-FDD3FD38C49C}" dt="2024-06-21T14:23:48.809" v="26089" actId="1076"/>
          <ac:grpSpMkLst>
            <pc:docMk/>
            <pc:sldMk cId="2649828138" sldId="466"/>
            <ac:grpSpMk id="33" creationId="{E6ACEB97-0855-7EAB-3E99-B8208C8F841C}"/>
          </ac:grpSpMkLst>
        </pc:grpChg>
        <pc:grpChg chg="add mod">
          <ac:chgData name="Thiago Panini" userId="cc6a5c77081c362d" providerId="LiveId" clId="{1E56A7F8-8C41-4C48-8B9E-FDD3FD38C49C}" dt="2024-06-21T14:23:48.809" v="26089" actId="1076"/>
          <ac:grpSpMkLst>
            <pc:docMk/>
            <pc:sldMk cId="2649828138" sldId="466"/>
            <ac:grpSpMk id="37" creationId="{705F9ED6-F209-4BC2-F36D-3AF5BFC58F4F}"/>
          </ac:grpSpMkLst>
        </pc:grpChg>
        <pc:grpChg chg="add mod">
          <ac:chgData name="Thiago Panini" userId="cc6a5c77081c362d" providerId="LiveId" clId="{1E56A7F8-8C41-4C48-8B9E-FDD3FD38C49C}" dt="2024-06-21T14:30:21.882" v="26156" actId="1076"/>
          <ac:grpSpMkLst>
            <pc:docMk/>
            <pc:sldMk cId="2649828138" sldId="466"/>
            <ac:grpSpMk id="65" creationId="{10FFB677-8B6B-0596-C033-4674434A5BC2}"/>
          </ac:grpSpMkLst>
        </pc:grpChg>
        <pc:grpChg chg="add mod">
          <ac:chgData name="Thiago Panini" userId="cc6a5c77081c362d" providerId="LiveId" clId="{1E56A7F8-8C41-4C48-8B9E-FDD3FD38C49C}" dt="2024-06-21T14:30:21.882" v="26156" actId="1076"/>
          <ac:grpSpMkLst>
            <pc:docMk/>
            <pc:sldMk cId="2649828138" sldId="466"/>
            <ac:grpSpMk id="68" creationId="{C1CA10EB-46C3-BB42-7B7D-DADD6627C35D}"/>
          </ac:grpSpMkLst>
        </pc:grpChg>
        <pc:grpChg chg="add mod">
          <ac:chgData name="Thiago Panini" userId="cc6a5c77081c362d" providerId="LiveId" clId="{1E56A7F8-8C41-4C48-8B9E-FDD3FD38C49C}" dt="2024-06-21T14:30:21.882" v="26156" actId="1076"/>
          <ac:grpSpMkLst>
            <pc:docMk/>
            <pc:sldMk cId="2649828138" sldId="466"/>
            <ac:grpSpMk id="71" creationId="{47AF2276-2DE1-8087-2D17-E1A794D6B1CD}"/>
          </ac:grpSpMkLst>
        </pc:grpChg>
        <pc:grpChg chg="add mod">
          <ac:chgData name="Thiago Panini" userId="cc6a5c77081c362d" providerId="LiveId" clId="{1E56A7F8-8C41-4C48-8B9E-FDD3FD38C49C}" dt="2024-06-21T14:30:21.882" v="26156" actId="1076"/>
          <ac:grpSpMkLst>
            <pc:docMk/>
            <pc:sldMk cId="2649828138" sldId="466"/>
            <ac:grpSpMk id="74" creationId="{07F6E1C1-A221-23B1-AB67-44FE096A456B}"/>
          </ac:grpSpMkLst>
        </pc:grpChg>
        <pc:picChg chg="add mod">
          <ac:chgData name="Thiago Panini" userId="cc6a5c77081c362d" providerId="LiveId" clId="{1E56A7F8-8C41-4C48-8B9E-FDD3FD38C49C}" dt="2024-06-29T16:11:11.595" v="32447" actId="1076"/>
          <ac:picMkLst>
            <pc:docMk/>
            <pc:sldMk cId="2649828138" sldId="466"/>
            <ac:picMk id="2" creationId="{098CA4A4-3BB6-6D7D-F89E-3C58A7C83F6C}"/>
          </ac:picMkLst>
        </pc:picChg>
        <pc:picChg chg="mod">
          <ac:chgData name="Thiago Panini" userId="cc6a5c77081c362d" providerId="LiveId" clId="{1E56A7F8-8C41-4C48-8B9E-FDD3FD38C49C}" dt="2024-06-21T17:16:21.199" v="26768" actId="14100"/>
          <ac:picMkLst>
            <pc:docMk/>
            <pc:sldMk cId="2649828138" sldId="466"/>
            <ac:picMk id="18" creationId="{E72D64D5-E139-BCDC-86D5-240E369C73EC}"/>
          </ac:picMkLst>
        </pc:picChg>
        <pc:picChg chg="add mod">
          <ac:chgData name="Thiago Panini" userId="cc6a5c77081c362d" providerId="LiveId" clId="{1E56A7F8-8C41-4C48-8B9E-FDD3FD38C49C}" dt="2024-06-21T14:32:52.007" v="26198" actId="1038"/>
          <ac:picMkLst>
            <pc:docMk/>
            <pc:sldMk cId="2649828138" sldId="466"/>
            <ac:picMk id="81" creationId="{10D0F1D0-DA8B-C120-B2D9-DD6BEFDC0F2F}"/>
          </ac:picMkLst>
        </pc:picChg>
        <pc:picChg chg="add mod">
          <ac:chgData name="Thiago Panini" userId="cc6a5c77081c362d" providerId="LiveId" clId="{1E56A7F8-8C41-4C48-8B9E-FDD3FD38C49C}" dt="2024-06-21T14:33:42.905" v="26203" actId="1076"/>
          <ac:picMkLst>
            <pc:docMk/>
            <pc:sldMk cId="2649828138" sldId="466"/>
            <ac:picMk id="84" creationId="{E70C941A-3F46-C265-678D-14BEAA591868}"/>
          </ac:picMkLst>
        </pc:picChg>
        <pc:picChg chg="add mod">
          <ac:chgData name="Thiago Panini" userId="cc6a5c77081c362d" providerId="LiveId" clId="{1E56A7F8-8C41-4C48-8B9E-FDD3FD38C49C}" dt="2024-06-21T17:16:39.791" v="26775" actId="1076"/>
          <ac:picMkLst>
            <pc:docMk/>
            <pc:sldMk cId="2649828138" sldId="466"/>
            <ac:picMk id="101" creationId="{A26DF8BF-943E-BF6D-305E-260314592F8E}"/>
          </ac:picMkLst>
        </pc:pic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5" creationId="{BB11F2E9-ACE0-A113-DB35-7B3F7B607EE1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34" creationId="{7FFC7193-2DBF-519D-FE2E-1C98C9BB096B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39" creationId="{3F65F59F-3AB8-1FCA-3EC4-B25FAC6E9D0E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1" creationId="{70B894AA-00DA-922A-39A8-131B86C7CD59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2" creationId="{44D1120F-5A5F-81EA-56FA-45F8907AF1F4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3" creationId="{15BE874E-AC35-D56F-65C3-54D1E8753616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4" creationId="{3449DF60-2B16-1FA2-7D17-2F2E030EF607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5" creationId="{87910BD5-A882-E8EF-943C-4E0FE2655404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6" creationId="{11C01435-CB4A-261B-E7AF-3E2BFDF5DC91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7" creationId="{F3B74DBF-401F-3A40-3DB8-D75FA1B67338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8" creationId="{039CCBE5-21A4-53B6-761F-D97FCDC7562C}"/>
          </ac:cxnSpMkLst>
        </pc:cxnChg>
        <pc:cxnChg chg="del">
          <ac:chgData name="Thiago Panini" userId="cc6a5c77081c362d" providerId="LiveId" clId="{1E56A7F8-8C41-4C48-8B9E-FDD3FD38C49C}" dt="2024-06-21T14:23:41.857" v="26087" actId="478"/>
          <ac:cxnSpMkLst>
            <pc:docMk/>
            <pc:sldMk cId="2649828138" sldId="466"/>
            <ac:cxnSpMk id="49" creationId="{358ED3B6-07B4-54B6-2237-A5951023917A}"/>
          </ac:cxnSpMkLst>
        </pc:cxnChg>
        <pc:cxnChg chg="add mod">
          <ac:chgData name="Thiago Panini" userId="cc6a5c77081c362d" providerId="LiveId" clId="{1E56A7F8-8C41-4C48-8B9E-FDD3FD38C49C}" dt="2024-06-21T14:30:24.841" v="26159" actId="1035"/>
          <ac:cxnSpMkLst>
            <pc:docMk/>
            <pc:sldMk cId="2649828138" sldId="466"/>
            <ac:cxnSpMk id="64" creationId="{C71D6B9B-A93D-4BF8-4F01-C189B4E2F034}"/>
          </ac:cxnSpMkLst>
        </pc:cxnChg>
      </pc:sldChg>
      <pc:sldChg chg="modSp add mod">
        <pc:chgData name="Thiago Panini" userId="cc6a5c77081c362d" providerId="LiveId" clId="{1E56A7F8-8C41-4C48-8B9E-FDD3FD38C49C}" dt="2024-06-27T14:38:48.081" v="27597" actId="20577"/>
        <pc:sldMkLst>
          <pc:docMk/>
          <pc:sldMk cId="921646730" sldId="467"/>
        </pc:sldMkLst>
        <pc:spChg chg="mod">
          <ac:chgData name="Thiago Panini" userId="cc6a5c77081c362d" providerId="LiveId" clId="{1E56A7F8-8C41-4C48-8B9E-FDD3FD38C49C}" dt="2024-06-27T13:52:00.619" v="27557" actId="20577"/>
          <ac:spMkLst>
            <pc:docMk/>
            <pc:sldMk cId="921646730" sldId="467"/>
            <ac:spMk id="24" creationId="{F524F9A8-93E0-4FD3-33DF-5E05AEAC1432}"/>
          </ac:spMkLst>
        </pc:spChg>
        <pc:spChg chg="mod">
          <ac:chgData name="Thiago Panini" userId="cc6a5c77081c362d" providerId="LiveId" clId="{1E56A7F8-8C41-4C48-8B9E-FDD3FD38C49C}" dt="2024-06-27T13:52:03.554" v="27564" actId="20577"/>
          <ac:spMkLst>
            <pc:docMk/>
            <pc:sldMk cId="921646730" sldId="467"/>
            <ac:spMk id="27" creationId="{31A2145B-2146-5FA7-5BFF-8981486AB713}"/>
          </ac:spMkLst>
        </pc:spChg>
        <pc:spChg chg="mod">
          <ac:chgData name="Thiago Panini" userId="cc6a5c77081c362d" providerId="LiveId" clId="{1E56A7F8-8C41-4C48-8B9E-FDD3FD38C49C}" dt="2024-06-21T14:50:20.511" v="26699" actId="1038"/>
          <ac:spMkLst>
            <pc:docMk/>
            <pc:sldMk cId="921646730" sldId="467"/>
            <ac:spMk id="28" creationId="{CF4431D5-EB97-8460-9593-5187A5A1FC53}"/>
          </ac:spMkLst>
        </pc:spChg>
        <pc:spChg chg="mod">
          <ac:chgData name="Thiago Panini" userId="cc6a5c77081c362d" providerId="LiveId" clId="{1E56A7F8-8C41-4C48-8B9E-FDD3FD38C49C}" dt="2024-06-21T14:51:07.847" v="26758" actId="20577"/>
          <ac:spMkLst>
            <pc:docMk/>
            <pc:sldMk cId="921646730" sldId="467"/>
            <ac:spMk id="29" creationId="{6DFA85A4-E91D-7E33-3C77-91573FDAA546}"/>
          </ac:spMkLst>
        </pc:spChg>
        <pc:spChg chg="mod">
          <ac:chgData name="Thiago Panini" userId="cc6a5c77081c362d" providerId="LiveId" clId="{1E56A7F8-8C41-4C48-8B9E-FDD3FD38C49C}" dt="2024-06-21T14:50:08.473" v="26697" actId="1038"/>
          <ac:spMkLst>
            <pc:docMk/>
            <pc:sldMk cId="921646730" sldId="467"/>
            <ac:spMk id="30" creationId="{9DB31E1D-D51F-8F0C-F5D5-E10A6C77A446}"/>
          </ac:spMkLst>
        </pc:spChg>
        <pc:spChg chg="mod">
          <ac:chgData name="Thiago Panini" userId="cc6a5c77081c362d" providerId="LiveId" clId="{1E56A7F8-8C41-4C48-8B9E-FDD3FD38C49C}" dt="2024-06-27T14:38:48.081" v="27597" actId="20577"/>
          <ac:spMkLst>
            <pc:docMk/>
            <pc:sldMk cId="921646730" sldId="467"/>
            <ac:spMk id="31" creationId="{9BE06896-1312-6276-52BA-8D9E2C6EA3DF}"/>
          </ac:spMkLst>
        </pc:spChg>
        <pc:spChg chg="mod">
          <ac:chgData name="Thiago Panini" userId="cc6a5c77081c362d" providerId="LiveId" clId="{1E56A7F8-8C41-4C48-8B9E-FDD3FD38C49C}" dt="2024-06-27T13:52:06.544" v="27571" actId="20577"/>
          <ac:spMkLst>
            <pc:docMk/>
            <pc:sldMk cId="921646730" sldId="467"/>
            <ac:spMk id="32" creationId="{080C1E4E-853D-17D0-3ACF-9DA395286BDE}"/>
          </ac:spMkLst>
        </pc:spChg>
        <pc:spChg chg="mod">
          <ac:chgData name="Thiago Panini" userId="cc6a5c77081c362d" providerId="LiveId" clId="{1E56A7F8-8C41-4C48-8B9E-FDD3FD38C49C}" dt="2024-06-21T14:50:20.511" v="26699" actId="1038"/>
          <ac:spMkLst>
            <pc:docMk/>
            <pc:sldMk cId="921646730" sldId="467"/>
            <ac:spMk id="54" creationId="{5274CB53-56AD-2D8C-6570-D010787C4C4C}"/>
          </ac:spMkLst>
        </pc:spChg>
        <pc:spChg chg="mod">
          <ac:chgData name="Thiago Panini" userId="cc6a5c77081c362d" providerId="LiveId" clId="{1E56A7F8-8C41-4C48-8B9E-FDD3FD38C49C}" dt="2024-06-21T14:50:20.511" v="26699" actId="1038"/>
          <ac:spMkLst>
            <pc:docMk/>
            <pc:sldMk cId="921646730" sldId="467"/>
            <ac:spMk id="55" creationId="{A4D24A20-10D1-B457-1891-2EDAA8DF62B5}"/>
          </ac:spMkLst>
        </pc:spChg>
        <pc:spChg chg="mod">
          <ac:chgData name="Thiago Panini" userId="cc6a5c77081c362d" providerId="LiveId" clId="{1E56A7F8-8C41-4C48-8B9E-FDD3FD38C49C}" dt="2024-06-21T14:50:20.511" v="26699" actId="1038"/>
          <ac:spMkLst>
            <pc:docMk/>
            <pc:sldMk cId="921646730" sldId="467"/>
            <ac:spMk id="56" creationId="{5FF18123-BB98-8C56-954D-1FB219D145EE}"/>
          </ac:spMkLst>
        </pc:spChg>
        <pc:spChg chg="mod">
          <ac:chgData name="Thiago Panini" userId="cc6a5c77081c362d" providerId="LiveId" clId="{1E56A7F8-8C41-4C48-8B9E-FDD3FD38C49C}" dt="2024-06-27T13:10:49.816" v="26928" actId="12788"/>
          <ac:spMkLst>
            <pc:docMk/>
            <pc:sldMk cId="921646730" sldId="467"/>
            <ac:spMk id="57" creationId="{6135F4DC-24E9-5323-BE52-863BE4667CF5}"/>
          </ac:spMkLst>
        </pc:spChg>
        <pc:spChg chg="mod">
          <ac:chgData name="Thiago Panini" userId="cc6a5c77081c362d" providerId="LiveId" clId="{1E56A7F8-8C41-4C48-8B9E-FDD3FD38C49C}" dt="2024-06-27T13:10:49.816" v="26928" actId="12788"/>
          <ac:spMkLst>
            <pc:docMk/>
            <pc:sldMk cId="921646730" sldId="467"/>
            <ac:spMk id="58" creationId="{B47D6E67-C89D-D9A0-142D-F444D64BDB87}"/>
          </ac:spMkLst>
        </pc:spChg>
        <pc:spChg chg="mod">
          <ac:chgData name="Thiago Panini" userId="cc6a5c77081c362d" providerId="LiveId" clId="{1E56A7F8-8C41-4C48-8B9E-FDD3FD38C49C}" dt="2024-06-27T13:10:49.816" v="26928" actId="12788"/>
          <ac:spMkLst>
            <pc:docMk/>
            <pc:sldMk cId="921646730" sldId="467"/>
            <ac:spMk id="59" creationId="{B03002F8-A733-9A7A-3B44-B2A4A70E9B08}"/>
          </ac:spMkLst>
        </pc:spChg>
        <pc:cxnChg chg="mod">
          <ac:chgData name="Thiago Panini" userId="cc6a5c77081c362d" providerId="LiveId" clId="{1E56A7F8-8C41-4C48-8B9E-FDD3FD38C49C}" dt="2024-06-21T14:50:20.511" v="26699" actId="1038"/>
          <ac:cxnSpMkLst>
            <pc:docMk/>
            <pc:sldMk cId="921646730" sldId="467"/>
            <ac:cxnSpMk id="44" creationId="{3449DF60-2B16-1FA2-7D17-2F2E030EF607}"/>
          </ac:cxnSpMkLst>
        </pc:cxnChg>
        <pc:cxnChg chg="mod">
          <ac:chgData name="Thiago Panini" userId="cc6a5c77081c362d" providerId="LiveId" clId="{1E56A7F8-8C41-4C48-8B9E-FDD3FD38C49C}" dt="2024-06-21T14:50:20.511" v="26699" actId="1038"/>
          <ac:cxnSpMkLst>
            <pc:docMk/>
            <pc:sldMk cId="921646730" sldId="467"/>
            <ac:cxnSpMk id="45" creationId="{87910BD5-A882-E8EF-943C-4E0FE2655404}"/>
          </ac:cxnSpMkLst>
        </pc:cxnChg>
        <pc:cxnChg chg="mod">
          <ac:chgData name="Thiago Panini" userId="cc6a5c77081c362d" providerId="LiveId" clId="{1E56A7F8-8C41-4C48-8B9E-FDD3FD38C49C}" dt="2024-06-21T14:50:20.511" v="26699" actId="1038"/>
          <ac:cxnSpMkLst>
            <pc:docMk/>
            <pc:sldMk cId="921646730" sldId="467"/>
            <ac:cxnSpMk id="46" creationId="{11C01435-CB4A-261B-E7AF-3E2BFDF5DC91}"/>
          </ac:cxnSpMkLst>
        </pc:cxnChg>
        <pc:cxnChg chg="mod">
          <ac:chgData name="Thiago Panini" userId="cc6a5c77081c362d" providerId="LiveId" clId="{1E56A7F8-8C41-4C48-8B9E-FDD3FD38C49C}" dt="2024-06-27T13:10:49.816" v="26928" actId="12788"/>
          <ac:cxnSpMkLst>
            <pc:docMk/>
            <pc:sldMk cId="921646730" sldId="467"/>
            <ac:cxnSpMk id="47" creationId="{F3B74DBF-401F-3A40-3DB8-D75FA1B67338}"/>
          </ac:cxnSpMkLst>
        </pc:cxnChg>
        <pc:cxnChg chg="mod">
          <ac:chgData name="Thiago Panini" userId="cc6a5c77081c362d" providerId="LiveId" clId="{1E56A7F8-8C41-4C48-8B9E-FDD3FD38C49C}" dt="2024-06-27T13:10:49.816" v="26928" actId="12788"/>
          <ac:cxnSpMkLst>
            <pc:docMk/>
            <pc:sldMk cId="921646730" sldId="467"/>
            <ac:cxnSpMk id="48" creationId="{039CCBE5-21A4-53B6-761F-D97FCDC7562C}"/>
          </ac:cxnSpMkLst>
        </pc:cxnChg>
        <pc:cxnChg chg="mod">
          <ac:chgData name="Thiago Panini" userId="cc6a5c77081c362d" providerId="LiveId" clId="{1E56A7F8-8C41-4C48-8B9E-FDD3FD38C49C}" dt="2024-06-27T13:10:49.816" v="26928" actId="12788"/>
          <ac:cxnSpMkLst>
            <pc:docMk/>
            <pc:sldMk cId="921646730" sldId="467"/>
            <ac:cxnSpMk id="49" creationId="{358ED3B6-07B4-54B6-2237-A5951023917A}"/>
          </ac:cxnSpMkLst>
        </pc:cxnChg>
      </pc:sldChg>
      <pc:sldChg chg="add del">
        <pc:chgData name="Thiago Panini" userId="cc6a5c77081c362d" providerId="LiveId" clId="{1E56A7F8-8C41-4C48-8B9E-FDD3FD38C49C}" dt="2024-06-26T17:39:27.611" v="26856" actId="47"/>
        <pc:sldMkLst>
          <pc:docMk/>
          <pc:sldMk cId="2746008333" sldId="468"/>
        </pc:sldMkLst>
      </pc:sldChg>
      <pc:sldChg chg="add del">
        <pc:chgData name="Thiago Panini" userId="cc6a5c77081c362d" providerId="LiveId" clId="{1E56A7F8-8C41-4C48-8B9E-FDD3FD38C49C}" dt="2024-06-30T00:35:52.101" v="36175" actId="47"/>
        <pc:sldMkLst>
          <pc:docMk/>
          <pc:sldMk cId="3103648640" sldId="469"/>
        </pc:sldMkLst>
      </pc:sldChg>
      <pc:sldChg chg="addSp delSp modSp add del mod ord">
        <pc:chgData name="Thiago Panini" userId="cc6a5c77081c362d" providerId="LiveId" clId="{1E56A7F8-8C41-4C48-8B9E-FDD3FD38C49C}" dt="2024-06-29T23:02:53.678" v="33265" actId="47"/>
        <pc:sldMkLst>
          <pc:docMk/>
          <pc:sldMk cId="1836306665" sldId="470"/>
        </pc:sldMkLst>
        <pc:spChg chg="mod">
          <ac:chgData name="Thiago Panini" userId="cc6a5c77081c362d" providerId="LiveId" clId="{1E56A7F8-8C41-4C48-8B9E-FDD3FD38C49C}" dt="2024-06-26T17:34:56.079" v="26846" actId="20577"/>
          <ac:spMkLst>
            <pc:docMk/>
            <pc:sldMk cId="1836306665" sldId="470"/>
            <ac:spMk id="1790" creationId="{00000000-0000-0000-0000-000000000000}"/>
          </ac:spMkLst>
        </pc:spChg>
        <pc:picChg chg="add del mod">
          <ac:chgData name="Thiago Panini" userId="cc6a5c77081c362d" providerId="LiveId" clId="{1E56A7F8-8C41-4C48-8B9E-FDD3FD38C49C}" dt="2024-06-29T16:45:28.149" v="33151" actId="478"/>
          <ac:picMkLst>
            <pc:docMk/>
            <pc:sldMk cId="1836306665" sldId="470"/>
            <ac:picMk id="2" creationId="{5A3BF645-A3CE-5476-2963-562711419CB0}"/>
          </ac:picMkLst>
        </pc:picChg>
        <pc:picChg chg="del">
          <ac:chgData name="Thiago Panini" userId="cc6a5c77081c362d" providerId="LiveId" clId="{1E56A7F8-8C41-4C48-8B9E-FDD3FD38C49C}" dt="2024-06-26T17:34:59.271" v="26847" actId="478"/>
          <ac:picMkLst>
            <pc:docMk/>
            <pc:sldMk cId="1836306665" sldId="470"/>
            <ac:picMk id="3" creationId="{52111AE5-E0E1-3721-A1CE-9DE3FE6835D4}"/>
          </ac:picMkLst>
        </pc:picChg>
        <pc:picChg chg="add mod">
          <ac:chgData name="Thiago Panini" userId="cc6a5c77081c362d" providerId="LiveId" clId="{1E56A7F8-8C41-4C48-8B9E-FDD3FD38C49C}" dt="2024-06-29T16:45:39.516" v="33155" actId="167"/>
          <ac:picMkLst>
            <pc:docMk/>
            <pc:sldMk cId="1836306665" sldId="470"/>
            <ac:picMk id="1026" creationId="{7E141DA2-848B-F3D7-FEA6-2960C5282689}"/>
          </ac:picMkLst>
        </pc:picChg>
      </pc:sldChg>
      <pc:sldChg chg="addSp delSp modSp add mod ord">
        <pc:chgData name="Thiago Panini" userId="cc6a5c77081c362d" providerId="LiveId" clId="{1E56A7F8-8C41-4C48-8B9E-FDD3FD38C49C}" dt="2024-06-29T16:13:35.884" v="32518" actId="20577"/>
        <pc:sldMkLst>
          <pc:docMk/>
          <pc:sldMk cId="3570752848" sldId="471"/>
        </pc:sldMkLst>
        <pc:spChg chg="add mod">
          <ac:chgData name="Thiago Panini" userId="cc6a5c77081c362d" providerId="LiveId" clId="{1E56A7F8-8C41-4C48-8B9E-FDD3FD38C49C}" dt="2024-06-27T13:29:11.879" v="27374" actId="14100"/>
          <ac:spMkLst>
            <pc:docMk/>
            <pc:sldMk cId="3570752848" sldId="471"/>
            <ac:spMk id="2" creationId="{999ED2C4-537E-6738-300D-4A64B1AB327C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3" creationId="{3061DB79-6286-248C-F934-0F82FDCB7C1B}"/>
          </ac:spMkLst>
        </pc:spChg>
        <pc:spChg chg="add mod">
          <ac:chgData name="Thiago Panini" userId="cc6a5c77081c362d" providerId="LiveId" clId="{1E56A7F8-8C41-4C48-8B9E-FDD3FD38C49C}" dt="2024-06-29T15:38:06.254" v="31518" actId="2085"/>
          <ac:spMkLst>
            <pc:docMk/>
            <pc:sldMk cId="3570752848" sldId="471"/>
            <ac:spMk id="3" creationId="{A6055735-FEBD-AF29-61EB-D5361B8D9C32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4" creationId="{131403D2-B9D2-4FC2-D351-A64401E55E35}"/>
          </ac:spMkLst>
        </pc:spChg>
        <pc:spChg chg="add mod">
          <ac:chgData name="Thiago Panini" userId="cc6a5c77081c362d" providerId="LiveId" clId="{1E56A7F8-8C41-4C48-8B9E-FDD3FD38C49C}" dt="2024-06-29T15:53:25.312" v="32169" actId="1035"/>
          <ac:spMkLst>
            <pc:docMk/>
            <pc:sldMk cId="3570752848" sldId="471"/>
            <ac:spMk id="4" creationId="{2B8A25C2-BC67-53CE-2946-8B686BFF095C}"/>
          </ac:spMkLst>
        </pc:spChg>
        <pc:spChg chg="add mod">
          <ac:chgData name="Thiago Panini" userId="cc6a5c77081c362d" providerId="LiveId" clId="{1E56A7F8-8C41-4C48-8B9E-FDD3FD38C49C}" dt="2024-06-27T15:04:39.183" v="28145" actId="14100"/>
          <ac:spMkLst>
            <pc:docMk/>
            <pc:sldMk cId="3570752848" sldId="471"/>
            <ac:spMk id="5" creationId="{BC6D1A57-7D67-3F1E-FF44-0525ADEF78A2}"/>
          </ac:spMkLst>
        </pc:spChg>
        <pc:spChg chg="mod">
          <ac:chgData name="Thiago Panini" userId="cc6a5c77081c362d" providerId="LiveId" clId="{1E56A7F8-8C41-4C48-8B9E-FDD3FD38C49C}" dt="2024-06-29T15:32:03.039" v="31151" actId="20577"/>
          <ac:spMkLst>
            <pc:docMk/>
            <pc:sldMk cId="3570752848" sldId="471"/>
            <ac:spMk id="7" creationId="{4249AE51-A173-DD88-1EE4-0CE300E216AB}"/>
          </ac:spMkLst>
        </pc:spChg>
        <pc:spChg chg="add del mod">
          <ac:chgData name="Thiago Panini" userId="cc6a5c77081c362d" providerId="LiveId" clId="{1E56A7F8-8C41-4C48-8B9E-FDD3FD38C49C}" dt="2024-06-27T14:47:08.063" v="27750" actId="478"/>
          <ac:spMkLst>
            <pc:docMk/>
            <pc:sldMk cId="3570752848" sldId="471"/>
            <ac:spMk id="7" creationId="{8D9EDCE2-DF6A-8230-AA53-0E215E412663}"/>
          </ac:spMkLst>
        </pc:spChg>
        <pc:spChg chg="mod">
          <ac:chgData name="Thiago Panini" userId="cc6a5c77081c362d" providerId="LiveId" clId="{1E56A7F8-8C41-4C48-8B9E-FDD3FD38C49C}" dt="2024-06-29T15:32:59.632" v="31192" actId="20577"/>
          <ac:spMkLst>
            <pc:docMk/>
            <pc:sldMk cId="3570752848" sldId="471"/>
            <ac:spMk id="8" creationId="{8E3D0938-0581-498E-9D89-9DD0D40FEFF3}"/>
          </ac:spMkLst>
        </pc:spChg>
        <pc:spChg chg="add mod">
          <ac:chgData name="Thiago Panini" userId="cc6a5c77081c362d" providerId="LiveId" clId="{1E56A7F8-8C41-4C48-8B9E-FDD3FD38C49C}" dt="2024-06-29T15:53:25.312" v="32169" actId="1035"/>
          <ac:spMkLst>
            <pc:docMk/>
            <pc:sldMk cId="3570752848" sldId="471"/>
            <ac:spMk id="9" creationId="{59C94967-12CE-234B-FC77-308125EBC0D2}"/>
          </ac:spMkLst>
        </pc:spChg>
        <pc:spChg chg="mod">
          <ac:chgData name="Thiago Panini" userId="cc6a5c77081c362d" providerId="LiveId" clId="{1E56A7F8-8C41-4C48-8B9E-FDD3FD38C49C}" dt="2024-06-29T15:33:12.740" v="31219" actId="20577"/>
          <ac:spMkLst>
            <pc:docMk/>
            <pc:sldMk cId="3570752848" sldId="471"/>
            <ac:spMk id="11" creationId="{7156EEBD-4FC2-0FBA-FEA4-B566D090D406}"/>
          </ac:spMkLst>
        </pc:spChg>
        <pc:spChg chg="mod">
          <ac:chgData name="Thiago Panini" userId="cc6a5c77081c362d" providerId="LiveId" clId="{1E56A7F8-8C41-4C48-8B9E-FDD3FD38C49C}" dt="2024-06-29T15:33:23.965" v="31239" actId="14100"/>
          <ac:spMkLst>
            <pc:docMk/>
            <pc:sldMk cId="3570752848" sldId="471"/>
            <ac:spMk id="12" creationId="{58799BAD-F19C-DC7B-E29E-49C936D35920}"/>
          </ac:spMkLst>
        </pc:spChg>
        <pc:spChg chg="add mod">
          <ac:chgData name="Thiago Panini" userId="cc6a5c77081c362d" providerId="LiveId" clId="{1E56A7F8-8C41-4C48-8B9E-FDD3FD38C49C}" dt="2024-06-29T15:52:54.521" v="32133" actId="1076"/>
          <ac:spMkLst>
            <pc:docMk/>
            <pc:sldMk cId="3570752848" sldId="471"/>
            <ac:spMk id="13" creationId="{7F820D53-A60D-509E-1C19-CAC3C13EC1B3}"/>
          </ac:spMkLst>
        </pc:spChg>
        <pc:spChg chg="add mod">
          <ac:chgData name="Thiago Panini" userId="cc6a5c77081c362d" providerId="LiveId" clId="{1E56A7F8-8C41-4C48-8B9E-FDD3FD38C49C}" dt="2024-06-27T13:26:57.777" v="27352" actId="14100"/>
          <ac:spMkLst>
            <pc:docMk/>
            <pc:sldMk cId="3570752848" sldId="471"/>
            <ac:spMk id="14" creationId="{84031C5B-4F6A-6824-84AE-929B4822C4BD}"/>
          </ac:spMkLst>
        </pc:spChg>
        <pc:spChg chg="add mod">
          <ac:chgData name="Thiago Panini" userId="cc6a5c77081c362d" providerId="LiveId" clId="{1E56A7F8-8C41-4C48-8B9E-FDD3FD38C49C}" dt="2024-06-27T13:28:59.691" v="27367" actId="1036"/>
          <ac:spMkLst>
            <pc:docMk/>
            <pc:sldMk cId="3570752848" sldId="471"/>
            <ac:spMk id="17" creationId="{CFEDD19B-E3BC-4D29-97CB-4F7AFE79A1AC}"/>
          </ac:spMkLst>
        </pc:spChg>
        <pc:spChg chg="add mod">
          <ac:chgData name="Thiago Panini" userId="cc6a5c77081c362d" providerId="LiveId" clId="{1E56A7F8-8C41-4C48-8B9E-FDD3FD38C49C}" dt="2024-06-29T15:30:45.064" v="31065" actId="20577"/>
          <ac:spMkLst>
            <pc:docMk/>
            <pc:sldMk cId="3570752848" sldId="471"/>
            <ac:spMk id="19" creationId="{8C5071EE-C3A4-ABE0-3521-78951F924668}"/>
          </ac:spMkLst>
        </pc:spChg>
        <pc:spChg chg="mod">
          <ac:chgData name="Thiago Panini" userId="cc6a5c77081c362d" providerId="LiveId" clId="{1E56A7F8-8C41-4C48-8B9E-FDD3FD38C49C}" dt="2024-06-29T15:55:24.025" v="32192" actId="20577"/>
          <ac:spMkLst>
            <pc:docMk/>
            <pc:sldMk cId="3570752848" sldId="471"/>
            <ac:spMk id="20" creationId="{D16FE97F-759C-1D1A-2DC0-152FA9956EB8}"/>
          </ac:spMkLst>
        </pc:spChg>
        <pc:spChg chg="mod">
          <ac:chgData name="Thiago Panini" userId="cc6a5c77081c362d" providerId="LiveId" clId="{1E56A7F8-8C41-4C48-8B9E-FDD3FD38C49C}" dt="2024-06-29T15:34:15.079" v="31312" actId="20577"/>
          <ac:spMkLst>
            <pc:docMk/>
            <pc:sldMk cId="3570752848" sldId="471"/>
            <ac:spMk id="21" creationId="{258A2728-44A2-2736-0E98-91F65F74F14E}"/>
          </ac:spMkLst>
        </pc:spChg>
        <pc:spChg chg="add mod">
          <ac:chgData name="Thiago Panini" userId="cc6a5c77081c362d" providerId="LiveId" clId="{1E56A7F8-8C41-4C48-8B9E-FDD3FD38C49C}" dt="2024-06-29T15:30:47.645" v="31066" actId="20577"/>
          <ac:spMkLst>
            <pc:docMk/>
            <pc:sldMk cId="3570752848" sldId="471"/>
            <ac:spMk id="22" creationId="{F6B81498-9A07-3C17-0A86-B56FB1FA89BB}"/>
          </ac:spMkLst>
        </pc:spChg>
        <pc:spChg chg="add mod">
          <ac:chgData name="Thiago Panini" userId="cc6a5c77081c362d" providerId="LiveId" clId="{1E56A7F8-8C41-4C48-8B9E-FDD3FD38C49C}" dt="2024-06-29T15:53:25.312" v="32169" actId="1035"/>
          <ac:spMkLst>
            <pc:docMk/>
            <pc:sldMk cId="3570752848" sldId="471"/>
            <ac:spMk id="23" creationId="{E98FF74F-BD00-8F55-F975-0BC7276CDC2C}"/>
          </ac:spMkLst>
        </pc:spChg>
        <pc:spChg chg="add mod">
          <ac:chgData name="Thiago Panini" userId="cc6a5c77081c362d" providerId="LiveId" clId="{1E56A7F8-8C41-4C48-8B9E-FDD3FD38C49C}" dt="2024-06-27T13:21:07.593" v="27065"/>
          <ac:spMkLst>
            <pc:docMk/>
            <pc:sldMk cId="3570752848" sldId="471"/>
            <ac:spMk id="25" creationId="{39EDDC86-4810-0AB1-143C-01724ACBBD94}"/>
          </ac:spMkLst>
        </pc:spChg>
        <pc:spChg chg="mod">
          <ac:chgData name="Thiago Panini" userId="cc6a5c77081c362d" providerId="LiveId" clId="{1E56A7F8-8C41-4C48-8B9E-FDD3FD38C49C}" dt="2024-06-29T15:34:33.842" v="31346" actId="20577"/>
          <ac:spMkLst>
            <pc:docMk/>
            <pc:sldMk cId="3570752848" sldId="471"/>
            <ac:spMk id="25" creationId="{F16C91CC-3A33-714E-BD52-21566F49BA74}"/>
          </ac:spMkLst>
        </pc:spChg>
        <pc:spChg chg="mod">
          <ac:chgData name="Thiago Panini" userId="cc6a5c77081c362d" providerId="LiveId" clId="{1E56A7F8-8C41-4C48-8B9E-FDD3FD38C49C}" dt="2024-06-29T15:34:41.812" v="31362" actId="14100"/>
          <ac:spMkLst>
            <pc:docMk/>
            <pc:sldMk cId="3570752848" sldId="471"/>
            <ac:spMk id="26" creationId="{B11DEAEE-7C64-10DA-82C1-76CE49D66588}"/>
          </ac:spMkLst>
        </pc:spChg>
        <pc:spChg chg="add mod">
          <ac:chgData name="Thiago Panini" userId="cc6a5c77081c362d" providerId="LiveId" clId="{1E56A7F8-8C41-4C48-8B9E-FDD3FD38C49C}" dt="2024-06-27T13:21:07.593" v="27065"/>
          <ac:spMkLst>
            <pc:docMk/>
            <pc:sldMk cId="3570752848" sldId="471"/>
            <ac:spMk id="26" creationId="{C307ABCC-4E62-FA0F-1555-0E0CAD3D3D8F}"/>
          </ac:spMkLst>
        </pc:spChg>
        <pc:spChg chg="add mod">
          <ac:chgData name="Thiago Panini" userId="cc6a5c77081c362d" providerId="LiveId" clId="{1E56A7F8-8C41-4C48-8B9E-FDD3FD38C49C}" dt="2024-06-29T15:53:25.312" v="32169" actId="1035"/>
          <ac:spMkLst>
            <pc:docMk/>
            <pc:sldMk cId="3570752848" sldId="471"/>
            <ac:spMk id="27" creationId="{D3514292-6D86-64E4-B954-9EFE5579372A}"/>
          </ac:spMkLst>
        </pc:spChg>
        <pc:spChg chg="add mod">
          <ac:chgData name="Thiago Panini" userId="cc6a5c77081c362d" providerId="LiveId" clId="{1E56A7F8-8C41-4C48-8B9E-FDD3FD38C49C}" dt="2024-06-27T13:21:14.085" v="27069" actId="1076"/>
          <ac:spMkLst>
            <pc:docMk/>
            <pc:sldMk cId="3570752848" sldId="471"/>
            <ac:spMk id="28" creationId="{7BBA95DC-CE73-FF9B-E21E-29B1B96B3755}"/>
          </ac:spMkLst>
        </pc:spChg>
        <pc:spChg chg="add mod">
          <ac:chgData name="Thiago Panini" userId="cc6a5c77081c362d" providerId="LiveId" clId="{1E56A7F8-8C41-4C48-8B9E-FDD3FD38C49C}" dt="2024-06-27T13:21:14.085" v="27069" actId="1076"/>
          <ac:spMkLst>
            <pc:docMk/>
            <pc:sldMk cId="3570752848" sldId="471"/>
            <ac:spMk id="29" creationId="{3772D270-B612-B9A7-0432-8DC28AE4A1B7}"/>
          </ac:spMkLst>
        </pc:spChg>
        <pc:spChg chg="mod">
          <ac:chgData name="Thiago Panini" userId="cc6a5c77081c362d" providerId="LiveId" clId="{1E56A7F8-8C41-4C48-8B9E-FDD3FD38C49C}" dt="2024-06-29T15:35:17.115" v="31403" actId="20577"/>
          <ac:spMkLst>
            <pc:docMk/>
            <pc:sldMk cId="3570752848" sldId="471"/>
            <ac:spMk id="29" creationId="{4534D742-B16A-2C8C-E06C-21C7A9E3A160}"/>
          </ac:spMkLst>
        </pc:spChg>
        <pc:spChg chg="add mod">
          <ac:chgData name="Thiago Panini" userId="cc6a5c77081c362d" providerId="LiveId" clId="{1E56A7F8-8C41-4C48-8B9E-FDD3FD38C49C}" dt="2024-06-27T14:41:17.226" v="27678" actId="20577"/>
          <ac:spMkLst>
            <pc:docMk/>
            <pc:sldMk cId="3570752848" sldId="471"/>
            <ac:spMk id="30" creationId="{B8749461-92D7-95CE-CF64-2C3220EC706E}"/>
          </ac:spMkLst>
        </pc:spChg>
        <pc:spChg chg="add mod">
          <ac:chgData name="Thiago Panini" userId="cc6a5c77081c362d" providerId="LiveId" clId="{1E56A7F8-8C41-4C48-8B9E-FDD3FD38C49C}" dt="2024-06-27T14:41:21.128" v="27690" actId="20577"/>
          <ac:spMkLst>
            <pc:docMk/>
            <pc:sldMk cId="3570752848" sldId="471"/>
            <ac:spMk id="31" creationId="{402F6656-6C81-1105-BD73-3FB565894EBE}"/>
          </ac:spMkLst>
        </pc:spChg>
        <pc:spChg chg="mod">
          <ac:chgData name="Thiago Panini" userId="cc6a5c77081c362d" providerId="LiveId" clId="{1E56A7F8-8C41-4C48-8B9E-FDD3FD38C49C}" dt="2024-06-29T15:35:37.406" v="31455" actId="404"/>
          <ac:spMkLst>
            <pc:docMk/>
            <pc:sldMk cId="3570752848" sldId="471"/>
            <ac:spMk id="32" creationId="{07C8DD76-FE63-540C-6AF5-FBACC294F401}"/>
          </ac:spMkLst>
        </pc:spChg>
        <pc:spChg chg="add del mod">
          <ac:chgData name="Thiago Panini" userId="cc6a5c77081c362d" providerId="LiveId" clId="{1E56A7F8-8C41-4C48-8B9E-FDD3FD38C49C}" dt="2024-06-29T15:37:55.444" v="31515" actId="478"/>
          <ac:spMkLst>
            <pc:docMk/>
            <pc:sldMk cId="3570752848" sldId="471"/>
            <ac:spMk id="33" creationId="{AFEAF960-F828-EE3E-12FE-64172014637A}"/>
          </ac:spMkLst>
        </pc:spChg>
        <pc:spChg chg="add mod">
          <ac:chgData name="Thiago Panini" userId="cc6a5c77081c362d" providerId="LiveId" clId="{1E56A7F8-8C41-4C48-8B9E-FDD3FD38C49C}" dt="2024-06-27T13:25:35.562" v="27313" actId="164"/>
          <ac:spMkLst>
            <pc:docMk/>
            <pc:sldMk cId="3570752848" sldId="471"/>
            <ac:spMk id="34" creationId="{628B7A87-E1F3-6227-FEED-F139DFF4B542}"/>
          </ac:spMkLst>
        </pc:spChg>
        <pc:spChg chg="mod">
          <ac:chgData name="Thiago Panini" userId="cc6a5c77081c362d" providerId="LiveId" clId="{1E56A7F8-8C41-4C48-8B9E-FDD3FD38C49C}" dt="2024-06-29T15:37:25.206" v="31510" actId="20577"/>
          <ac:spMkLst>
            <pc:docMk/>
            <pc:sldMk cId="3570752848" sldId="471"/>
            <ac:spMk id="35" creationId="{3728B861-E46B-7473-62B4-6C40B50FB90D}"/>
          </ac:spMkLst>
        </pc:spChg>
        <pc:spChg chg="mod">
          <ac:chgData name="Thiago Panini" userId="cc6a5c77081c362d" providerId="LiveId" clId="{1E56A7F8-8C41-4C48-8B9E-FDD3FD38C49C}" dt="2024-06-29T15:37:10.571" v="31472"/>
          <ac:spMkLst>
            <pc:docMk/>
            <pc:sldMk cId="3570752848" sldId="471"/>
            <ac:spMk id="36" creationId="{581B994A-5616-CCED-D15F-DA20680D8465}"/>
          </ac:spMkLst>
        </pc:spChg>
        <pc:spChg chg="add mod">
          <ac:chgData name="Thiago Panini" userId="cc6a5c77081c362d" providerId="LiveId" clId="{1E56A7F8-8C41-4C48-8B9E-FDD3FD38C49C}" dt="2024-06-27T13:25:35.562" v="27313" actId="164"/>
          <ac:spMkLst>
            <pc:docMk/>
            <pc:sldMk cId="3570752848" sldId="471"/>
            <ac:spMk id="39" creationId="{270EA2F0-0E71-7271-A11C-3DD9E0F8E6F9}"/>
          </ac:spMkLst>
        </pc:spChg>
        <pc:spChg chg="add mod">
          <ac:chgData name="Thiago Panini" userId="cc6a5c77081c362d" providerId="LiveId" clId="{1E56A7F8-8C41-4C48-8B9E-FDD3FD38C49C}" dt="2024-06-27T13:25:43.065" v="27314" actId="164"/>
          <ac:spMkLst>
            <pc:docMk/>
            <pc:sldMk cId="3570752848" sldId="471"/>
            <ac:spMk id="41" creationId="{86A4904A-0DD7-9FF2-A012-CB548ABB6333}"/>
          </ac:spMkLst>
        </pc:spChg>
        <pc:spChg chg="add mod">
          <ac:chgData name="Thiago Panini" userId="cc6a5c77081c362d" providerId="LiveId" clId="{1E56A7F8-8C41-4C48-8B9E-FDD3FD38C49C}" dt="2024-06-27T13:25:43.065" v="27314" actId="164"/>
          <ac:spMkLst>
            <pc:docMk/>
            <pc:sldMk cId="3570752848" sldId="471"/>
            <ac:spMk id="42" creationId="{3D6AA0D8-128E-24E5-9525-6C25C377BD4C}"/>
          </ac:spMkLst>
        </pc:spChg>
        <pc:spChg chg="add mod">
          <ac:chgData name="Thiago Panini" userId="cc6a5c77081c362d" providerId="LiveId" clId="{1E56A7F8-8C41-4C48-8B9E-FDD3FD38C49C}" dt="2024-06-27T13:25:47.837" v="27315" actId="164"/>
          <ac:spMkLst>
            <pc:docMk/>
            <pc:sldMk cId="3570752848" sldId="471"/>
            <ac:spMk id="43" creationId="{EBC327D3-9FC8-1C52-A2E0-E1E90D641D48}"/>
          </ac:spMkLst>
        </pc:spChg>
        <pc:spChg chg="add mod">
          <ac:chgData name="Thiago Panini" userId="cc6a5c77081c362d" providerId="LiveId" clId="{1E56A7F8-8C41-4C48-8B9E-FDD3FD38C49C}" dt="2024-06-27T13:25:47.837" v="27315" actId="164"/>
          <ac:spMkLst>
            <pc:docMk/>
            <pc:sldMk cId="3570752848" sldId="471"/>
            <ac:spMk id="44" creationId="{25C1BD76-2CDA-344C-9042-F293A3FE255A}"/>
          </ac:spMkLst>
        </pc:spChg>
        <pc:spChg chg="add mod">
          <ac:chgData name="Thiago Panini" userId="cc6a5c77081c362d" providerId="LiveId" clId="{1E56A7F8-8C41-4C48-8B9E-FDD3FD38C49C}" dt="2024-06-27T13:25:54.007" v="27316" actId="164"/>
          <ac:spMkLst>
            <pc:docMk/>
            <pc:sldMk cId="3570752848" sldId="471"/>
            <ac:spMk id="45" creationId="{792CA573-1180-3C50-F748-8C1841EE687F}"/>
          </ac:spMkLst>
        </pc:spChg>
        <pc:spChg chg="add mod">
          <ac:chgData name="Thiago Panini" userId="cc6a5c77081c362d" providerId="LiveId" clId="{1E56A7F8-8C41-4C48-8B9E-FDD3FD38C49C}" dt="2024-06-27T13:25:54.007" v="27316" actId="164"/>
          <ac:spMkLst>
            <pc:docMk/>
            <pc:sldMk cId="3570752848" sldId="471"/>
            <ac:spMk id="46" creationId="{C79D59F5-886E-A9A1-2DD0-305C89376FB0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50" creationId="{D3365915-AF5E-1B0E-0C10-6BFDCA74EC96}"/>
          </ac:spMkLst>
        </pc:spChg>
        <pc:spChg chg="add mod">
          <ac:chgData name="Thiago Panini" userId="cc6a5c77081c362d" providerId="LiveId" clId="{1E56A7F8-8C41-4C48-8B9E-FDD3FD38C49C}" dt="2024-06-27T13:26:46.020" v="27348" actId="1076"/>
          <ac:spMkLst>
            <pc:docMk/>
            <pc:sldMk cId="3570752848" sldId="471"/>
            <ac:spMk id="54" creationId="{739CEFAC-2180-1588-C5BA-A5B0F0271BEF}"/>
          </ac:spMkLst>
        </pc:spChg>
        <pc:spChg chg="add mod">
          <ac:chgData name="Thiago Panini" userId="cc6a5c77081c362d" providerId="LiveId" clId="{1E56A7F8-8C41-4C48-8B9E-FDD3FD38C49C}" dt="2024-06-27T14:45:17.091" v="27692" actId="12788"/>
          <ac:spMkLst>
            <pc:docMk/>
            <pc:sldMk cId="3570752848" sldId="471"/>
            <ac:spMk id="58" creationId="{2E4FF0D4-20A0-2F5C-E5F4-AFA480718892}"/>
          </ac:spMkLst>
        </pc:spChg>
        <pc:spChg chg="add mod">
          <ac:chgData name="Thiago Panini" userId="cc6a5c77081c362d" providerId="LiveId" clId="{1E56A7F8-8C41-4C48-8B9E-FDD3FD38C49C}" dt="2024-06-27T14:45:21.165" v="27693" actId="12788"/>
          <ac:spMkLst>
            <pc:docMk/>
            <pc:sldMk cId="3570752848" sldId="471"/>
            <ac:spMk id="59" creationId="{0EB50D73-9317-0C84-DFE2-F0716736620C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60" creationId="{DBCA0C6B-1C18-283E-33E5-628A581D011A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61" creationId="{CA034B9A-6546-3B86-5D16-31F7698E6672}"/>
          </ac:spMkLst>
        </pc:spChg>
        <pc:spChg chg="add mod">
          <ac:chgData name="Thiago Panini" userId="cc6a5c77081c362d" providerId="LiveId" clId="{1E56A7F8-8C41-4C48-8B9E-FDD3FD38C49C}" dt="2024-06-29T16:13:27.720" v="32504" actId="20577"/>
          <ac:spMkLst>
            <pc:docMk/>
            <pc:sldMk cId="3570752848" sldId="471"/>
            <ac:spMk id="61" creationId="{CCA0063B-49EE-5889-D5D8-BA37A64BF0B5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62" creationId="{2AE2F842-B0B9-6A7D-1AEF-EFA0BE2C0712}"/>
          </ac:spMkLst>
        </pc:spChg>
        <pc:spChg chg="add mod">
          <ac:chgData name="Thiago Panini" userId="cc6a5c77081c362d" providerId="LiveId" clId="{1E56A7F8-8C41-4C48-8B9E-FDD3FD38C49C}" dt="2024-06-29T16:03:26.147" v="32230" actId="1076"/>
          <ac:spMkLst>
            <pc:docMk/>
            <pc:sldMk cId="3570752848" sldId="471"/>
            <ac:spMk id="62" creationId="{38BAD495-2117-C4DA-1E53-DC4E1DC608BC}"/>
          </ac:spMkLst>
        </pc:spChg>
        <pc:spChg chg="add mod">
          <ac:chgData name="Thiago Panini" userId="cc6a5c77081c362d" providerId="LiveId" clId="{1E56A7F8-8C41-4C48-8B9E-FDD3FD38C49C}" dt="2024-06-27T13:37:39.559" v="27401"/>
          <ac:spMkLst>
            <pc:docMk/>
            <pc:sldMk cId="3570752848" sldId="471"/>
            <ac:spMk id="63" creationId="{4FFB0F87-53C7-021C-73C8-A05E1541E8A5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64" creationId="{D232F75F-B457-0185-CFCA-FFD71A88313C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65" creationId="{8ED93D9C-4109-EF4D-9499-5B93A1CFD9F5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66" creationId="{A7539E27-D68E-7B18-B713-E66973095145}"/>
          </ac:spMkLst>
        </pc:spChg>
        <pc:spChg chg="add mod">
          <ac:chgData name="Thiago Panini" userId="cc6a5c77081c362d" providerId="LiveId" clId="{1E56A7F8-8C41-4C48-8B9E-FDD3FD38C49C}" dt="2024-06-29T16:13:31.163" v="32510" actId="20577"/>
          <ac:spMkLst>
            <pc:docMk/>
            <pc:sldMk cId="3570752848" sldId="471"/>
            <ac:spMk id="71" creationId="{9109F20E-2956-6F71-02C3-A4C901E7C9C5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72" creationId="{1353D191-B88F-0389-AC33-3125E9B4C06C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73" creationId="{1758F515-295F-D855-8593-B17BB4FAB9E6}"/>
          </ac:spMkLst>
        </pc:spChg>
        <pc:spChg chg="add mod">
          <ac:chgData name="Thiago Panini" userId="cc6a5c77081c362d" providerId="LiveId" clId="{1E56A7F8-8C41-4C48-8B9E-FDD3FD38C49C}" dt="2024-06-29T16:08:48.141" v="32445" actId="1036"/>
          <ac:spMkLst>
            <pc:docMk/>
            <pc:sldMk cId="3570752848" sldId="471"/>
            <ac:spMk id="74" creationId="{D54E1F7B-D62D-4AF2-7A13-F145716B84B9}"/>
          </ac:spMkLst>
        </pc:spChg>
        <pc:spChg chg="add mod">
          <ac:chgData name="Thiago Panini" userId="cc6a5c77081c362d" providerId="LiveId" clId="{1E56A7F8-8C41-4C48-8B9E-FDD3FD38C49C}" dt="2024-06-29T16:13:33.630" v="32514" actId="20577"/>
          <ac:spMkLst>
            <pc:docMk/>
            <pc:sldMk cId="3570752848" sldId="471"/>
            <ac:spMk id="77" creationId="{8DC5CD62-CD36-FE9F-EAB0-2FE35BCD7DBA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77" creationId="{AB9E7233-8C7B-4117-9CA0-24FD2774B1AB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78" creationId="{516BCB1B-0CC8-6780-B2C5-5822D6CBD6C5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78" creationId="{B6DE8C75-02D0-1991-D2CC-11AB1E0346F0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79" creationId="{AD908FC3-A3C0-C603-89FE-C4B36EBDB3D4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79" creationId="{CBC91EF0-E856-833D-303B-611F9E846AD6}"/>
          </ac:spMkLst>
        </pc:spChg>
        <pc:spChg chg="add mod">
          <ac:chgData name="Thiago Panini" userId="cc6a5c77081c362d" providerId="LiveId" clId="{1E56A7F8-8C41-4C48-8B9E-FDD3FD38C49C}" dt="2024-06-27T14:45:17.091" v="27692" actId="12788"/>
          <ac:spMkLst>
            <pc:docMk/>
            <pc:sldMk cId="3570752848" sldId="471"/>
            <ac:spMk id="80" creationId="{AB476E5B-2AA0-20A5-6367-D057CFF8E108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81" creationId="{3D7745B5-6288-F498-07D6-484999C872D3}"/>
          </ac:spMkLst>
        </pc:spChg>
        <pc:spChg chg="add mod">
          <ac:chgData name="Thiago Panini" userId="cc6a5c77081c362d" providerId="LiveId" clId="{1E56A7F8-8C41-4C48-8B9E-FDD3FD38C49C}" dt="2024-06-27T14:45:21.165" v="27693" actId="12788"/>
          <ac:spMkLst>
            <pc:docMk/>
            <pc:sldMk cId="3570752848" sldId="471"/>
            <ac:spMk id="82" creationId="{2ED5A183-9BC7-9CEB-665D-90C45B27A871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83" creationId="{7C3C34D4-3BD3-F336-E4F1-3E291CE56729}"/>
          </ac:spMkLst>
        </pc:spChg>
        <pc:spChg chg="add mod">
          <ac:chgData name="Thiago Panini" userId="cc6a5c77081c362d" providerId="LiveId" clId="{1E56A7F8-8C41-4C48-8B9E-FDD3FD38C49C}" dt="2024-06-27T13:43:14.795" v="27550" actId="1038"/>
          <ac:spMkLst>
            <pc:docMk/>
            <pc:sldMk cId="3570752848" sldId="471"/>
            <ac:spMk id="85" creationId="{9554BBEA-CCED-2999-8915-5120DD06B7F0}"/>
          </ac:spMkLst>
        </pc:spChg>
        <pc:spChg chg="add mod">
          <ac:chgData name="Thiago Panini" userId="cc6a5c77081c362d" providerId="LiveId" clId="{1E56A7F8-8C41-4C48-8B9E-FDD3FD38C49C}" dt="2024-06-29T16:13:35.884" v="32518" actId="20577"/>
          <ac:spMkLst>
            <pc:docMk/>
            <pc:sldMk cId="3570752848" sldId="471"/>
            <ac:spMk id="86" creationId="{14B4969C-8867-B8F2-F755-912CD0B2219D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86" creationId="{7BBECB1A-E0CE-4380-FE8F-CE08CD94DFBC}"/>
          </ac:spMkLst>
        </pc:spChg>
        <pc:spChg chg="add mod">
          <ac:chgData name="Thiago Panini" userId="cc6a5c77081c362d" providerId="LiveId" clId="{1E56A7F8-8C41-4C48-8B9E-FDD3FD38C49C}" dt="2024-06-27T13:43:08.768" v="27547" actId="552"/>
          <ac:spMkLst>
            <pc:docMk/>
            <pc:sldMk cId="3570752848" sldId="471"/>
            <ac:spMk id="87" creationId="{1D232261-CED5-CF62-25F2-2399389C67D3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88" creationId="{F775910D-5332-C972-2E1A-E09F664F0309}"/>
          </ac:spMkLst>
        </pc:spChg>
        <pc:spChg chg="add mod">
          <ac:chgData name="Thiago Panini" userId="cc6a5c77081c362d" providerId="LiveId" clId="{1E56A7F8-8C41-4C48-8B9E-FDD3FD38C49C}" dt="2024-06-27T13:43:14.795" v="27550" actId="1038"/>
          <ac:spMkLst>
            <pc:docMk/>
            <pc:sldMk cId="3570752848" sldId="471"/>
            <ac:spMk id="89" creationId="{DA24B827-F9FA-FBE2-A4F3-4D773E627D33}"/>
          </ac:spMkLst>
        </pc:spChg>
        <pc:spChg chg="add mod">
          <ac:chgData name="Thiago Panini" userId="cc6a5c77081c362d" providerId="LiveId" clId="{1E56A7F8-8C41-4C48-8B9E-FDD3FD38C49C}" dt="2024-06-27T13:43:08.768" v="27547" actId="552"/>
          <ac:spMkLst>
            <pc:docMk/>
            <pc:sldMk cId="3570752848" sldId="471"/>
            <ac:spMk id="90" creationId="{553D8D8A-4ED4-EE33-AF7B-1B677B8EBE86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1" creationId="{D44A373B-B034-1FA3-F7A9-3C7F39D7B5E1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91" creationId="{FF74D032-B9B2-FD43-9883-0855C7BB33D1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2" creationId="{3EB72B25-E657-EB90-765D-B53FD460FFBE}"/>
          </ac:spMkLst>
        </pc:spChg>
        <pc:spChg chg="add mod">
          <ac:chgData name="Thiago Panini" userId="cc6a5c77081c362d" providerId="LiveId" clId="{1E56A7F8-8C41-4C48-8B9E-FDD3FD38C49C}" dt="2024-06-29T16:08:43.295" v="32440" actId="1036"/>
          <ac:spMkLst>
            <pc:docMk/>
            <pc:sldMk cId="3570752848" sldId="471"/>
            <ac:spMk id="92" creationId="{EF6F9C5D-0D15-8D60-B555-BCD4CBDA30FA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3" creationId="{398E09D3-69A1-EEF7-3168-7E6197ADA390}"/>
          </ac:spMkLst>
        </pc:spChg>
        <pc:spChg chg="add mod">
          <ac:chgData name="Thiago Panini" userId="cc6a5c77081c362d" providerId="LiveId" clId="{1E56A7F8-8C41-4C48-8B9E-FDD3FD38C49C}" dt="2024-06-29T16:08:17.085" v="32426" actId="1076"/>
          <ac:spMkLst>
            <pc:docMk/>
            <pc:sldMk cId="3570752848" sldId="471"/>
            <ac:spMk id="93" creationId="{8D895680-95BC-14DF-357E-4D3BA1FC9BFC}"/>
          </ac:spMkLst>
        </pc:spChg>
        <pc:spChg chg="add mod">
          <ac:chgData name="Thiago Panini" userId="cc6a5c77081c362d" providerId="LiveId" clId="{1E56A7F8-8C41-4C48-8B9E-FDD3FD38C49C}" dt="2024-06-29T16:08:25.474" v="32428" actId="1076"/>
          <ac:spMkLst>
            <pc:docMk/>
            <pc:sldMk cId="3570752848" sldId="471"/>
            <ac:spMk id="94" creationId="{34F4BBA3-3CBD-6E0C-8BFB-64AAE5E0DA64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5" creationId="{DD62F906-31D0-4139-4384-2E589DE56AE5}"/>
          </ac:spMkLst>
        </pc:spChg>
        <pc:spChg chg="add mod">
          <ac:chgData name="Thiago Panini" userId="cc6a5c77081c362d" providerId="LiveId" clId="{1E56A7F8-8C41-4C48-8B9E-FDD3FD38C49C}" dt="2024-06-29T16:08:29.041" v="32430" actId="1076"/>
          <ac:spMkLst>
            <pc:docMk/>
            <pc:sldMk cId="3570752848" sldId="471"/>
            <ac:spMk id="95" creationId="{F43F36F5-0C4B-F2EB-8723-46E9CAFDD35B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6" creationId="{EFE4CB2B-6D4D-C8B7-2159-8A167F52317E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7" creationId="{F1EC2950-CB1E-661B-899B-9EFB9C029B1D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8" creationId="{13E924F6-CFA5-4617-7A4C-6A27870C2259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99" creationId="{C3349A51-90FD-F92B-0EAA-F6C827EB0904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100" creationId="{CBEE46AF-B814-5C64-2059-DAE94979C22B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102" creationId="{31D36F2F-C3BD-7FC5-C911-F3DC215EF744}"/>
          </ac:spMkLst>
        </pc:spChg>
        <pc:spChg chg="add del mod">
          <ac:chgData name="Thiago Panini" userId="cc6a5c77081c362d" providerId="LiveId" clId="{1E56A7F8-8C41-4C48-8B9E-FDD3FD38C49C}" dt="2024-06-27T15:00:17.207" v="27754" actId="478"/>
          <ac:spMkLst>
            <pc:docMk/>
            <pc:sldMk cId="3570752848" sldId="471"/>
            <ac:spMk id="103" creationId="{71084CF1-C6ED-5F15-DAA4-4D73C9E3FE7D}"/>
          </ac:spMkLst>
        </pc:spChg>
        <pc:spChg chg="add del mod">
          <ac:chgData name="Thiago Panini" userId="cc6a5c77081c362d" providerId="LiveId" clId="{1E56A7F8-8C41-4C48-8B9E-FDD3FD38C49C}" dt="2024-06-27T15:00:17.207" v="27754" actId="478"/>
          <ac:spMkLst>
            <pc:docMk/>
            <pc:sldMk cId="3570752848" sldId="471"/>
            <ac:spMk id="104" creationId="{C966299E-4A43-8112-19B9-B6FFE0D43378}"/>
          </ac:spMkLst>
        </pc:spChg>
        <pc:spChg chg="add del mod">
          <ac:chgData name="Thiago Panini" userId="cc6a5c77081c362d" providerId="LiveId" clId="{1E56A7F8-8C41-4C48-8B9E-FDD3FD38C49C}" dt="2024-06-27T15:00:17.207" v="27754" actId="478"/>
          <ac:spMkLst>
            <pc:docMk/>
            <pc:sldMk cId="3570752848" sldId="471"/>
            <ac:spMk id="105" creationId="{263E541B-3318-099F-1599-DC09EC598D09}"/>
          </ac:spMkLst>
        </pc:spChg>
        <pc:spChg chg="add del mod">
          <ac:chgData name="Thiago Panini" userId="cc6a5c77081c362d" providerId="LiveId" clId="{1E56A7F8-8C41-4C48-8B9E-FDD3FD38C49C}" dt="2024-06-27T15:00:17.207" v="27754" actId="478"/>
          <ac:spMkLst>
            <pc:docMk/>
            <pc:sldMk cId="3570752848" sldId="471"/>
            <ac:spMk id="106" creationId="{7EC840EA-B042-37BC-9E4F-C4B08FCBE4F1}"/>
          </ac:spMkLst>
        </pc:spChg>
        <pc:spChg chg="mod">
          <ac:chgData name="Thiago Panini" userId="cc6a5c77081c362d" providerId="LiveId" clId="{1E56A7F8-8C41-4C48-8B9E-FDD3FD38C49C}" dt="2024-06-27T15:07:16.232" v="28150" actId="20577"/>
          <ac:spMkLst>
            <pc:docMk/>
            <pc:sldMk cId="3570752848" sldId="471"/>
            <ac:spMk id="110" creationId="{A94E2836-57F3-0D47-989C-3C702BE60978}"/>
          </ac:spMkLst>
        </pc:spChg>
        <pc:spChg chg="mod">
          <ac:chgData name="Thiago Panini" userId="cc6a5c77081c362d" providerId="LiveId" clId="{1E56A7F8-8C41-4C48-8B9E-FDD3FD38C49C}" dt="2024-06-27T14:41:07.678" v="27643"/>
          <ac:spMkLst>
            <pc:docMk/>
            <pc:sldMk cId="3570752848" sldId="471"/>
            <ac:spMk id="111" creationId="{F35D8DA4-9B5D-A8F6-F7D1-28377150CD13}"/>
          </ac:spMkLst>
        </pc:spChg>
        <pc:spChg chg="add del mod">
          <ac:chgData name="Thiago Panini" userId="cc6a5c77081c362d" providerId="LiveId" clId="{1E56A7F8-8C41-4C48-8B9E-FDD3FD38C49C}" dt="2024-06-27T15:09:24.767" v="28238" actId="21"/>
          <ac:spMkLst>
            <pc:docMk/>
            <pc:sldMk cId="3570752848" sldId="471"/>
            <ac:spMk id="112" creationId="{F56D4F34-C536-9FEE-9EB6-584E9332C1A8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121" creationId="{DC41FCFA-B540-8480-4B32-4C23FCB99C83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122" creationId="{45F3C16B-06C1-6B3C-C9C3-24419D3B6556}"/>
          </ac:spMkLst>
        </pc:spChg>
        <pc:spChg chg="del">
          <ac:chgData name="Thiago Panini" userId="cc6a5c77081c362d" providerId="LiveId" clId="{1E56A7F8-8C41-4C48-8B9E-FDD3FD38C49C}" dt="2024-06-26T17:38:49.884" v="26855" actId="478"/>
          <ac:spMkLst>
            <pc:docMk/>
            <pc:sldMk cId="3570752848" sldId="471"/>
            <ac:spMk id="123" creationId="{613A7B4D-81FD-FFDD-3997-7305CB238726}"/>
          </ac:spMkLst>
        </pc:spChg>
        <pc:spChg chg="add del mod">
          <ac:chgData name="Thiago Panini" userId="cc6a5c77081c362d" providerId="LiveId" clId="{1E56A7F8-8C41-4C48-8B9E-FDD3FD38C49C}" dt="2024-06-27T15:09:24.767" v="28238" actId="21"/>
          <ac:spMkLst>
            <pc:docMk/>
            <pc:sldMk cId="3570752848" sldId="471"/>
            <ac:spMk id="124" creationId="{5F50E576-3D16-906D-A744-96E9E9A6FA4E}"/>
          </ac:spMkLst>
        </pc:spChg>
        <pc:spChg chg="add del mod">
          <ac:chgData name="Thiago Panini" userId="cc6a5c77081c362d" providerId="LiveId" clId="{1E56A7F8-8C41-4C48-8B9E-FDD3FD38C49C}" dt="2024-06-27T15:09:24.767" v="28238" actId="21"/>
          <ac:spMkLst>
            <pc:docMk/>
            <pc:sldMk cId="3570752848" sldId="471"/>
            <ac:spMk id="125" creationId="{075B1011-F676-C2A4-0098-3F6A023661FF}"/>
          </ac:spMkLst>
        </pc:spChg>
        <pc:spChg chg="add del mod">
          <ac:chgData name="Thiago Panini" userId="cc6a5c77081c362d" providerId="LiveId" clId="{1E56A7F8-8C41-4C48-8B9E-FDD3FD38C49C}" dt="2024-06-27T15:09:24.767" v="28238" actId="21"/>
          <ac:spMkLst>
            <pc:docMk/>
            <pc:sldMk cId="3570752848" sldId="471"/>
            <ac:spMk id="126" creationId="{201B6074-6939-7CFF-74AD-5597C74066FD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27" creationId="{7C1D7285-26EA-4B14-56D9-C10EF742C75A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28" creationId="{EC39F2D6-52EE-071B-4C6B-9CA5B337A796}"/>
          </ac:spMkLst>
        </pc:spChg>
        <pc:spChg chg="add del mod">
          <ac:chgData name="Thiago Panini" userId="cc6a5c77081c362d" providerId="LiveId" clId="{1E56A7F8-8C41-4C48-8B9E-FDD3FD38C49C}" dt="2024-06-28T02:29:07.834" v="30820" actId="478"/>
          <ac:spMkLst>
            <pc:docMk/>
            <pc:sldMk cId="3570752848" sldId="471"/>
            <ac:spMk id="129" creationId="{99901D30-9E5B-D235-48E8-9A4FD5A2176F}"/>
          </ac:spMkLst>
        </pc:spChg>
        <pc:spChg chg="add del mod">
          <ac:chgData name="Thiago Panini" userId="cc6a5c77081c362d" providerId="LiveId" clId="{1E56A7F8-8C41-4C48-8B9E-FDD3FD38C49C}" dt="2024-06-28T02:29:07.834" v="30820" actId="478"/>
          <ac:spMkLst>
            <pc:docMk/>
            <pc:sldMk cId="3570752848" sldId="471"/>
            <ac:spMk id="130" creationId="{C7357E3C-8094-D5D1-6963-A69F19FDC4EE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31" creationId="{F56D4F34-C536-9FEE-9EB6-584E9332C1A8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32" creationId="{5F50E576-3D16-906D-A744-96E9E9A6FA4E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33" creationId="{075B1011-F676-C2A4-0098-3F6A023661FF}"/>
          </ac:spMkLst>
        </pc:spChg>
        <pc:spChg chg="add del mod">
          <ac:chgData name="Thiago Panini" userId="cc6a5c77081c362d" providerId="LiveId" clId="{1E56A7F8-8C41-4C48-8B9E-FDD3FD38C49C}" dt="2024-06-28T02:29:05.241" v="30819" actId="478"/>
          <ac:spMkLst>
            <pc:docMk/>
            <pc:sldMk cId="3570752848" sldId="471"/>
            <ac:spMk id="134" creationId="{201B6074-6939-7CFF-74AD-5597C74066FD}"/>
          </ac:spMkLst>
        </pc:spChg>
        <pc:spChg chg="add del mod">
          <ac:chgData name="Thiago Panini" userId="cc6a5c77081c362d" providerId="LiveId" clId="{1E56A7F8-8C41-4C48-8B9E-FDD3FD38C49C}" dt="2024-06-29T15:37:06.522" v="31471" actId="478"/>
          <ac:spMkLst>
            <pc:docMk/>
            <pc:sldMk cId="3570752848" sldId="471"/>
            <ac:spMk id="135" creationId="{81829F8D-EDA0-0B09-7779-3C25BEAB65B5}"/>
          </ac:spMkLst>
        </pc:s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6" creationId="{AA8BCF3A-445C-6854-E2F6-D2AEDC1E0AE7}"/>
          </ac:grpSpMkLst>
        </pc:grpChg>
        <pc:grpChg chg="add mod">
          <ac:chgData name="Thiago Panini" userId="cc6a5c77081c362d" providerId="LiveId" clId="{1E56A7F8-8C41-4C48-8B9E-FDD3FD38C49C}" dt="2024-06-29T15:53:25.312" v="32169" actId="1035"/>
          <ac:grpSpMkLst>
            <pc:docMk/>
            <pc:sldMk cId="3570752848" sldId="471"/>
            <ac:grpSpMk id="6" creationId="{C7FDC140-31A2-A79B-1EE1-69CA276F4C03}"/>
          </ac:grpSpMkLst>
        </pc:grpChg>
        <pc:grpChg chg="add mod">
          <ac:chgData name="Thiago Panini" userId="cc6a5c77081c362d" providerId="LiveId" clId="{1E56A7F8-8C41-4C48-8B9E-FDD3FD38C49C}" dt="2024-06-29T15:53:25.312" v="32169" actId="1035"/>
          <ac:grpSpMkLst>
            <pc:docMk/>
            <pc:sldMk cId="3570752848" sldId="471"/>
            <ac:grpSpMk id="10" creationId="{B9C5CA5D-D430-999D-36F6-74E4B8BDA113}"/>
          </ac:grpSpMkLst>
        </pc:grpChg>
        <pc:grpChg chg="add mod">
          <ac:chgData name="Thiago Panini" userId="cc6a5c77081c362d" providerId="LiveId" clId="{1E56A7F8-8C41-4C48-8B9E-FDD3FD38C49C}" dt="2024-06-29T15:52:54.521" v="32133" actId="1076"/>
          <ac:grpSpMkLst>
            <pc:docMk/>
            <pc:sldMk cId="3570752848" sldId="471"/>
            <ac:grpSpMk id="18" creationId="{4595D155-C303-58E3-D4C1-A707664524D8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20" creationId="{AF54D47C-3D6A-0591-CF22-EFA085A81BE5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24" creationId="{A035BA1A-3BC1-6D4B-A188-53CBA3BE64B6}"/>
          </ac:grpSpMkLst>
        </pc:grpChg>
        <pc:grpChg chg="add mod">
          <ac:chgData name="Thiago Panini" userId="cc6a5c77081c362d" providerId="LiveId" clId="{1E56A7F8-8C41-4C48-8B9E-FDD3FD38C49C}" dt="2024-06-29T15:53:25.312" v="32169" actId="1035"/>
          <ac:grpSpMkLst>
            <pc:docMk/>
            <pc:sldMk cId="3570752848" sldId="471"/>
            <ac:grpSpMk id="24" creationId="{BEC167F8-3F3C-D39E-3BE5-9629D0F346F5}"/>
          </ac:grpSpMkLst>
        </pc:grpChg>
        <pc:grpChg chg="add mod">
          <ac:chgData name="Thiago Panini" userId="cc6a5c77081c362d" providerId="LiveId" clId="{1E56A7F8-8C41-4C48-8B9E-FDD3FD38C49C}" dt="2024-06-29T15:53:25.312" v="32169" actId="1035"/>
          <ac:grpSpMkLst>
            <pc:docMk/>
            <pc:sldMk cId="3570752848" sldId="471"/>
            <ac:grpSpMk id="28" creationId="{1062694D-2A51-BE8A-72DB-8E68BB60411A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33" creationId="{E6ACEB97-0855-7EAB-3E99-B8208C8F841C}"/>
          </ac:grpSpMkLst>
        </pc:grpChg>
        <pc:grpChg chg="add del mod">
          <ac:chgData name="Thiago Panini" userId="cc6a5c77081c362d" providerId="LiveId" clId="{1E56A7F8-8C41-4C48-8B9E-FDD3FD38C49C}" dt="2024-06-29T15:38:10.855" v="31519" actId="478"/>
          <ac:grpSpMkLst>
            <pc:docMk/>
            <pc:sldMk cId="3570752848" sldId="471"/>
            <ac:grpSpMk id="34" creationId="{A803F79A-ECE3-427F-B720-85AE8AB336D4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37" creationId="{705F9ED6-F209-4BC2-F36D-3AF5BFC58F4F}"/>
          </ac:grpSpMkLst>
        </pc:grpChg>
        <pc:grpChg chg="add mod">
          <ac:chgData name="Thiago Panini" userId="cc6a5c77081c362d" providerId="LiveId" clId="{1E56A7F8-8C41-4C48-8B9E-FDD3FD38C49C}" dt="2024-06-29T15:36:05.256" v="31466" actId="1035"/>
          <ac:grpSpMkLst>
            <pc:docMk/>
            <pc:sldMk cId="3570752848" sldId="471"/>
            <ac:grpSpMk id="47" creationId="{C2BFD854-B76D-5ADD-C13B-669EF054A756}"/>
          </ac:grpSpMkLst>
        </pc:grpChg>
        <pc:grpChg chg="add del mod">
          <ac:chgData name="Thiago Panini" userId="cc6a5c77081c362d" providerId="LiveId" clId="{1E56A7F8-8C41-4C48-8B9E-FDD3FD38C49C}" dt="2024-06-29T15:30:37.456" v="31028" actId="478"/>
          <ac:grpSpMkLst>
            <pc:docMk/>
            <pc:sldMk cId="3570752848" sldId="471"/>
            <ac:grpSpMk id="48" creationId="{0BD08247-7D14-E229-B255-1815F21C60BC}"/>
          </ac:grpSpMkLst>
        </pc:grpChg>
        <pc:grpChg chg="add del mod">
          <ac:chgData name="Thiago Panini" userId="cc6a5c77081c362d" providerId="LiveId" clId="{1E56A7F8-8C41-4C48-8B9E-FDD3FD38C49C}" dt="2024-06-27T14:40:43.431" v="27598" actId="478"/>
          <ac:grpSpMkLst>
            <pc:docMk/>
            <pc:sldMk cId="3570752848" sldId="471"/>
            <ac:grpSpMk id="49" creationId="{F9602AAE-3603-05D3-9374-71A4CD179486}"/>
          </ac:grpSpMkLst>
        </pc:grpChg>
        <pc:grpChg chg="add del mod">
          <ac:chgData name="Thiago Panini" userId="cc6a5c77081c362d" providerId="LiveId" clId="{1E56A7F8-8C41-4C48-8B9E-FDD3FD38C49C}" dt="2024-06-29T15:30:37.456" v="31028" actId="478"/>
          <ac:grpSpMkLst>
            <pc:docMk/>
            <pc:sldMk cId="3570752848" sldId="471"/>
            <ac:grpSpMk id="51" creationId="{FB1B3D1F-0512-7829-BF9C-7B06F5F72742}"/>
          </ac:grpSpMkLst>
        </pc:grpChg>
        <pc:grpChg chg="add del mod">
          <ac:chgData name="Thiago Panini" userId="cc6a5c77081c362d" providerId="LiveId" clId="{1E56A7F8-8C41-4C48-8B9E-FDD3FD38C49C}" dt="2024-06-29T15:30:37.456" v="31028" actId="478"/>
          <ac:grpSpMkLst>
            <pc:docMk/>
            <pc:sldMk cId="3570752848" sldId="471"/>
            <ac:grpSpMk id="52" creationId="{A5AEC1EA-3BD9-1D0D-FDE1-FBA3A29584E9}"/>
          </ac:grpSpMkLst>
        </pc:grpChg>
        <pc:grpChg chg="add del mod">
          <ac:chgData name="Thiago Panini" userId="cc6a5c77081c362d" providerId="LiveId" clId="{1E56A7F8-8C41-4C48-8B9E-FDD3FD38C49C}" dt="2024-06-29T15:30:37.456" v="31028" actId="478"/>
          <ac:grpSpMkLst>
            <pc:docMk/>
            <pc:sldMk cId="3570752848" sldId="471"/>
            <ac:grpSpMk id="53" creationId="{FD3EF7D3-900F-480F-8EB0-48CAD27AC6EF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65" creationId="{10FFB677-8B6B-0596-C033-4674434A5BC2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68" creationId="{C1CA10EB-46C3-BB42-7B7D-DADD6627C35D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71" creationId="{47AF2276-2DE1-8087-2D17-E1A794D6B1CD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74" creationId="{07F6E1C1-A221-23B1-AB67-44FE096A456B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88" creationId="{EF3483EC-E34A-EAD8-3D68-96D4D14EB30F}"/>
          </ac:grpSpMkLst>
        </pc:grpChg>
        <pc:grpChg chg="add del mod">
          <ac:chgData name="Thiago Panini" userId="cc6a5c77081c362d" providerId="LiveId" clId="{1E56A7F8-8C41-4C48-8B9E-FDD3FD38C49C}" dt="2024-06-29T15:30:37.456" v="31028" actId="478"/>
          <ac:grpSpMkLst>
            <pc:docMk/>
            <pc:sldMk cId="3570752848" sldId="471"/>
            <ac:grpSpMk id="108" creationId="{7F918E99-C209-BAA7-4872-80D8FFDA8D72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109" creationId="{82CB68D4-38BF-A3F1-B1CA-93E05E517948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115" creationId="{5B09F8DD-2E4F-F019-9179-A40D3267044B}"/>
          </ac:grpSpMkLst>
        </pc:grpChg>
        <pc:grpChg chg="del">
          <ac:chgData name="Thiago Panini" userId="cc6a5c77081c362d" providerId="LiveId" clId="{1E56A7F8-8C41-4C48-8B9E-FDD3FD38C49C}" dt="2024-06-26T17:38:49.884" v="26855" actId="478"/>
          <ac:grpSpMkLst>
            <pc:docMk/>
            <pc:sldMk cId="3570752848" sldId="471"/>
            <ac:grpSpMk id="118" creationId="{3DEA92EA-2DF9-47A1-A4BB-3AA517B06C84}"/>
          </ac:grpSpMkLst>
        </pc:grpChg>
        <pc:picChg chg="del">
          <ac:chgData name="Thiago Panini" userId="cc6a5c77081c362d" providerId="LiveId" clId="{1E56A7F8-8C41-4C48-8B9E-FDD3FD38C49C}" dt="2024-06-26T17:38:49.884" v="26855" actId="478"/>
          <ac:picMkLst>
            <pc:docMk/>
            <pc:sldMk cId="3570752848" sldId="471"/>
            <ac:picMk id="18" creationId="{E72D64D5-E139-BCDC-86D5-240E369C73EC}"/>
          </ac:picMkLst>
        </pc:picChg>
        <pc:picChg chg="add mod">
          <ac:chgData name="Thiago Panini" userId="cc6a5c77081c362d" providerId="LiveId" clId="{1E56A7F8-8C41-4C48-8B9E-FDD3FD38C49C}" dt="2024-06-27T14:47:14.995" v="27752" actId="1076"/>
          <ac:picMkLst>
            <pc:docMk/>
            <pc:sldMk cId="3570752848" sldId="471"/>
            <ac:picMk id="57" creationId="{9156368C-0064-214C-393C-345377C53767}"/>
          </ac:picMkLst>
        </pc:picChg>
        <pc:picChg chg="del">
          <ac:chgData name="Thiago Panini" userId="cc6a5c77081c362d" providerId="LiveId" clId="{1E56A7F8-8C41-4C48-8B9E-FDD3FD38C49C}" dt="2024-06-26T17:38:49.884" v="26855" actId="478"/>
          <ac:picMkLst>
            <pc:docMk/>
            <pc:sldMk cId="3570752848" sldId="471"/>
            <ac:picMk id="81" creationId="{10D0F1D0-DA8B-C120-B2D9-DD6BEFDC0F2F}"/>
          </ac:picMkLst>
        </pc:picChg>
        <pc:picChg chg="del">
          <ac:chgData name="Thiago Panini" userId="cc6a5c77081c362d" providerId="LiveId" clId="{1E56A7F8-8C41-4C48-8B9E-FDD3FD38C49C}" dt="2024-06-26T17:38:49.884" v="26855" actId="478"/>
          <ac:picMkLst>
            <pc:docMk/>
            <pc:sldMk cId="3570752848" sldId="471"/>
            <ac:picMk id="84" creationId="{E70C941A-3F46-C265-678D-14BEAA591868}"/>
          </ac:picMkLst>
        </pc:picChg>
        <pc:picChg chg="del">
          <ac:chgData name="Thiago Panini" userId="cc6a5c77081c362d" providerId="LiveId" clId="{1E56A7F8-8C41-4C48-8B9E-FDD3FD38C49C}" dt="2024-06-26T17:38:49.884" v="26855" actId="478"/>
          <ac:picMkLst>
            <pc:docMk/>
            <pc:sldMk cId="3570752848" sldId="471"/>
            <ac:picMk id="101" creationId="{A26DF8BF-943E-BF6D-305E-260314592F8E}"/>
          </ac:picMkLst>
        </pc:picChg>
        <pc:cxnChg chg="del">
          <ac:chgData name="Thiago Panini" userId="cc6a5c77081c362d" providerId="LiveId" clId="{1E56A7F8-8C41-4C48-8B9E-FDD3FD38C49C}" dt="2024-06-26T17:38:49.884" v="26855" actId="478"/>
          <ac:cxnSpMkLst>
            <pc:docMk/>
            <pc:sldMk cId="3570752848" sldId="471"/>
            <ac:cxnSpMk id="10" creationId="{1D441EB1-0648-1383-E7BD-C10A95EF452D}"/>
          </ac:cxnSpMkLst>
        </pc:cxnChg>
        <pc:cxnChg chg="del">
          <ac:chgData name="Thiago Panini" userId="cc6a5c77081c362d" providerId="LiveId" clId="{1E56A7F8-8C41-4C48-8B9E-FDD3FD38C49C}" dt="2024-06-26T17:38:49.884" v="26855" actId="478"/>
          <ac:cxnSpMkLst>
            <pc:docMk/>
            <pc:sldMk cId="3570752848" sldId="471"/>
            <ac:cxnSpMk id="11" creationId="{76EDBE52-0419-59B4-13E7-B99F7C15139D}"/>
          </ac:cxnSpMkLst>
        </pc:cxnChg>
        <pc:cxnChg chg="del">
          <ac:chgData name="Thiago Panini" userId="cc6a5c77081c362d" providerId="LiveId" clId="{1E56A7F8-8C41-4C48-8B9E-FDD3FD38C49C}" dt="2024-06-26T17:38:49.884" v="26855" actId="478"/>
          <ac:cxnSpMkLst>
            <pc:docMk/>
            <pc:sldMk cId="3570752848" sldId="471"/>
            <ac:cxnSpMk id="12" creationId="{C710133D-E361-0E76-7B2F-880906AF10E8}"/>
          </ac:cxnSpMkLst>
        </pc:cxnChg>
        <pc:cxnChg chg="del">
          <ac:chgData name="Thiago Panini" userId="cc6a5c77081c362d" providerId="LiveId" clId="{1E56A7F8-8C41-4C48-8B9E-FDD3FD38C49C}" dt="2024-06-26T17:38:49.884" v="26855" actId="478"/>
          <ac:cxnSpMkLst>
            <pc:docMk/>
            <pc:sldMk cId="3570752848" sldId="471"/>
            <ac:cxnSpMk id="13" creationId="{0A1F3EEC-6677-DCF7-C6FA-51E524050182}"/>
          </ac:cxnSpMkLst>
        </pc:cxnChg>
        <pc:cxnChg chg="add mod">
          <ac:chgData name="Thiago Panini" userId="cc6a5c77081c362d" providerId="LiveId" clId="{1E56A7F8-8C41-4C48-8B9E-FDD3FD38C49C}" dt="2024-06-29T16:08:48.141" v="32445" actId="1036"/>
          <ac:cxnSpMkLst>
            <pc:docMk/>
            <pc:sldMk cId="3570752848" sldId="471"/>
            <ac:cxnSpMk id="37" creationId="{4000A712-CC3B-0B6F-CB3B-DBAA11CE417F}"/>
          </ac:cxnSpMkLst>
        </pc:cxnChg>
        <pc:cxnChg chg="add mod">
          <ac:chgData name="Thiago Panini" userId="cc6a5c77081c362d" providerId="LiveId" clId="{1E56A7F8-8C41-4C48-8B9E-FDD3FD38C49C}" dt="2024-06-29T16:08:48.141" v="32445" actId="1036"/>
          <ac:cxnSpMkLst>
            <pc:docMk/>
            <pc:sldMk cId="3570752848" sldId="471"/>
            <ac:cxnSpMk id="39" creationId="{AB07E824-118E-D3C8-0855-FEBDF0D1BD1E}"/>
          </ac:cxnSpMkLst>
        </pc:cxnChg>
        <pc:cxnChg chg="add mod">
          <ac:chgData name="Thiago Panini" userId="cc6a5c77081c362d" providerId="LiveId" clId="{1E56A7F8-8C41-4C48-8B9E-FDD3FD38C49C}" dt="2024-06-29T15:36:07.515" v="31468" actId="1036"/>
          <ac:cxnSpMkLst>
            <pc:docMk/>
            <pc:sldMk cId="3570752848" sldId="471"/>
            <ac:cxnSpMk id="55" creationId="{8F628AA3-295C-7C71-FF6A-F8132903D3B9}"/>
          </ac:cxnSpMkLst>
        </pc:cxnChg>
        <pc:cxnChg chg="add mod">
          <ac:chgData name="Thiago Panini" userId="cc6a5c77081c362d" providerId="LiveId" clId="{1E56A7F8-8C41-4C48-8B9E-FDD3FD38C49C}" dt="2024-06-29T16:03:00.816" v="32201"/>
          <ac:cxnSpMkLst>
            <pc:docMk/>
            <pc:sldMk cId="3570752848" sldId="471"/>
            <ac:cxnSpMk id="56" creationId="{97DFDD12-CEAF-DD10-CEA4-938EEFD11C2E}"/>
          </ac:cxnSpMkLst>
        </pc:cxnChg>
        <pc:cxnChg chg="add mod">
          <ac:chgData name="Thiago Panini" userId="cc6a5c77081c362d" providerId="LiveId" clId="{1E56A7F8-8C41-4C48-8B9E-FDD3FD38C49C}" dt="2024-06-29T16:03:00.816" v="32201"/>
          <ac:cxnSpMkLst>
            <pc:docMk/>
            <pc:sldMk cId="3570752848" sldId="471"/>
            <ac:cxnSpMk id="60" creationId="{63494149-78BD-96B8-EC51-EC57060FCF65}"/>
          </ac:cxnSpMkLst>
        </pc:cxnChg>
        <pc:cxnChg chg="del">
          <ac:chgData name="Thiago Panini" userId="cc6a5c77081c362d" providerId="LiveId" clId="{1E56A7F8-8C41-4C48-8B9E-FDD3FD38C49C}" dt="2024-06-26T17:38:49.884" v="26855" actId="478"/>
          <ac:cxnSpMkLst>
            <pc:docMk/>
            <pc:sldMk cId="3570752848" sldId="471"/>
            <ac:cxnSpMk id="64" creationId="{C71D6B9B-A93D-4BF8-4F01-C189B4E2F034}"/>
          </ac:cxnSpMkLst>
        </pc:cxnChg>
        <pc:cxnChg chg="add mod">
          <ac:chgData name="Thiago Panini" userId="cc6a5c77081c362d" providerId="LiveId" clId="{1E56A7F8-8C41-4C48-8B9E-FDD3FD38C49C}" dt="2024-06-29T16:08:48.141" v="32445" actId="1036"/>
          <ac:cxnSpMkLst>
            <pc:docMk/>
            <pc:sldMk cId="3570752848" sldId="471"/>
            <ac:cxnSpMk id="69" creationId="{6CD5CA0A-C47D-01F0-124B-48495DA6401C}"/>
          </ac:cxnSpMkLst>
        </pc:cxnChg>
        <pc:cxnChg chg="add mod">
          <ac:chgData name="Thiago Panini" userId="cc6a5c77081c362d" providerId="LiveId" clId="{1E56A7F8-8C41-4C48-8B9E-FDD3FD38C49C}" dt="2024-06-29T16:08:48.141" v="32445" actId="1036"/>
          <ac:cxnSpMkLst>
            <pc:docMk/>
            <pc:sldMk cId="3570752848" sldId="471"/>
            <ac:cxnSpMk id="70" creationId="{0C6C71A5-9676-715F-6820-AE8EF73A3DDD}"/>
          </ac:cxnSpMkLst>
        </pc:cxnChg>
        <pc:cxnChg chg="add mod">
          <ac:chgData name="Thiago Panini" userId="cc6a5c77081c362d" providerId="LiveId" clId="{1E56A7F8-8C41-4C48-8B9E-FDD3FD38C49C}" dt="2024-06-29T16:08:43.295" v="32440" actId="1036"/>
          <ac:cxnSpMkLst>
            <pc:docMk/>
            <pc:sldMk cId="3570752848" sldId="471"/>
            <ac:cxnSpMk id="75" creationId="{3B2F5B88-404C-EC6A-9A5A-AFBEF0C93398}"/>
          </ac:cxnSpMkLst>
        </pc:cxnChg>
        <pc:cxnChg chg="add mod">
          <ac:chgData name="Thiago Panini" userId="cc6a5c77081c362d" providerId="LiveId" clId="{1E56A7F8-8C41-4C48-8B9E-FDD3FD38C49C}" dt="2024-06-29T16:08:43.295" v="32440" actId="1036"/>
          <ac:cxnSpMkLst>
            <pc:docMk/>
            <pc:sldMk cId="3570752848" sldId="471"/>
            <ac:cxnSpMk id="76" creationId="{2F4DACAD-AE98-E261-4772-D7B2D2F17410}"/>
          </ac:cxnSpMkLst>
        </pc:cxnChg>
        <pc:cxnChg chg="add mod">
          <ac:chgData name="Thiago Panini" userId="cc6a5c77081c362d" providerId="LiveId" clId="{1E56A7F8-8C41-4C48-8B9E-FDD3FD38C49C}" dt="2024-06-29T16:08:43.295" v="32440" actId="1036"/>
          <ac:cxnSpMkLst>
            <pc:docMk/>
            <pc:sldMk cId="3570752848" sldId="471"/>
            <ac:cxnSpMk id="83" creationId="{00FED53E-7533-4251-85DD-8BF30769ACCE}"/>
          </ac:cxnSpMkLst>
        </pc:cxnChg>
        <pc:cxnChg chg="add mod">
          <ac:chgData name="Thiago Panini" userId="cc6a5c77081c362d" providerId="LiveId" clId="{1E56A7F8-8C41-4C48-8B9E-FDD3FD38C49C}" dt="2024-06-29T16:08:43.295" v="32440" actId="1036"/>
          <ac:cxnSpMkLst>
            <pc:docMk/>
            <pc:sldMk cId="3570752848" sldId="471"/>
            <ac:cxnSpMk id="84" creationId="{8571940B-E83F-7D18-E471-A1E46C4A5536}"/>
          </ac:cxnSpMkLst>
        </pc:cxnChg>
      </pc:sldChg>
      <pc:sldChg chg="addSp delSp modSp add mod ord">
        <pc:chgData name="Thiago Panini" userId="cc6a5c77081c362d" providerId="LiveId" clId="{1E56A7F8-8C41-4C48-8B9E-FDD3FD38C49C}" dt="2024-06-29T15:51:58.127" v="32098" actId="20577"/>
        <pc:sldMkLst>
          <pc:docMk/>
          <pc:sldMk cId="567553289" sldId="472"/>
        </pc:sldMkLst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" creationId="{1AF78C8F-2ABE-5E0A-8550-F236C1711D8C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3" creationId="{3061DB79-6286-248C-F934-0F82FDCB7C1B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4" creationId="{131403D2-B9D2-4FC2-D351-A64401E55E35}"/>
          </ac:spMkLst>
        </pc:spChg>
        <pc:spChg chg="add del mod">
          <ac:chgData name="Thiago Panini" userId="cc6a5c77081c362d" providerId="LiveId" clId="{1E56A7F8-8C41-4C48-8B9E-FDD3FD38C49C}" dt="2024-06-29T15:41:21.554" v="31685" actId="478"/>
          <ac:spMkLst>
            <pc:docMk/>
            <pc:sldMk cId="567553289" sldId="472"/>
            <ac:spMk id="4" creationId="{669CB433-EBF9-D4D8-CB68-74327290365D}"/>
          </ac:spMkLst>
        </pc:spChg>
        <pc:spChg chg="add mod">
          <ac:chgData name="Thiago Panini" userId="cc6a5c77081c362d" providerId="LiveId" clId="{1E56A7F8-8C41-4C48-8B9E-FDD3FD38C49C}" dt="2024-06-29T15:41:09.982" v="31682"/>
          <ac:spMkLst>
            <pc:docMk/>
            <pc:sldMk cId="567553289" sldId="472"/>
            <ac:spMk id="6" creationId="{DFD4ACFF-5A80-D385-0B02-1E8082A5ED88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7" creationId="{B964B6E6-1F99-6B1F-8C9C-E73C27DDB67B}"/>
          </ac:spMkLst>
        </pc:spChg>
        <pc:spChg chg="add del mod">
          <ac:chgData name="Thiago Panini" userId="cc6a5c77081c362d" providerId="LiveId" clId="{1E56A7F8-8C41-4C48-8B9E-FDD3FD38C49C}" dt="2024-06-29T15:41:25.278" v="31687" actId="478"/>
          <ac:spMkLst>
            <pc:docMk/>
            <pc:sldMk cId="567553289" sldId="472"/>
            <ac:spMk id="8" creationId="{4FDADA66-2261-BA5A-0B40-4F5C4DD5821C}"/>
          </ac:spMkLst>
        </pc:spChg>
        <pc:spChg chg="add mod">
          <ac:chgData name="Thiago Panini" userId="cc6a5c77081c362d" providerId="LiveId" clId="{1E56A7F8-8C41-4C48-8B9E-FDD3FD38C49C}" dt="2024-06-29T15:41:50.629" v="31690" actId="1076"/>
          <ac:spMkLst>
            <pc:docMk/>
            <pc:sldMk cId="567553289" sldId="472"/>
            <ac:spMk id="9" creationId="{F234969F-2C5A-4088-51DF-50E288853B61}"/>
          </ac:spMkLst>
        </pc:spChg>
        <pc:spChg chg="add mod">
          <ac:chgData name="Thiago Panini" userId="cc6a5c77081c362d" providerId="LiveId" clId="{1E56A7F8-8C41-4C48-8B9E-FDD3FD38C49C}" dt="2024-06-29T15:41:50.629" v="31690" actId="1076"/>
          <ac:spMkLst>
            <pc:docMk/>
            <pc:sldMk cId="567553289" sldId="472"/>
            <ac:spMk id="10" creationId="{30A06755-22F4-7BCC-0F85-FE214CDA1C11}"/>
          </ac:spMkLst>
        </pc:spChg>
        <pc:spChg chg="add mod">
          <ac:chgData name="Thiago Panini" userId="cc6a5c77081c362d" providerId="LiveId" clId="{1E56A7F8-8C41-4C48-8B9E-FDD3FD38C49C}" dt="2024-06-29T15:41:50.629" v="31690" actId="1076"/>
          <ac:spMkLst>
            <pc:docMk/>
            <pc:sldMk cId="567553289" sldId="472"/>
            <ac:spMk id="11" creationId="{1E5D1C1A-4F7A-4C7A-9204-2888D89F7891}"/>
          </ac:spMkLst>
        </pc:spChg>
        <pc:spChg chg="add mod">
          <ac:chgData name="Thiago Panini" userId="cc6a5c77081c362d" providerId="LiveId" clId="{1E56A7F8-8C41-4C48-8B9E-FDD3FD38C49C}" dt="2024-06-29T15:41:50.629" v="31690" actId="1076"/>
          <ac:spMkLst>
            <pc:docMk/>
            <pc:sldMk cId="567553289" sldId="472"/>
            <ac:spMk id="12" creationId="{EBD2FEF5-AF6B-9998-5788-489BA4537EB0}"/>
          </ac:spMkLst>
        </pc:spChg>
        <pc:spChg chg="add mod">
          <ac:chgData name="Thiago Panini" userId="cc6a5c77081c362d" providerId="LiveId" clId="{1E56A7F8-8C41-4C48-8B9E-FDD3FD38C49C}" dt="2024-06-29T15:46:37.490" v="31894" actId="14100"/>
          <ac:spMkLst>
            <pc:docMk/>
            <pc:sldMk cId="567553289" sldId="472"/>
            <ac:spMk id="13" creationId="{93D83CFC-6EDC-A591-D64F-92B8B5161BF1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14" creationId="{982D4E7E-22AD-8E03-A0F9-9FB65F1144CC}"/>
          </ac:spMkLst>
        </pc:spChg>
        <pc:spChg chg="mod">
          <ac:chgData name="Thiago Panini" userId="cc6a5c77081c362d" providerId="LiveId" clId="{1E56A7F8-8C41-4C48-8B9E-FDD3FD38C49C}" dt="2024-06-29T15:39:47.252" v="31570" actId="20577"/>
          <ac:spMkLst>
            <pc:docMk/>
            <pc:sldMk cId="567553289" sldId="472"/>
            <ac:spMk id="15" creationId="{5F966435-0472-BFFB-31C6-9DC48874AC74}"/>
          </ac:spMkLst>
        </pc:spChg>
        <pc:spChg chg="mod">
          <ac:chgData name="Thiago Panini" userId="cc6a5c77081c362d" providerId="LiveId" clId="{1E56A7F8-8C41-4C48-8B9E-FDD3FD38C49C}" dt="2024-06-29T15:40:09.721" v="31647" actId="20577"/>
          <ac:spMkLst>
            <pc:docMk/>
            <pc:sldMk cId="567553289" sldId="472"/>
            <ac:spMk id="16" creationId="{F2B310C8-1E0A-7165-2368-0A883DB14DEB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17" creationId="{9881F96F-E679-AF86-FA78-C32D170E2F99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19" creationId="{E524F3B3-2E49-6508-97E5-FBD06FAAB8DA}"/>
          </ac:spMkLst>
        </pc:spChg>
        <pc:spChg chg="add mod">
          <ac:chgData name="Thiago Panini" userId="cc6a5c77081c362d" providerId="LiveId" clId="{1E56A7F8-8C41-4C48-8B9E-FDD3FD38C49C}" dt="2024-06-29T15:47:01.889" v="31934" actId="1035"/>
          <ac:spMkLst>
            <pc:docMk/>
            <pc:sldMk cId="567553289" sldId="472"/>
            <ac:spMk id="20" creationId="{FC9BDE8B-01DF-ADED-BD6D-A2923932279C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21" creationId="{114E89CC-9668-6638-E6FF-0FD17CD3BE6C}"/>
          </ac:spMkLst>
        </pc:spChg>
        <pc:spChg chg="del mod">
          <ac:chgData name="Thiago Panini" userId="cc6a5c77081c362d" providerId="LiveId" clId="{1E56A7F8-8C41-4C48-8B9E-FDD3FD38C49C}" dt="2024-06-27T14:46:35.008" v="27746" actId="478"/>
          <ac:spMkLst>
            <pc:docMk/>
            <pc:sldMk cId="567553289" sldId="472"/>
            <ac:spMk id="22" creationId="{D337B444-44AC-6618-81ED-77742A1F7534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22" creationId="{D82DCF83-94C3-9914-D9DD-F0A4496BF9FF}"/>
          </ac:spMkLst>
        </pc:spChg>
        <pc:spChg chg="add mod">
          <ac:chgData name="Thiago Panini" userId="cc6a5c77081c362d" providerId="LiveId" clId="{1E56A7F8-8C41-4C48-8B9E-FDD3FD38C49C}" dt="2024-06-29T15:46:37.490" v="31894" actId="14100"/>
          <ac:spMkLst>
            <pc:docMk/>
            <pc:sldMk cId="567553289" sldId="472"/>
            <ac:spMk id="23" creationId="{B5577139-2847-4D1F-2E0C-BEC777AC9BE9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4" creationId="{F524F9A8-93E0-4FD3-33DF-5E05AEAC1432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5" creationId="{86010E77-82AD-ED76-957D-C1E6BCF5A8A3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6" creationId="{C5AFCF28-9C7B-FA14-98E8-319475EC59D3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7" creationId="{31A2145B-2146-5FA7-5BFF-8981486AB713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8" creationId="{CF4431D5-EB97-8460-9593-5187A5A1FC53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29" creationId="{6DFA85A4-E91D-7E33-3C77-91573FDAA546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30" creationId="{9DB31E1D-D51F-8F0C-F5D5-E10A6C77A446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31" creationId="{9BE06896-1312-6276-52BA-8D9E2C6EA3DF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32" creationId="{080C1E4E-853D-17D0-3ACF-9DA395286BDE}"/>
          </ac:spMkLst>
        </pc:spChg>
        <pc:spChg chg="add mod">
          <ac:chgData name="Thiago Panini" userId="cc6a5c77081c362d" providerId="LiveId" clId="{1E56A7F8-8C41-4C48-8B9E-FDD3FD38C49C}" dt="2024-06-29T15:46:37.490" v="31894" actId="14100"/>
          <ac:spMkLst>
            <pc:docMk/>
            <pc:sldMk cId="567553289" sldId="472"/>
            <ac:spMk id="33" creationId="{4523A01A-F73B-2144-96B2-418643280E44}"/>
          </ac:spMkLst>
        </pc:spChg>
        <pc:spChg chg="add mod">
          <ac:chgData name="Thiago Panini" userId="cc6a5c77081c362d" providerId="LiveId" clId="{1E56A7F8-8C41-4C48-8B9E-FDD3FD38C49C}" dt="2024-06-29T15:46:37.490" v="31894" actId="14100"/>
          <ac:spMkLst>
            <pc:docMk/>
            <pc:sldMk cId="567553289" sldId="472"/>
            <ac:spMk id="35" creationId="{7818E864-3F98-BB22-4CC0-C8FA052839ED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1" creationId="{7ED93C4C-950E-B4FA-EF61-907EB7406764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2" creationId="{580083A6-7E36-5330-9756-0C2DF3393E52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3" creationId="{C8108FAA-CF0F-04AA-D1D6-6BE436041CF1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4" creationId="{5274CB53-56AD-2D8C-6570-D010787C4C4C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5" creationId="{A4D24A20-10D1-B457-1891-2EDAA8DF62B5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6" creationId="{5FF18123-BB98-8C56-954D-1FB219D145EE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7" creationId="{6135F4DC-24E9-5323-BE52-863BE4667CF5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8" creationId="{B47D6E67-C89D-D9A0-142D-F444D64BDB87}"/>
          </ac:spMkLst>
        </pc:spChg>
        <pc:spChg chg="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59" creationId="{B03002F8-A733-9A7A-3B44-B2A4A70E9B08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61" creationId="{CA034B9A-6546-3B86-5D16-31F7698E6672}"/>
          </ac:spMkLst>
        </pc:spChg>
        <pc:spChg chg="add mod">
          <ac:chgData name="Thiago Panini" userId="cc6a5c77081c362d" providerId="LiveId" clId="{1E56A7F8-8C41-4C48-8B9E-FDD3FD38C49C}" dt="2024-06-29T15:47:01.889" v="31934" actId="1035"/>
          <ac:spMkLst>
            <pc:docMk/>
            <pc:sldMk cId="567553289" sldId="472"/>
            <ac:spMk id="66" creationId="{AA1D26AC-C9C5-BB58-83E6-ADD1B4A305D9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67" creationId="{7189DD7B-D2EB-F19F-D7F9-AE13F4D55A76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68" creationId="{376CCBC9-3EA3-2FAF-F0A4-42D9081AD2A5}"/>
          </ac:spMkLst>
        </pc:spChg>
        <pc:spChg chg="add mod">
          <ac:chgData name="Thiago Panini" userId="cc6a5c77081c362d" providerId="LiveId" clId="{1E56A7F8-8C41-4C48-8B9E-FDD3FD38C49C}" dt="2024-06-29T15:49:37.871" v="32031" actId="207"/>
          <ac:spMkLst>
            <pc:docMk/>
            <pc:sldMk cId="567553289" sldId="472"/>
            <ac:spMk id="69" creationId="{B639187E-F09A-CEB1-ABB5-13EF55919E58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0" creationId="{7F18723F-FC19-57DA-36C7-2B236D2872CE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1" creationId="{77FD9493-1E63-101A-CD92-C2662AB547A1}"/>
          </ac:spMkLst>
        </pc:spChg>
        <pc:spChg chg="add 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72" creationId="{1002A4D8-9982-15A2-9F9B-743E27683808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3" creationId="{2101FEDC-C2A5-EFC7-A4EC-AE881C47A3AA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4" creationId="{8EAF69A9-2CA1-C056-FA03-72EEC3ED15CC}"/>
          </ac:spMkLst>
        </pc:spChg>
        <pc:spChg chg="add del mod">
          <ac:chgData name="Thiago Panini" userId="cc6a5c77081c362d" providerId="LiveId" clId="{1E56A7F8-8C41-4C48-8B9E-FDD3FD38C49C}" dt="2024-06-29T15:42:35.098" v="31729" actId="478"/>
          <ac:spMkLst>
            <pc:docMk/>
            <pc:sldMk cId="567553289" sldId="472"/>
            <ac:spMk id="75" creationId="{1270C506-1279-CFF3-9989-4D6D9D9E6F5A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6" creationId="{C8EA29FE-F3A8-0C89-E073-34749317C136}"/>
          </ac:spMkLst>
        </pc:spChg>
        <pc:spChg chg="add del mod">
          <ac:chgData name="Thiago Panini" userId="cc6a5c77081c362d" providerId="LiveId" clId="{1E56A7F8-8C41-4C48-8B9E-FDD3FD38C49C}" dt="2024-06-29T15:42:16.445" v="31712" actId="478"/>
          <ac:spMkLst>
            <pc:docMk/>
            <pc:sldMk cId="567553289" sldId="472"/>
            <ac:spMk id="77" creationId="{4C95C18A-6E5E-A6AD-BFFB-743CD098055B}"/>
          </ac:spMkLst>
        </pc:spChg>
        <pc:spChg chg="add mod">
          <ac:chgData name="Thiago Panini" userId="cc6a5c77081c362d" providerId="LiveId" clId="{1E56A7F8-8C41-4C48-8B9E-FDD3FD38C49C}" dt="2024-06-29T15:46:33.968" v="31893" actId="1076"/>
          <ac:spMkLst>
            <pc:docMk/>
            <pc:sldMk cId="567553289" sldId="472"/>
            <ac:spMk id="79" creationId="{1EA8DA0F-EED8-79EF-087F-6C86D2AAA75F}"/>
          </ac:spMkLst>
        </pc:spChg>
        <pc:spChg chg="add del mod">
          <ac:chgData name="Thiago Panini" userId="cc6a5c77081c362d" providerId="LiveId" clId="{1E56A7F8-8C41-4C48-8B9E-FDD3FD38C49C}" dt="2024-06-29T15:46:20.175" v="31884" actId="478"/>
          <ac:spMkLst>
            <pc:docMk/>
            <pc:sldMk cId="567553289" sldId="472"/>
            <ac:spMk id="80" creationId="{24CE00A4-48EC-A9A7-E355-40F45067E140}"/>
          </ac:spMkLst>
        </pc:spChg>
        <pc:spChg chg="add mod">
          <ac:chgData name="Thiago Panini" userId="cc6a5c77081c362d" providerId="LiveId" clId="{1E56A7F8-8C41-4C48-8B9E-FDD3FD38C49C}" dt="2024-06-29T15:49:41.087" v="32032" actId="207"/>
          <ac:spMkLst>
            <pc:docMk/>
            <pc:sldMk cId="567553289" sldId="472"/>
            <ac:spMk id="81" creationId="{49934469-20D2-5986-B76F-B131174ED88C}"/>
          </ac:spMkLst>
        </pc:spChg>
        <pc:spChg chg="add del mod">
          <ac:chgData name="Thiago Panini" userId="cc6a5c77081c362d" providerId="LiveId" clId="{1E56A7F8-8C41-4C48-8B9E-FDD3FD38C49C}" dt="2024-06-29T15:46:42.305" v="31896" actId="478"/>
          <ac:spMkLst>
            <pc:docMk/>
            <pc:sldMk cId="567553289" sldId="472"/>
            <ac:spMk id="82" creationId="{CB22A8A8-D510-F948-D490-60EEA8865D52}"/>
          </ac:spMkLst>
        </pc:spChg>
        <pc:spChg chg="add del mod">
          <ac:chgData name="Thiago Panini" userId="cc6a5c77081c362d" providerId="LiveId" clId="{1E56A7F8-8C41-4C48-8B9E-FDD3FD38C49C}" dt="2024-06-29T15:46:10.773" v="31882" actId="478"/>
          <ac:spMkLst>
            <pc:docMk/>
            <pc:sldMk cId="567553289" sldId="472"/>
            <ac:spMk id="83" creationId="{78DE83F8-8CDA-9F54-EC07-8D38D2ECC989}"/>
          </ac:spMkLst>
        </pc:spChg>
        <pc:spChg chg="add mod">
          <ac:chgData name="Thiago Panini" userId="cc6a5c77081c362d" providerId="LiveId" clId="{1E56A7F8-8C41-4C48-8B9E-FDD3FD38C49C}" dt="2024-06-29T15:46:50.140" v="31926" actId="1035"/>
          <ac:spMkLst>
            <pc:docMk/>
            <pc:sldMk cId="567553289" sldId="472"/>
            <ac:spMk id="84" creationId="{0D100111-1B5F-F843-E4CB-EC5F8CE7F86B}"/>
          </ac:spMkLst>
        </pc:spChg>
        <pc:spChg chg="add mod">
          <ac:chgData name="Thiago Panini" userId="cc6a5c77081c362d" providerId="LiveId" clId="{1E56A7F8-8C41-4C48-8B9E-FDD3FD38C49C}" dt="2024-06-29T15:46:53.909" v="31928" actId="1076"/>
          <ac:spMkLst>
            <pc:docMk/>
            <pc:sldMk cId="567553289" sldId="472"/>
            <ac:spMk id="85" creationId="{4D437974-3897-5312-F6BB-4FEC524C0FAD}"/>
          </ac:spMkLst>
        </pc:spChg>
        <pc:spChg chg="add mod">
          <ac:chgData name="Thiago Panini" userId="cc6a5c77081c362d" providerId="LiveId" clId="{1E56A7F8-8C41-4C48-8B9E-FDD3FD38C49C}" dt="2024-06-29T15:47:39.879" v="31947" actId="20577"/>
          <ac:spMkLst>
            <pc:docMk/>
            <pc:sldMk cId="567553289" sldId="472"/>
            <ac:spMk id="87" creationId="{DED7E05C-3280-2E68-17A5-D7655E41891F}"/>
          </ac:spMkLst>
        </pc:spChg>
        <pc:spChg chg="add mod">
          <ac:chgData name="Thiago Panini" userId="cc6a5c77081c362d" providerId="LiveId" clId="{1E56A7F8-8C41-4C48-8B9E-FDD3FD38C49C}" dt="2024-06-29T15:47:49.724" v="31960" actId="20577"/>
          <ac:spMkLst>
            <pc:docMk/>
            <pc:sldMk cId="567553289" sldId="472"/>
            <ac:spMk id="90" creationId="{C90AF598-DA43-3D0E-A955-AB032E9088B7}"/>
          </ac:spMkLst>
        </pc:spChg>
        <pc:spChg chg="add mod">
          <ac:chgData name="Thiago Panini" userId="cc6a5c77081c362d" providerId="LiveId" clId="{1E56A7F8-8C41-4C48-8B9E-FDD3FD38C49C}" dt="2024-06-29T15:51:36.104" v="32091" actId="20577"/>
          <ac:spMkLst>
            <pc:docMk/>
            <pc:sldMk cId="567553289" sldId="472"/>
            <ac:spMk id="91" creationId="{153A2C82-C588-6CB8-4D5A-FB94C8D7E658}"/>
          </ac:spMkLst>
        </pc:spChg>
        <pc:spChg chg="add mod">
          <ac:chgData name="Thiago Panini" userId="cc6a5c77081c362d" providerId="LiveId" clId="{1E56A7F8-8C41-4C48-8B9E-FDD3FD38C49C}" dt="2024-06-29T15:48:18.890" v="31987" actId="20577"/>
          <ac:spMkLst>
            <pc:docMk/>
            <pc:sldMk cId="567553289" sldId="472"/>
            <ac:spMk id="92" creationId="{5EA6188F-24E8-99CA-9CB3-DE0120282C2B}"/>
          </ac:spMkLst>
        </pc:spChg>
        <pc:spChg chg="add mod">
          <ac:chgData name="Thiago Panini" userId="cc6a5c77081c362d" providerId="LiveId" clId="{1E56A7F8-8C41-4C48-8B9E-FDD3FD38C49C}" dt="2024-06-29T15:48:28.038" v="31997" actId="20577"/>
          <ac:spMkLst>
            <pc:docMk/>
            <pc:sldMk cId="567553289" sldId="472"/>
            <ac:spMk id="94" creationId="{CB31EE25-9027-5966-09C2-E3A3AD58D9D4}"/>
          </ac:spMkLst>
        </pc:spChg>
        <pc:spChg chg="add mod">
          <ac:chgData name="Thiago Panini" userId="cc6a5c77081c362d" providerId="LiveId" clId="{1E56A7F8-8C41-4C48-8B9E-FDD3FD38C49C}" dt="2024-06-29T15:50:57.493" v="32085" actId="20577"/>
          <ac:spMkLst>
            <pc:docMk/>
            <pc:sldMk cId="567553289" sldId="472"/>
            <ac:spMk id="95" creationId="{7F649E25-99D2-C07C-491D-08FDB0CEE80F}"/>
          </ac:spMkLst>
        </pc:spChg>
        <pc:spChg chg="add mod">
          <ac:chgData name="Thiago Panini" userId="cc6a5c77081c362d" providerId="LiveId" clId="{1E56A7F8-8C41-4C48-8B9E-FDD3FD38C49C}" dt="2024-06-29T15:47:29.047" v="31944" actId="1038"/>
          <ac:spMkLst>
            <pc:docMk/>
            <pc:sldMk cId="567553289" sldId="472"/>
            <ac:spMk id="96" creationId="{BB891B47-1275-7966-908E-092CEC6C4815}"/>
          </ac:spMkLst>
        </pc:spChg>
        <pc:spChg chg="add mod">
          <ac:chgData name="Thiago Panini" userId="cc6a5c77081c362d" providerId="LiveId" clId="{1E56A7F8-8C41-4C48-8B9E-FDD3FD38C49C}" dt="2024-06-29T15:47:29.047" v="31944" actId="1038"/>
          <ac:spMkLst>
            <pc:docMk/>
            <pc:sldMk cId="567553289" sldId="472"/>
            <ac:spMk id="97" creationId="{C83C659D-40F5-AF97-0090-EC8CA22823E5}"/>
          </ac:spMkLst>
        </pc:spChg>
        <pc:spChg chg="add mod">
          <ac:chgData name="Thiago Panini" userId="cc6a5c77081c362d" providerId="LiveId" clId="{1E56A7F8-8C41-4C48-8B9E-FDD3FD38C49C}" dt="2024-06-29T15:47:41.507" v="31949" actId="20577"/>
          <ac:spMkLst>
            <pc:docMk/>
            <pc:sldMk cId="567553289" sldId="472"/>
            <ac:spMk id="99" creationId="{57394510-91FB-0C3A-CB33-B86B95C93D3F}"/>
          </ac:spMkLst>
        </pc:spChg>
        <pc:spChg chg="add mod">
          <ac:chgData name="Thiago Panini" userId="cc6a5c77081c362d" providerId="LiveId" clId="{1E56A7F8-8C41-4C48-8B9E-FDD3FD38C49C}" dt="2024-06-29T15:47:55.521" v="31967" actId="20577"/>
          <ac:spMkLst>
            <pc:docMk/>
            <pc:sldMk cId="567553289" sldId="472"/>
            <ac:spMk id="102" creationId="{0C0D62C1-E01B-8C64-21E7-C519F5F1B6DC}"/>
          </ac:spMkLst>
        </pc:spChg>
        <pc:spChg chg="add mod">
          <ac:chgData name="Thiago Panini" userId="cc6a5c77081c362d" providerId="LiveId" clId="{1E56A7F8-8C41-4C48-8B9E-FDD3FD38C49C}" dt="2024-06-29T15:51:54.099" v="32096" actId="20577"/>
          <ac:spMkLst>
            <pc:docMk/>
            <pc:sldMk cId="567553289" sldId="472"/>
            <ac:spMk id="103" creationId="{1A6BD84C-8184-3EB6-33E8-A462E3EF81C9}"/>
          </ac:spMkLst>
        </pc:spChg>
        <pc:spChg chg="add mod">
          <ac:chgData name="Thiago Panini" userId="cc6a5c77081c362d" providerId="LiveId" clId="{1E56A7F8-8C41-4C48-8B9E-FDD3FD38C49C}" dt="2024-06-29T15:50:04.059" v="32053" actId="20577"/>
          <ac:spMkLst>
            <pc:docMk/>
            <pc:sldMk cId="567553289" sldId="472"/>
            <ac:spMk id="104" creationId="{F63D8CA5-3051-CE39-0ECB-7E4DB91888A6}"/>
          </ac:spMkLst>
        </pc:spChg>
        <pc:spChg chg="add mod">
          <ac:chgData name="Thiago Panini" userId="cc6a5c77081c362d" providerId="LiveId" clId="{1E56A7F8-8C41-4C48-8B9E-FDD3FD38C49C}" dt="2024-06-29T15:50:16.448" v="32072" actId="20577"/>
          <ac:spMkLst>
            <pc:docMk/>
            <pc:sldMk cId="567553289" sldId="472"/>
            <ac:spMk id="106" creationId="{FD425FE0-B0B5-7FA6-E8AD-D09264B2348F}"/>
          </ac:spMkLst>
        </pc:spChg>
        <pc:spChg chg="add mod">
          <ac:chgData name="Thiago Panini" userId="cc6a5c77081c362d" providerId="LiveId" clId="{1E56A7F8-8C41-4C48-8B9E-FDD3FD38C49C}" dt="2024-06-29T15:51:58.127" v="32098" actId="20577"/>
          <ac:spMkLst>
            <pc:docMk/>
            <pc:sldMk cId="567553289" sldId="472"/>
            <ac:spMk id="107" creationId="{7667BAB9-BC06-5B3C-A428-459ACA602FBE}"/>
          </ac:spMkLst>
        </pc:spChg>
        <pc:spChg chg="add mod">
          <ac:chgData name="Thiago Panini" userId="cc6a5c77081c362d" providerId="LiveId" clId="{1E56A7F8-8C41-4C48-8B9E-FDD3FD38C49C}" dt="2024-06-29T15:47:15.379" v="31938" actId="1076"/>
          <ac:spMkLst>
            <pc:docMk/>
            <pc:sldMk cId="567553289" sldId="472"/>
            <ac:spMk id="108" creationId="{1BAEC340-1BEC-A06A-E1BA-589A441DB29B}"/>
          </ac:spMkLst>
        </pc:spChg>
        <pc:spChg chg="add mod">
          <ac:chgData name="Thiago Panini" userId="cc6a5c77081c362d" providerId="LiveId" clId="{1E56A7F8-8C41-4C48-8B9E-FDD3FD38C49C}" dt="2024-06-29T15:47:15.379" v="31938" actId="1076"/>
          <ac:spMkLst>
            <pc:docMk/>
            <pc:sldMk cId="567553289" sldId="472"/>
            <ac:spMk id="109" creationId="{6C639BAA-6933-C9C8-249A-333C77083B69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121" creationId="{DC41FCFA-B540-8480-4B32-4C23FCB99C83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122" creationId="{45F3C16B-06C1-6B3C-C9C3-24419D3B6556}"/>
          </ac:spMkLst>
        </pc:spChg>
        <pc:spChg chg="del">
          <ac:chgData name="Thiago Panini" userId="cc6a5c77081c362d" providerId="LiveId" clId="{1E56A7F8-8C41-4C48-8B9E-FDD3FD38C49C}" dt="2024-06-27T14:46:20.808" v="27695" actId="478"/>
          <ac:spMkLst>
            <pc:docMk/>
            <pc:sldMk cId="567553289" sldId="472"/>
            <ac:spMk id="123" creationId="{613A7B4D-81FD-FFDD-3997-7305CB238726}"/>
          </ac:spMkLst>
        </pc:spChg>
        <pc:grpChg chg="del">
          <ac:chgData name="Thiago Panini" userId="cc6a5c77081c362d" providerId="LiveId" clId="{1E56A7F8-8C41-4C48-8B9E-FDD3FD38C49C}" dt="2024-06-27T14:46:20.808" v="27695" actId="478"/>
          <ac:grpSpMkLst>
            <pc:docMk/>
            <pc:sldMk cId="567553289" sldId="472"/>
            <ac:grpSpMk id="6" creationId="{AA8BCF3A-445C-6854-E2F6-D2AEDC1E0AE7}"/>
          </ac:grpSpMkLst>
        </pc:grpChg>
        <pc:grpChg chg="del">
          <ac:chgData name="Thiago Panini" userId="cc6a5c77081c362d" providerId="LiveId" clId="{1E56A7F8-8C41-4C48-8B9E-FDD3FD38C49C}" dt="2024-06-27T14:46:20.808" v="27695" actId="478"/>
          <ac:grpSpMkLst>
            <pc:docMk/>
            <pc:sldMk cId="567553289" sldId="472"/>
            <ac:grpSpMk id="88" creationId="{EF3483EC-E34A-EAD8-3D68-96D4D14EB30F}"/>
          </ac:grpSpMkLst>
        </pc:grpChg>
        <pc:grpChg chg="del">
          <ac:chgData name="Thiago Panini" userId="cc6a5c77081c362d" providerId="LiveId" clId="{1E56A7F8-8C41-4C48-8B9E-FDD3FD38C49C}" dt="2024-06-27T14:46:20.808" v="27695" actId="478"/>
          <ac:grpSpMkLst>
            <pc:docMk/>
            <pc:sldMk cId="567553289" sldId="472"/>
            <ac:grpSpMk id="109" creationId="{82CB68D4-38BF-A3F1-B1CA-93E05E517948}"/>
          </ac:grpSpMkLst>
        </pc:grpChg>
        <pc:grpChg chg="del">
          <ac:chgData name="Thiago Panini" userId="cc6a5c77081c362d" providerId="LiveId" clId="{1E56A7F8-8C41-4C48-8B9E-FDD3FD38C49C}" dt="2024-06-27T14:46:20.808" v="27695" actId="478"/>
          <ac:grpSpMkLst>
            <pc:docMk/>
            <pc:sldMk cId="567553289" sldId="472"/>
            <ac:grpSpMk id="115" creationId="{5B09F8DD-2E4F-F019-9179-A40D3267044B}"/>
          </ac:grpSpMkLst>
        </pc:grpChg>
        <pc:grpChg chg="del">
          <ac:chgData name="Thiago Panini" userId="cc6a5c77081c362d" providerId="LiveId" clId="{1E56A7F8-8C41-4C48-8B9E-FDD3FD38C49C}" dt="2024-06-27T14:46:20.808" v="27695" actId="478"/>
          <ac:grpSpMkLst>
            <pc:docMk/>
            <pc:sldMk cId="567553289" sldId="472"/>
            <ac:grpSpMk id="118" creationId="{3DEA92EA-2DF9-47A1-A4BB-3AA517B06C84}"/>
          </ac:grpSpMkLst>
        </pc:grpChg>
        <pc:picChg chg="add del mod">
          <ac:chgData name="Thiago Panini" userId="cc6a5c77081c362d" providerId="LiveId" clId="{1E56A7F8-8C41-4C48-8B9E-FDD3FD38C49C}" dt="2024-06-29T15:41:23.511" v="31686" actId="478"/>
          <ac:picMkLst>
            <pc:docMk/>
            <pc:sldMk cId="567553289" sldId="472"/>
            <ac:picMk id="3" creationId="{0EE9268A-AEFF-27A7-5655-1A71B23D4311}"/>
          </ac:picMkLst>
        </pc:picChg>
        <pc:picChg chg="del">
          <ac:chgData name="Thiago Panini" userId="cc6a5c77081c362d" providerId="LiveId" clId="{1E56A7F8-8C41-4C48-8B9E-FDD3FD38C49C}" dt="2024-06-27T14:46:20.808" v="27695" actId="478"/>
          <ac:picMkLst>
            <pc:docMk/>
            <pc:sldMk cId="567553289" sldId="472"/>
            <ac:picMk id="18" creationId="{E72D64D5-E139-BCDC-86D5-240E369C73EC}"/>
          </ac:picMkLst>
        </pc:pic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5" creationId="{BB11F2E9-ACE0-A113-DB35-7B3F7B607EE1}"/>
          </ac:cxnSpMkLst>
        </pc:cxnChg>
        <pc:cxnChg chg="del">
          <ac:chgData name="Thiago Panini" userId="cc6a5c77081c362d" providerId="LiveId" clId="{1E56A7F8-8C41-4C48-8B9E-FDD3FD38C49C}" dt="2024-06-27T14:46:20.808" v="27695" actId="478"/>
          <ac:cxnSpMkLst>
            <pc:docMk/>
            <pc:sldMk cId="567553289" sldId="472"/>
            <ac:cxnSpMk id="10" creationId="{1D441EB1-0648-1383-E7BD-C10A95EF452D}"/>
          </ac:cxnSpMkLst>
        </pc:cxnChg>
        <pc:cxnChg chg="del">
          <ac:chgData name="Thiago Panini" userId="cc6a5c77081c362d" providerId="LiveId" clId="{1E56A7F8-8C41-4C48-8B9E-FDD3FD38C49C}" dt="2024-06-27T14:46:20.808" v="27695" actId="478"/>
          <ac:cxnSpMkLst>
            <pc:docMk/>
            <pc:sldMk cId="567553289" sldId="472"/>
            <ac:cxnSpMk id="11" creationId="{76EDBE52-0419-59B4-13E7-B99F7C15139D}"/>
          </ac:cxnSpMkLst>
        </pc:cxnChg>
        <pc:cxnChg chg="del">
          <ac:chgData name="Thiago Panini" userId="cc6a5c77081c362d" providerId="LiveId" clId="{1E56A7F8-8C41-4C48-8B9E-FDD3FD38C49C}" dt="2024-06-27T14:46:20.808" v="27695" actId="478"/>
          <ac:cxnSpMkLst>
            <pc:docMk/>
            <pc:sldMk cId="567553289" sldId="472"/>
            <ac:cxnSpMk id="12" creationId="{C710133D-E361-0E76-7B2F-880906AF10E8}"/>
          </ac:cxnSpMkLst>
        </pc:cxnChg>
        <pc:cxnChg chg="del">
          <ac:chgData name="Thiago Panini" userId="cc6a5c77081c362d" providerId="LiveId" clId="{1E56A7F8-8C41-4C48-8B9E-FDD3FD38C49C}" dt="2024-06-27T14:46:20.808" v="27695" actId="478"/>
          <ac:cxnSpMkLst>
            <pc:docMk/>
            <pc:sldMk cId="567553289" sldId="472"/>
            <ac:cxnSpMk id="13" creationId="{0A1F3EEC-6677-DCF7-C6FA-51E524050182}"/>
          </ac:cxnSpMkLst>
        </pc:cxnChg>
        <pc:cxnChg chg="add mod">
          <ac:chgData name="Thiago Panini" userId="cc6a5c77081c362d" providerId="LiveId" clId="{1E56A7F8-8C41-4C48-8B9E-FDD3FD38C49C}" dt="2024-06-29T15:47:21.453" v="31941" actId="1038"/>
          <ac:cxnSpMkLst>
            <pc:docMk/>
            <pc:sldMk cId="567553289" sldId="472"/>
            <ac:cxnSpMk id="18" creationId="{C8869455-EA40-FB3C-E795-513D2BA18E25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34" creationId="{7FFC7193-2DBF-519D-FE2E-1C98C9BB096B}"/>
          </ac:cxnSpMkLst>
        </pc:cxnChg>
        <pc:cxnChg chg="add del mod">
          <ac:chgData name="Thiago Panini" userId="cc6a5c77081c362d" providerId="LiveId" clId="{1E56A7F8-8C41-4C48-8B9E-FDD3FD38C49C}" dt="2024-06-29T15:42:16.445" v="31712" actId="478"/>
          <ac:cxnSpMkLst>
            <pc:docMk/>
            <pc:sldMk cId="567553289" sldId="472"/>
            <ac:cxnSpMk id="36" creationId="{4ABE3D16-430C-E2FD-322B-B2CE5BD589B6}"/>
          </ac:cxnSpMkLst>
        </pc:cxnChg>
        <pc:cxnChg chg="add del mod">
          <ac:chgData name="Thiago Panini" userId="cc6a5c77081c362d" providerId="LiveId" clId="{1E56A7F8-8C41-4C48-8B9E-FDD3FD38C49C}" dt="2024-06-29T15:42:09.193" v="31693" actId="478"/>
          <ac:cxnSpMkLst>
            <pc:docMk/>
            <pc:sldMk cId="567553289" sldId="472"/>
            <ac:cxnSpMk id="37" creationId="{D26F67EB-D048-BE3D-70D7-5A0365252B26}"/>
          </ac:cxnSpMkLst>
        </pc:cxnChg>
        <pc:cxnChg chg="add mod">
          <ac:chgData name="Thiago Panini" userId="cc6a5c77081c362d" providerId="LiveId" clId="{1E56A7F8-8C41-4C48-8B9E-FDD3FD38C49C}" dt="2024-06-29T15:47:21.453" v="31941" actId="1038"/>
          <ac:cxnSpMkLst>
            <pc:docMk/>
            <pc:sldMk cId="567553289" sldId="472"/>
            <ac:cxnSpMk id="38" creationId="{AE25DDAE-B932-781B-14E7-17E291A1B691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39" creationId="{3F65F59F-3AB8-1FCA-3EC4-B25FAC6E9D0E}"/>
          </ac:cxnSpMkLst>
        </pc:cxnChg>
        <pc:cxnChg chg="add del mod">
          <ac:chgData name="Thiago Panini" userId="cc6a5c77081c362d" providerId="LiveId" clId="{1E56A7F8-8C41-4C48-8B9E-FDD3FD38C49C}" dt="2024-06-29T15:42:16.445" v="31712" actId="478"/>
          <ac:cxnSpMkLst>
            <pc:docMk/>
            <pc:sldMk cId="567553289" sldId="472"/>
            <ac:cxnSpMk id="40" creationId="{CD1995AB-17DC-9BA5-F2C3-CB5A83A6EA60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1" creationId="{70B894AA-00DA-922A-39A8-131B86C7CD59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2" creationId="{44D1120F-5A5F-81EA-56FA-45F8907AF1F4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3" creationId="{15BE874E-AC35-D56F-65C3-54D1E8753616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4" creationId="{3449DF60-2B16-1FA2-7D17-2F2E030EF607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5" creationId="{87910BD5-A882-E8EF-943C-4E0FE2655404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6" creationId="{11C01435-CB4A-261B-E7AF-3E2BFDF5DC91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7" creationId="{F3B74DBF-401F-3A40-3DB8-D75FA1B67338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8" creationId="{039CCBE5-21A4-53B6-761F-D97FCDC7562C}"/>
          </ac:cxnSpMkLst>
        </pc:cxnChg>
        <pc:cxnChg chg="mod">
          <ac:chgData name="Thiago Panini" userId="cc6a5c77081c362d" providerId="LiveId" clId="{1E56A7F8-8C41-4C48-8B9E-FDD3FD38C49C}" dt="2024-06-29T15:46:33.968" v="31893" actId="1076"/>
          <ac:cxnSpMkLst>
            <pc:docMk/>
            <pc:sldMk cId="567553289" sldId="472"/>
            <ac:cxnSpMk id="49" creationId="{358ED3B6-07B4-54B6-2237-A5951023917A}"/>
          </ac:cxnSpMkLst>
        </pc:cxnChg>
        <pc:cxnChg chg="add del mod">
          <ac:chgData name="Thiago Panini" userId="cc6a5c77081c362d" providerId="LiveId" clId="{1E56A7F8-8C41-4C48-8B9E-FDD3FD38C49C}" dt="2024-06-29T15:42:09.193" v="31693" actId="478"/>
          <ac:cxnSpMkLst>
            <pc:docMk/>
            <pc:sldMk cId="567553289" sldId="472"/>
            <ac:cxnSpMk id="50" creationId="{C2CEEDDA-B68B-E344-851F-6FEE1E547958}"/>
          </ac:cxnSpMkLst>
        </pc:cxnChg>
        <pc:cxnChg chg="add mod">
          <ac:chgData name="Thiago Panini" userId="cc6a5c77081c362d" providerId="LiveId" clId="{1E56A7F8-8C41-4C48-8B9E-FDD3FD38C49C}" dt="2024-06-29T15:47:21.453" v="31941" actId="1038"/>
          <ac:cxnSpMkLst>
            <pc:docMk/>
            <pc:sldMk cId="567553289" sldId="472"/>
            <ac:cxnSpMk id="60" creationId="{F8533ACF-9B5E-C01B-0EE2-1269D48D95C0}"/>
          </ac:cxnSpMkLst>
        </pc:cxnChg>
        <pc:cxnChg chg="add del mod">
          <ac:chgData name="Thiago Panini" userId="cc6a5c77081c362d" providerId="LiveId" clId="{1E56A7F8-8C41-4C48-8B9E-FDD3FD38C49C}" dt="2024-06-29T15:42:16.445" v="31712" actId="478"/>
          <ac:cxnSpMkLst>
            <pc:docMk/>
            <pc:sldMk cId="567553289" sldId="472"/>
            <ac:cxnSpMk id="61" creationId="{3D4F83A6-F8C7-ED02-C8F0-4FB8D9B9B127}"/>
          </ac:cxnSpMkLst>
        </pc:cxnChg>
        <pc:cxnChg chg="add del mod">
          <ac:chgData name="Thiago Panini" userId="cc6a5c77081c362d" providerId="LiveId" clId="{1E56A7F8-8C41-4C48-8B9E-FDD3FD38C49C}" dt="2024-06-29T15:42:09.193" v="31693" actId="478"/>
          <ac:cxnSpMkLst>
            <pc:docMk/>
            <pc:sldMk cId="567553289" sldId="472"/>
            <ac:cxnSpMk id="62" creationId="{21FCFEFC-57AA-2755-4878-DAC325C5B343}"/>
          </ac:cxnSpMkLst>
        </pc:cxnChg>
        <pc:cxnChg chg="add del mod">
          <ac:chgData name="Thiago Panini" userId="cc6a5c77081c362d" providerId="LiveId" clId="{1E56A7F8-8C41-4C48-8B9E-FDD3FD38C49C}" dt="2024-06-29T15:42:16.445" v="31712" actId="478"/>
          <ac:cxnSpMkLst>
            <pc:docMk/>
            <pc:sldMk cId="567553289" sldId="472"/>
            <ac:cxnSpMk id="63" creationId="{6304AAAE-F5DF-8A7F-1092-F7FE87E33B4E}"/>
          </ac:cxnSpMkLst>
        </pc:cxnChg>
        <pc:cxnChg chg="add del mod">
          <ac:chgData name="Thiago Panini" userId="cc6a5c77081c362d" providerId="LiveId" clId="{1E56A7F8-8C41-4C48-8B9E-FDD3FD38C49C}" dt="2024-06-29T15:42:16.445" v="31712" actId="478"/>
          <ac:cxnSpMkLst>
            <pc:docMk/>
            <pc:sldMk cId="567553289" sldId="472"/>
            <ac:cxnSpMk id="64" creationId="{AA07C253-264C-0BBC-A6F8-E188B27315AF}"/>
          </ac:cxnSpMkLst>
        </pc:cxnChg>
        <pc:cxnChg chg="add del mod">
          <ac:chgData name="Thiago Panini" userId="cc6a5c77081c362d" providerId="LiveId" clId="{1E56A7F8-8C41-4C48-8B9E-FDD3FD38C49C}" dt="2024-06-29T15:42:09.193" v="31693" actId="478"/>
          <ac:cxnSpMkLst>
            <pc:docMk/>
            <pc:sldMk cId="567553289" sldId="472"/>
            <ac:cxnSpMk id="65" creationId="{9DCD9B3A-471B-473B-9AD7-4263F18BED9D}"/>
          </ac:cxnSpMkLst>
        </pc:cxnChg>
        <pc:cxnChg chg="add mod">
          <ac:chgData name="Thiago Panini" userId="cc6a5c77081c362d" providerId="LiveId" clId="{1E56A7F8-8C41-4C48-8B9E-FDD3FD38C49C}" dt="2024-06-29T15:47:21.453" v="31941" actId="1038"/>
          <ac:cxnSpMkLst>
            <pc:docMk/>
            <pc:sldMk cId="567553289" sldId="472"/>
            <ac:cxnSpMk id="78" creationId="{C637A894-9AA7-07BB-DB18-0863E74453BF}"/>
          </ac:cxnSpMkLst>
        </pc:cxnChg>
        <pc:cxnChg chg="add mod">
          <ac:chgData name="Thiago Panini" userId="cc6a5c77081c362d" providerId="LiveId" clId="{1E56A7F8-8C41-4C48-8B9E-FDD3FD38C49C}" dt="2024-06-29T15:47:29.047" v="31944" actId="1038"/>
          <ac:cxnSpMkLst>
            <pc:docMk/>
            <pc:sldMk cId="567553289" sldId="472"/>
            <ac:cxnSpMk id="86" creationId="{FD70477E-6362-DB57-CE42-D9EACC54DC37}"/>
          </ac:cxnSpMkLst>
        </pc:cxnChg>
        <pc:cxnChg chg="add mod">
          <ac:chgData name="Thiago Panini" userId="cc6a5c77081c362d" providerId="LiveId" clId="{1E56A7F8-8C41-4C48-8B9E-FDD3FD38C49C}" dt="2024-06-29T15:47:29.047" v="31944" actId="1038"/>
          <ac:cxnSpMkLst>
            <pc:docMk/>
            <pc:sldMk cId="567553289" sldId="472"/>
            <ac:cxnSpMk id="88" creationId="{2754D44A-C5EE-B242-2009-28157B7742BA}"/>
          </ac:cxnSpMkLst>
        </pc:cxnChg>
        <pc:cxnChg chg="add mod">
          <ac:chgData name="Thiago Panini" userId="cc6a5c77081c362d" providerId="LiveId" clId="{1E56A7F8-8C41-4C48-8B9E-FDD3FD38C49C}" dt="2024-06-29T15:47:29.047" v="31944" actId="1038"/>
          <ac:cxnSpMkLst>
            <pc:docMk/>
            <pc:sldMk cId="567553289" sldId="472"/>
            <ac:cxnSpMk id="89" creationId="{B20E3870-ADCF-E1C4-1D5B-97F82F252E9F}"/>
          </ac:cxnSpMkLst>
        </pc:cxnChg>
        <pc:cxnChg chg="add mod">
          <ac:chgData name="Thiago Panini" userId="cc6a5c77081c362d" providerId="LiveId" clId="{1E56A7F8-8C41-4C48-8B9E-FDD3FD38C49C}" dt="2024-06-29T15:47:29.047" v="31944" actId="1038"/>
          <ac:cxnSpMkLst>
            <pc:docMk/>
            <pc:sldMk cId="567553289" sldId="472"/>
            <ac:cxnSpMk id="93" creationId="{339CA9AF-335E-AB1A-A36F-D72853F81CA0}"/>
          </ac:cxnSpMkLst>
        </pc:cxnChg>
        <pc:cxnChg chg="add del mod">
          <ac:chgData name="Thiago Panini" userId="cc6a5c77081c362d" providerId="LiveId" clId="{1E56A7F8-8C41-4C48-8B9E-FDD3FD38C49C}" dt="2024-06-29T15:47:37.314" v="31945" actId="478"/>
          <ac:cxnSpMkLst>
            <pc:docMk/>
            <pc:sldMk cId="567553289" sldId="472"/>
            <ac:cxnSpMk id="98" creationId="{7A14C164-AC28-6A7B-54E0-576D2D71B24F}"/>
          </ac:cxnSpMkLst>
        </pc:cxnChg>
        <pc:cxnChg chg="add del mod">
          <ac:chgData name="Thiago Panini" userId="cc6a5c77081c362d" providerId="LiveId" clId="{1E56A7F8-8C41-4C48-8B9E-FDD3FD38C49C}" dt="2024-06-29T15:47:37.314" v="31945" actId="478"/>
          <ac:cxnSpMkLst>
            <pc:docMk/>
            <pc:sldMk cId="567553289" sldId="472"/>
            <ac:cxnSpMk id="100" creationId="{76B628CB-D0FF-2183-4382-7280A7D9CC7A}"/>
          </ac:cxnSpMkLst>
        </pc:cxnChg>
        <pc:cxnChg chg="add del mod">
          <ac:chgData name="Thiago Panini" userId="cc6a5c77081c362d" providerId="LiveId" clId="{1E56A7F8-8C41-4C48-8B9E-FDD3FD38C49C}" dt="2024-06-29T15:47:37.314" v="31945" actId="478"/>
          <ac:cxnSpMkLst>
            <pc:docMk/>
            <pc:sldMk cId="567553289" sldId="472"/>
            <ac:cxnSpMk id="101" creationId="{076A5EBA-36E6-EF30-4CD6-FEFD0770C2FA}"/>
          </ac:cxnSpMkLst>
        </pc:cxnChg>
        <pc:cxnChg chg="add del mod">
          <ac:chgData name="Thiago Panini" userId="cc6a5c77081c362d" providerId="LiveId" clId="{1E56A7F8-8C41-4C48-8B9E-FDD3FD38C49C}" dt="2024-06-29T15:47:37.314" v="31945" actId="478"/>
          <ac:cxnSpMkLst>
            <pc:docMk/>
            <pc:sldMk cId="567553289" sldId="472"/>
            <ac:cxnSpMk id="105" creationId="{9F82A61B-B573-1B9E-14AB-3B6950531F6E}"/>
          </ac:cxnSpMkLst>
        </pc:cxnChg>
      </pc:sldChg>
      <pc:sldChg chg="addSp delSp modSp add del mod">
        <pc:chgData name="Thiago Panini" userId="cc6a5c77081c362d" providerId="LiveId" clId="{1E56A7F8-8C41-4C48-8B9E-FDD3FD38C49C}" dt="2024-06-29T16:43:54.522" v="33013" actId="47"/>
        <pc:sldMkLst>
          <pc:docMk/>
          <pc:sldMk cId="64277966" sldId="473"/>
        </pc:sldMkLst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" creationId="{1AF78C8F-2ABE-5E0A-8550-F236C1711D8C}"/>
          </ac:spMkLst>
        </pc:spChg>
        <pc:spChg chg="add mod">
          <ac:chgData name="Thiago Panini" userId="cc6a5c77081c362d" providerId="LiveId" clId="{1E56A7F8-8C41-4C48-8B9E-FDD3FD38C49C}" dt="2024-06-28T02:30:51.303" v="30939" actId="20577"/>
          <ac:spMkLst>
            <pc:docMk/>
            <pc:sldMk cId="64277966" sldId="473"/>
            <ac:spMk id="3" creationId="{AB0A03C6-143C-53FF-7493-AEF8E4EEDF1D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7" creationId="{B964B6E6-1F99-6B1F-8C9C-E73C27DDB67B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14" creationId="{982D4E7E-22AD-8E03-A0F9-9FB65F1144CC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17" creationId="{9881F96F-E679-AF86-FA78-C32D170E2F99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19" creationId="{E524F3B3-2E49-6508-97E5-FBD06FAAB8DA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4" creationId="{F524F9A8-93E0-4FD3-33DF-5E05AEAC1432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5" creationId="{86010E77-82AD-ED76-957D-C1E6BCF5A8A3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6" creationId="{C5AFCF28-9C7B-FA14-98E8-319475EC59D3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7" creationId="{31A2145B-2146-5FA7-5BFF-8981486AB713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8" creationId="{CF4431D5-EB97-8460-9593-5187A5A1FC53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29" creationId="{6DFA85A4-E91D-7E33-3C77-91573FDAA546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30" creationId="{9DB31E1D-D51F-8F0C-F5D5-E10A6C77A446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31" creationId="{9BE06896-1312-6276-52BA-8D9E2C6EA3DF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32" creationId="{080C1E4E-853D-17D0-3ACF-9DA395286BDE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1" creationId="{7ED93C4C-950E-B4FA-EF61-907EB7406764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2" creationId="{580083A6-7E36-5330-9756-0C2DF3393E52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3" creationId="{C8108FAA-CF0F-04AA-D1D6-6BE436041CF1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4" creationId="{5274CB53-56AD-2D8C-6570-D010787C4C4C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5" creationId="{A4D24A20-10D1-B457-1891-2EDAA8DF62B5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6" creationId="{5FF18123-BB98-8C56-954D-1FB219D145EE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7" creationId="{6135F4DC-24E9-5323-BE52-863BE4667CF5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8" creationId="{B47D6E67-C89D-D9A0-142D-F444D64BDB87}"/>
          </ac:spMkLst>
        </pc:spChg>
        <pc:spChg chg="del">
          <ac:chgData name="Thiago Panini" userId="cc6a5c77081c362d" providerId="LiveId" clId="{1E56A7F8-8C41-4C48-8B9E-FDD3FD38C49C}" dt="2024-06-27T16:52:14.738" v="28310" actId="478"/>
          <ac:spMkLst>
            <pc:docMk/>
            <pc:sldMk cId="64277966" sldId="473"/>
            <ac:spMk id="59" creationId="{B03002F8-A733-9A7A-3B44-B2A4A70E9B08}"/>
          </ac:spMkLst>
        </pc:sp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5" creationId="{BB11F2E9-ACE0-A113-DB35-7B3F7B607EE1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34" creationId="{7FFC7193-2DBF-519D-FE2E-1C98C9BB096B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39" creationId="{3F65F59F-3AB8-1FCA-3EC4-B25FAC6E9D0E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1" creationId="{70B894AA-00DA-922A-39A8-131B86C7CD59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2" creationId="{44D1120F-5A5F-81EA-56FA-45F8907AF1F4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3" creationId="{15BE874E-AC35-D56F-65C3-54D1E8753616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4" creationId="{3449DF60-2B16-1FA2-7D17-2F2E030EF607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5" creationId="{87910BD5-A882-E8EF-943C-4E0FE2655404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6" creationId="{11C01435-CB4A-261B-E7AF-3E2BFDF5DC91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7" creationId="{F3B74DBF-401F-3A40-3DB8-D75FA1B67338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8" creationId="{039CCBE5-21A4-53B6-761F-D97FCDC7562C}"/>
          </ac:cxnSpMkLst>
        </pc:cxnChg>
        <pc:cxnChg chg="del">
          <ac:chgData name="Thiago Panini" userId="cc6a5c77081c362d" providerId="LiveId" clId="{1E56A7F8-8C41-4C48-8B9E-FDD3FD38C49C}" dt="2024-06-27T16:52:14.738" v="28310" actId="478"/>
          <ac:cxnSpMkLst>
            <pc:docMk/>
            <pc:sldMk cId="64277966" sldId="473"/>
            <ac:cxnSpMk id="49" creationId="{358ED3B6-07B4-54B6-2237-A5951023917A}"/>
          </ac:cxnSpMkLst>
        </pc:cxnChg>
      </pc:sldChg>
      <pc:sldChg chg="add del">
        <pc:chgData name="Thiago Panini" userId="cc6a5c77081c362d" providerId="LiveId" clId="{1E56A7F8-8C41-4C48-8B9E-FDD3FD38C49C}" dt="2024-06-27T16:52:05.874" v="28308" actId="47"/>
        <pc:sldMkLst>
          <pc:docMk/>
          <pc:sldMk cId="1445281289" sldId="473"/>
        </pc:sldMkLst>
      </pc:sldChg>
      <pc:sldChg chg="addSp delSp modSp add mod ord">
        <pc:chgData name="Thiago Panini" userId="cc6a5c77081c362d" providerId="LiveId" clId="{1E56A7F8-8C41-4C48-8B9E-FDD3FD38C49C}" dt="2024-06-28T01:51:04.078" v="28897" actId="14100"/>
        <pc:sldMkLst>
          <pc:docMk/>
          <pc:sldMk cId="2391836473" sldId="474"/>
        </pc:sldMkLst>
        <pc:spChg chg="add mod">
          <ac:chgData name="Thiago Panini" userId="cc6a5c77081c362d" providerId="LiveId" clId="{1E56A7F8-8C41-4C48-8B9E-FDD3FD38C49C}" dt="2024-06-28T01:36:47.367" v="28678" actId="164"/>
          <ac:spMkLst>
            <pc:docMk/>
            <pc:sldMk cId="2391836473" sldId="474"/>
            <ac:spMk id="3" creationId="{F5E2A79D-C868-65AD-6F64-762912425C47}"/>
          </ac:spMkLst>
        </pc:spChg>
        <pc:spChg chg="add mod">
          <ac:chgData name="Thiago Panini" userId="cc6a5c77081c362d" providerId="LiveId" clId="{1E56A7F8-8C41-4C48-8B9E-FDD3FD38C49C}" dt="2024-06-28T01:36:47.367" v="28678" actId="164"/>
          <ac:spMkLst>
            <pc:docMk/>
            <pc:sldMk cId="2391836473" sldId="474"/>
            <ac:spMk id="4" creationId="{69BBFECD-B54C-323B-C3A3-CD1750602A5A}"/>
          </ac:spMkLst>
        </pc:spChg>
        <pc:spChg chg="add mod">
          <ac:chgData name="Thiago Panini" userId="cc6a5c77081c362d" providerId="LiveId" clId="{1E56A7F8-8C41-4C48-8B9E-FDD3FD38C49C}" dt="2024-06-28T01:36:50.394" v="28679" actId="164"/>
          <ac:spMkLst>
            <pc:docMk/>
            <pc:sldMk cId="2391836473" sldId="474"/>
            <ac:spMk id="6" creationId="{1A35CB76-E95A-8CCE-1813-CD6D0F14CE32}"/>
          </ac:spMkLst>
        </pc:spChg>
        <pc:spChg chg="add mod">
          <ac:chgData name="Thiago Panini" userId="cc6a5c77081c362d" providerId="LiveId" clId="{1E56A7F8-8C41-4C48-8B9E-FDD3FD38C49C}" dt="2024-06-28T01:36:50.394" v="28679" actId="164"/>
          <ac:spMkLst>
            <pc:docMk/>
            <pc:sldMk cId="2391836473" sldId="474"/>
            <ac:spMk id="7" creationId="{96608AA7-1D88-07F5-71D0-3E2ADC4A0857}"/>
          </ac:spMkLst>
        </pc:spChg>
        <pc:spChg chg="add mod">
          <ac:chgData name="Thiago Panini" userId="cc6a5c77081c362d" providerId="LiveId" clId="{1E56A7F8-8C41-4C48-8B9E-FDD3FD38C49C}" dt="2024-06-28T01:36:55.353" v="28680" actId="164"/>
          <ac:spMkLst>
            <pc:docMk/>
            <pc:sldMk cId="2391836473" sldId="474"/>
            <ac:spMk id="8" creationId="{34E04916-079C-26CE-EEB2-792E554074E5}"/>
          </ac:spMkLst>
        </pc:spChg>
        <pc:spChg chg="add mod">
          <ac:chgData name="Thiago Panini" userId="cc6a5c77081c362d" providerId="LiveId" clId="{1E56A7F8-8C41-4C48-8B9E-FDD3FD38C49C}" dt="2024-06-28T01:36:55.353" v="28680" actId="164"/>
          <ac:spMkLst>
            <pc:docMk/>
            <pc:sldMk cId="2391836473" sldId="474"/>
            <ac:spMk id="9" creationId="{FF86DF2F-125C-082A-0551-164775B29FC9}"/>
          </ac:spMkLst>
        </pc:spChg>
        <pc:spChg chg="add mod">
          <ac:chgData name="Thiago Panini" userId="cc6a5c77081c362d" providerId="LiveId" clId="{1E56A7F8-8C41-4C48-8B9E-FDD3FD38C49C}" dt="2024-06-28T01:36:59.342" v="28681" actId="164"/>
          <ac:spMkLst>
            <pc:docMk/>
            <pc:sldMk cId="2391836473" sldId="474"/>
            <ac:spMk id="10" creationId="{C27E8FBF-DBF5-16AC-2599-FCF1C3B54A68}"/>
          </ac:spMkLst>
        </pc:spChg>
        <pc:spChg chg="add mod">
          <ac:chgData name="Thiago Panini" userId="cc6a5c77081c362d" providerId="LiveId" clId="{1E56A7F8-8C41-4C48-8B9E-FDD3FD38C49C}" dt="2024-06-28T01:36:59.342" v="28681" actId="164"/>
          <ac:spMkLst>
            <pc:docMk/>
            <pc:sldMk cId="2391836473" sldId="474"/>
            <ac:spMk id="11" creationId="{50CBD09A-32DA-B080-3122-F114FD224993}"/>
          </ac:spMkLst>
        </pc:spChg>
        <pc:spChg chg="mod">
          <ac:chgData name="Thiago Panini" userId="cc6a5c77081c362d" providerId="LiveId" clId="{1E56A7F8-8C41-4C48-8B9E-FDD3FD38C49C}" dt="2024-06-28T01:34:22.645" v="28504" actId="1036"/>
          <ac:spMkLst>
            <pc:docMk/>
            <pc:sldMk cId="2391836473" sldId="474"/>
            <ac:spMk id="17" creationId="{CFEDD19B-E3BC-4D29-97CB-4F7AFE79A1AC}"/>
          </ac:spMkLst>
        </pc:spChg>
        <pc:spChg chg="mod">
          <ac:chgData name="Thiago Panini" userId="cc6a5c77081c362d" providerId="LiveId" clId="{1E56A7F8-8C41-4C48-8B9E-FDD3FD38C49C}" dt="2024-06-28T01:39:39.713" v="28742" actId="207"/>
          <ac:spMkLst>
            <pc:docMk/>
            <pc:sldMk cId="2391836473" sldId="474"/>
            <ac:spMk id="33" creationId="{F5E2A79D-C868-65AD-6F64-762912425C47}"/>
          </ac:spMkLst>
        </pc:spChg>
        <pc:spChg chg="mod">
          <ac:chgData name="Thiago Panini" userId="cc6a5c77081c362d" providerId="LiveId" clId="{1E56A7F8-8C41-4C48-8B9E-FDD3FD38C49C}" dt="2024-06-28T01:39:34.343" v="28741"/>
          <ac:spMkLst>
            <pc:docMk/>
            <pc:sldMk cId="2391836473" sldId="474"/>
            <ac:spMk id="34" creationId="{69BBFECD-B54C-323B-C3A3-CD1750602A5A}"/>
          </ac:spMkLst>
        </pc:spChg>
        <pc:spChg chg="mod">
          <ac:chgData name="Thiago Panini" userId="cc6a5c77081c362d" providerId="LiveId" clId="{1E56A7F8-8C41-4C48-8B9E-FDD3FD38C49C}" dt="2024-06-28T01:39:42.865" v="28743" actId="207"/>
          <ac:spMkLst>
            <pc:docMk/>
            <pc:sldMk cId="2391836473" sldId="474"/>
            <ac:spMk id="36" creationId="{1A35CB76-E95A-8CCE-1813-CD6D0F14CE32}"/>
          </ac:spMkLst>
        </pc:spChg>
        <pc:spChg chg="mod">
          <ac:chgData name="Thiago Panini" userId="cc6a5c77081c362d" providerId="LiveId" clId="{1E56A7F8-8C41-4C48-8B9E-FDD3FD38C49C}" dt="2024-06-28T01:39:34.343" v="28741"/>
          <ac:spMkLst>
            <pc:docMk/>
            <pc:sldMk cId="2391836473" sldId="474"/>
            <ac:spMk id="37" creationId="{96608AA7-1D88-07F5-71D0-3E2ADC4A0857}"/>
          </ac:spMkLst>
        </pc:spChg>
        <pc:spChg chg="mod">
          <ac:chgData name="Thiago Panini" userId="cc6a5c77081c362d" providerId="LiveId" clId="{1E56A7F8-8C41-4C48-8B9E-FDD3FD38C49C}" dt="2024-06-28T01:39:45.031" v="28744" actId="207"/>
          <ac:spMkLst>
            <pc:docMk/>
            <pc:sldMk cId="2391836473" sldId="474"/>
            <ac:spMk id="39" creationId="{34E04916-079C-26CE-EEB2-792E554074E5}"/>
          </ac:spMkLst>
        </pc:spChg>
        <pc:spChg chg="mod">
          <ac:chgData name="Thiago Panini" userId="cc6a5c77081c362d" providerId="LiveId" clId="{1E56A7F8-8C41-4C48-8B9E-FDD3FD38C49C}" dt="2024-06-28T01:39:34.343" v="28741"/>
          <ac:spMkLst>
            <pc:docMk/>
            <pc:sldMk cId="2391836473" sldId="474"/>
            <ac:spMk id="40" creationId="{FF86DF2F-125C-082A-0551-164775B29FC9}"/>
          </ac:spMkLst>
        </pc:spChg>
        <pc:spChg chg="mod">
          <ac:chgData name="Thiago Panini" userId="cc6a5c77081c362d" providerId="LiveId" clId="{1E56A7F8-8C41-4C48-8B9E-FDD3FD38C49C}" dt="2024-06-28T01:39:47.120" v="28745" actId="207"/>
          <ac:spMkLst>
            <pc:docMk/>
            <pc:sldMk cId="2391836473" sldId="474"/>
            <ac:spMk id="50" creationId="{C27E8FBF-DBF5-16AC-2599-FCF1C3B54A68}"/>
          </ac:spMkLst>
        </pc:spChg>
        <pc:spChg chg="mod">
          <ac:chgData name="Thiago Panini" userId="cc6a5c77081c362d" providerId="LiveId" clId="{1E56A7F8-8C41-4C48-8B9E-FDD3FD38C49C}" dt="2024-06-28T01:34:22.645" v="28504" actId="1036"/>
          <ac:spMkLst>
            <pc:docMk/>
            <pc:sldMk cId="2391836473" sldId="474"/>
            <ac:spMk id="54" creationId="{739CEFAC-2180-1588-C5BA-A5B0F0271BEF}"/>
          </ac:spMkLst>
        </pc:spChg>
        <pc:spChg chg="mod">
          <ac:chgData name="Thiago Panini" userId="cc6a5c77081c362d" providerId="LiveId" clId="{1E56A7F8-8C41-4C48-8B9E-FDD3FD38C49C}" dt="2024-06-28T01:39:34.343" v="28741"/>
          <ac:spMkLst>
            <pc:docMk/>
            <pc:sldMk cId="2391836473" sldId="474"/>
            <ac:spMk id="56" creationId="{50CBD09A-32DA-B080-3122-F114FD224993}"/>
          </ac:spMkLst>
        </pc:spChg>
        <pc:grpChg chg="add del mod">
          <ac:chgData name="Thiago Panini" userId="cc6a5c77081c362d" providerId="LiveId" clId="{1E56A7F8-8C41-4C48-8B9E-FDD3FD38C49C}" dt="2024-06-28T01:39:33.812" v="28740" actId="21"/>
          <ac:grpSpMkLst>
            <pc:docMk/>
            <pc:sldMk cId="2391836473" sldId="474"/>
            <ac:grpSpMk id="12" creationId="{DA90D0F3-517C-9B49-238A-74657BA35755}"/>
          </ac:grpSpMkLst>
        </pc:grpChg>
        <pc:grpChg chg="add del mod">
          <ac:chgData name="Thiago Panini" userId="cc6a5c77081c362d" providerId="LiveId" clId="{1E56A7F8-8C41-4C48-8B9E-FDD3FD38C49C}" dt="2024-06-28T01:39:33.812" v="28740" actId="21"/>
          <ac:grpSpMkLst>
            <pc:docMk/>
            <pc:sldMk cId="2391836473" sldId="474"/>
            <ac:grpSpMk id="13" creationId="{DF7700EA-D436-094D-DE8A-AFCB8C5113DC}"/>
          </ac:grpSpMkLst>
        </pc:grpChg>
        <pc:grpChg chg="add del mod">
          <ac:chgData name="Thiago Panini" userId="cc6a5c77081c362d" providerId="LiveId" clId="{1E56A7F8-8C41-4C48-8B9E-FDD3FD38C49C}" dt="2024-06-28T01:39:33.812" v="28740" actId="21"/>
          <ac:grpSpMkLst>
            <pc:docMk/>
            <pc:sldMk cId="2391836473" sldId="474"/>
            <ac:grpSpMk id="18" creationId="{B674CBBA-C6D6-EB95-1121-EAEBE644F03A}"/>
          </ac:grpSpMkLst>
        </pc:grpChg>
        <pc:grpChg chg="add del mod">
          <ac:chgData name="Thiago Panini" userId="cc6a5c77081c362d" providerId="LiveId" clId="{1E56A7F8-8C41-4C48-8B9E-FDD3FD38C49C}" dt="2024-06-28T01:39:33.812" v="28740" actId="21"/>
          <ac:grpSpMkLst>
            <pc:docMk/>
            <pc:sldMk cId="2391836473" sldId="474"/>
            <ac:grpSpMk id="20" creationId="{7CFB0794-8A23-0F2A-6D5A-41EC5F945245}"/>
          </ac:grpSpMkLst>
        </pc:grpChg>
        <pc:grpChg chg="add mod">
          <ac:chgData name="Thiago Panini" userId="cc6a5c77081c362d" providerId="LiveId" clId="{1E56A7F8-8C41-4C48-8B9E-FDD3FD38C49C}" dt="2024-06-28T01:40:01.780" v="28760" actId="1037"/>
          <ac:grpSpMkLst>
            <pc:docMk/>
            <pc:sldMk cId="2391836473" sldId="474"/>
            <ac:grpSpMk id="32" creationId="{DA90D0F3-517C-9B49-238A-74657BA35755}"/>
          </ac:grpSpMkLst>
        </pc:grpChg>
        <pc:grpChg chg="add mod">
          <ac:chgData name="Thiago Panini" userId="cc6a5c77081c362d" providerId="LiveId" clId="{1E56A7F8-8C41-4C48-8B9E-FDD3FD38C49C}" dt="2024-06-28T01:40:01.780" v="28760" actId="1037"/>
          <ac:grpSpMkLst>
            <pc:docMk/>
            <pc:sldMk cId="2391836473" sldId="474"/>
            <ac:grpSpMk id="35" creationId="{DF7700EA-D436-094D-DE8A-AFCB8C5113DC}"/>
          </ac:grpSpMkLst>
        </pc:grpChg>
        <pc:grpChg chg="add mod">
          <ac:chgData name="Thiago Panini" userId="cc6a5c77081c362d" providerId="LiveId" clId="{1E56A7F8-8C41-4C48-8B9E-FDD3FD38C49C}" dt="2024-06-28T01:40:01.780" v="28760" actId="1037"/>
          <ac:grpSpMkLst>
            <pc:docMk/>
            <pc:sldMk cId="2391836473" sldId="474"/>
            <ac:grpSpMk id="38" creationId="{B674CBBA-C6D6-EB95-1121-EAEBE644F03A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47" creationId="{C2BFD854-B76D-5ADD-C13B-669EF054A756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48" creationId="{0BD08247-7D14-E229-B255-1815F21C60BC}"/>
          </ac:grpSpMkLst>
        </pc:grpChg>
        <pc:grpChg chg="add mod">
          <ac:chgData name="Thiago Panini" userId="cc6a5c77081c362d" providerId="LiveId" clId="{1E56A7F8-8C41-4C48-8B9E-FDD3FD38C49C}" dt="2024-06-28T01:40:01.780" v="28760" actId="1037"/>
          <ac:grpSpMkLst>
            <pc:docMk/>
            <pc:sldMk cId="2391836473" sldId="474"/>
            <ac:grpSpMk id="49" creationId="{7CFB0794-8A23-0F2A-6D5A-41EC5F945245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51" creationId="{FB1B3D1F-0512-7829-BF9C-7B06F5F72742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52" creationId="{A5AEC1EA-3BD9-1D0D-FDE1-FBA3A29584E9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53" creationId="{FD3EF7D3-900F-480F-8EB0-48CAD27AC6EF}"/>
          </ac:grpSpMkLst>
        </pc:grpChg>
        <pc:grpChg chg="add del">
          <ac:chgData name="Thiago Panini" userId="cc6a5c77081c362d" providerId="LiveId" clId="{1E56A7F8-8C41-4C48-8B9E-FDD3FD38C49C}" dt="2024-06-28T01:34:24.246" v="28506" actId="478"/>
          <ac:grpSpMkLst>
            <pc:docMk/>
            <pc:sldMk cId="2391836473" sldId="474"/>
            <ac:grpSpMk id="108" creationId="{7F918E99-C209-BAA7-4872-80D8FFDA8D72}"/>
          </ac:grpSpMkLst>
        </pc:grpChg>
        <pc:picChg chg="add mod">
          <ac:chgData name="Thiago Panini" userId="cc6a5c77081c362d" providerId="LiveId" clId="{1E56A7F8-8C41-4C48-8B9E-FDD3FD38C49C}" dt="2024-06-28T01:40:36.095" v="28775" actId="1076"/>
          <ac:picMkLst>
            <pc:docMk/>
            <pc:sldMk cId="2391836473" sldId="474"/>
            <ac:picMk id="23" creationId="{166D84E2-F450-2317-4630-0C5F98D275F2}"/>
          </ac:picMkLst>
        </pc:picChg>
        <pc:picChg chg="add mod">
          <ac:chgData name="Thiago Panini" userId="cc6a5c77081c362d" providerId="LiveId" clId="{1E56A7F8-8C41-4C48-8B9E-FDD3FD38C49C}" dt="2024-06-28T01:40:05.481" v="28761" actId="1076"/>
          <ac:picMkLst>
            <pc:docMk/>
            <pc:sldMk cId="2391836473" sldId="474"/>
            <ac:picMk id="25" creationId="{79F929ED-A33C-FFC7-3804-5D29DBD3CD39}"/>
          </ac:picMkLst>
        </pc:picChg>
        <pc:picChg chg="add mod">
          <ac:chgData name="Thiago Panini" userId="cc6a5c77081c362d" providerId="LiveId" clId="{1E56A7F8-8C41-4C48-8B9E-FDD3FD38C49C}" dt="2024-06-28T01:40:16.584" v="28767" actId="1076"/>
          <ac:picMkLst>
            <pc:docMk/>
            <pc:sldMk cId="2391836473" sldId="474"/>
            <ac:picMk id="27" creationId="{54D0A557-2CD6-B840-7C59-BFCCDFB119FD}"/>
          </ac:picMkLst>
        </pc:picChg>
        <pc:picChg chg="add mod">
          <ac:chgData name="Thiago Panini" userId="cc6a5c77081c362d" providerId="LiveId" clId="{1E56A7F8-8C41-4C48-8B9E-FDD3FD38C49C}" dt="2024-06-28T01:40:26.036" v="28770" actId="1076"/>
          <ac:picMkLst>
            <pc:docMk/>
            <pc:sldMk cId="2391836473" sldId="474"/>
            <ac:picMk id="29" creationId="{39CC011A-A584-2912-770E-EFC7518ADE4C}"/>
          </ac:picMkLst>
        </pc:picChg>
        <pc:cxnChg chg="mod">
          <ac:chgData name="Thiago Panini" userId="cc6a5c77081c362d" providerId="LiveId" clId="{1E56A7F8-8C41-4C48-8B9E-FDD3FD38C49C}" dt="2024-06-28T01:51:04.078" v="28897" actId="14100"/>
          <ac:cxnSpMkLst>
            <pc:docMk/>
            <pc:sldMk cId="2391836473" sldId="474"/>
            <ac:cxnSpMk id="55" creationId="{8F628AA3-295C-7C71-FF6A-F8132903D3B9}"/>
          </ac:cxnSpMkLst>
        </pc:cxnChg>
      </pc:sldChg>
      <pc:sldChg chg="add del">
        <pc:chgData name="Thiago Panini" userId="cc6a5c77081c362d" providerId="LiveId" clId="{1E56A7F8-8C41-4C48-8B9E-FDD3FD38C49C}" dt="2024-06-28T01:47:47.184" v="28777"/>
        <pc:sldMkLst>
          <pc:docMk/>
          <pc:sldMk cId="553009938" sldId="475"/>
        </pc:sldMkLst>
      </pc:sldChg>
      <pc:sldChg chg="addSp delSp modSp add mod ord">
        <pc:chgData name="Thiago Panini" userId="cc6a5c77081c362d" providerId="LiveId" clId="{1E56A7F8-8C41-4C48-8B9E-FDD3FD38C49C}" dt="2024-06-28T02:14:19.539" v="30131" actId="1076"/>
        <pc:sldMkLst>
          <pc:docMk/>
          <pc:sldMk cId="884253823" sldId="475"/>
        </pc:sldMkLst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3" creationId="{3061DB79-6286-248C-F934-0F82FDCB7C1B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4" creationId="{131403D2-B9D2-4FC2-D351-A64401E55E35}"/>
          </ac:spMkLst>
        </pc:spChg>
        <pc:spChg chg="mod">
          <ac:chgData name="Thiago Panini" userId="cc6a5c77081c362d" providerId="LiveId" clId="{1E56A7F8-8C41-4C48-8B9E-FDD3FD38C49C}" dt="2024-06-28T01:48:04.261" v="28781"/>
          <ac:spMkLst>
            <pc:docMk/>
            <pc:sldMk cId="884253823" sldId="475"/>
            <ac:spMk id="5" creationId="{CC199B66-D572-5D9F-D109-0CB120A53B9C}"/>
          </ac:spMkLst>
        </pc:spChg>
        <pc:spChg chg="mod">
          <ac:chgData name="Thiago Panini" userId="cc6a5c77081c362d" providerId="LiveId" clId="{1E56A7F8-8C41-4C48-8B9E-FDD3FD38C49C}" dt="2024-06-28T01:48:04.261" v="28781"/>
          <ac:spMkLst>
            <pc:docMk/>
            <pc:sldMk cId="884253823" sldId="475"/>
            <ac:spMk id="7" creationId="{B88E52A5-3D78-9A94-44BE-C31362C02B1B}"/>
          </ac:spMkLst>
        </pc:spChg>
        <pc:spChg chg="add del mod">
          <ac:chgData name="Thiago Panini" userId="cc6a5c77081c362d" providerId="LiveId" clId="{1E56A7F8-8C41-4C48-8B9E-FDD3FD38C49C}" dt="2024-06-28T01:52:19.536" v="28943" actId="478"/>
          <ac:spMkLst>
            <pc:docMk/>
            <pc:sldMk cId="884253823" sldId="475"/>
            <ac:spMk id="14" creationId="{FC75CDC5-AF20-594C-432D-B7CD8EC50A60}"/>
          </ac:spMkLst>
        </pc:spChg>
        <pc:spChg chg="add mod">
          <ac:chgData name="Thiago Panini" userId="cc6a5c77081c362d" providerId="LiveId" clId="{1E56A7F8-8C41-4C48-8B9E-FDD3FD38C49C}" dt="2024-06-28T01:52:23.900" v="28944" actId="1076"/>
          <ac:spMkLst>
            <pc:docMk/>
            <pc:sldMk cId="884253823" sldId="475"/>
            <ac:spMk id="17" creationId="{238C0214-C944-7D9C-098C-7DBBF2D64249}"/>
          </ac:spMkLst>
        </pc:spChg>
        <pc:spChg chg="add mod">
          <ac:chgData name="Thiago Panini" userId="cc6a5c77081c362d" providerId="LiveId" clId="{1E56A7F8-8C41-4C48-8B9E-FDD3FD38C49C}" dt="2024-06-28T01:52:23.900" v="28944" actId="1076"/>
          <ac:spMkLst>
            <pc:docMk/>
            <pc:sldMk cId="884253823" sldId="475"/>
            <ac:spMk id="19" creationId="{F8F0DD6B-8AAB-7363-34D5-232C5C685354}"/>
          </ac:spMkLst>
        </pc:spChg>
        <pc:spChg chg="add mod ord">
          <ac:chgData name="Thiago Panini" userId="cc6a5c77081c362d" providerId="LiveId" clId="{1E56A7F8-8C41-4C48-8B9E-FDD3FD38C49C}" dt="2024-06-28T01:52:23.900" v="28944" actId="1076"/>
          <ac:spMkLst>
            <pc:docMk/>
            <pc:sldMk cId="884253823" sldId="475"/>
            <ac:spMk id="22" creationId="{A0098A5B-2A7A-E0B8-8B11-D9BC67CC3139}"/>
          </ac:spMkLst>
        </pc:spChg>
        <pc:spChg chg="add mod">
          <ac:chgData name="Thiago Panini" userId="cc6a5c77081c362d" providerId="LiveId" clId="{1E56A7F8-8C41-4C48-8B9E-FDD3FD38C49C}" dt="2024-06-28T01:55:32.178" v="29269" actId="20577"/>
          <ac:spMkLst>
            <pc:docMk/>
            <pc:sldMk cId="884253823" sldId="475"/>
            <ac:spMk id="25" creationId="{CABD8C74-E99A-C8DB-F171-5A6457A6060E}"/>
          </ac:spMkLst>
        </pc:spChg>
        <pc:spChg chg="add mod">
          <ac:chgData name="Thiago Panini" userId="cc6a5c77081c362d" providerId="LiveId" clId="{1E56A7F8-8C41-4C48-8B9E-FDD3FD38C49C}" dt="2024-06-28T01:52:14.046" v="28940"/>
          <ac:spMkLst>
            <pc:docMk/>
            <pc:sldMk cId="884253823" sldId="475"/>
            <ac:spMk id="26" creationId="{B0C904F5-4589-8858-69A7-6E6E2BB9F159}"/>
          </ac:spMkLst>
        </pc:spChg>
        <pc:spChg chg="mod">
          <ac:chgData name="Thiago Panini" userId="cc6a5c77081c362d" providerId="LiveId" clId="{1E56A7F8-8C41-4C48-8B9E-FDD3FD38C49C}" dt="2024-06-28T01:52:14.046" v="28940"/>
          <ac:spMkLst>
            <pc:docMk/>
            <pc:sldMk cId="884253823" sldId="475"/>
            <ac:spMk id="29" creationId="{33AF0D4F-A2EA-04DC-8CD7-6638A56759A9}"/>
          </ac:spMkLst>
        </pc:spChg>
        <pc:spChg chg="mod">
          <ac:chgData name="Thiago Panini" userId="cc6a5c77081c362d" providerId="LiveId" clId="{1E56A7F8-8C41-4C48-8B9E-FDD3FD38C49C}" dt="2024-06-28T01:52:14.046" v="28940"/>
          <ac:spMkLst>
            <pc:docMk/>
            <pc:sldMk cId="884253823" sldId="475"/>
            <ac:spMk id="30" creationId="{A8726809-EF0D-D64F-4F5D-E13EE15C2E1C}"/>
          </ac:spMkLst>
        </pc:spChg>
        <pc:spChg chg="add mod">
          <ac:chgData name="Thiago Panini" userId="cc6a5c77081c362d" providerId="LiveId" clId="{1E56A7F8-8C41-4C48-8B9E-FDD3FD38C49C}" dt="2024-06-28T01:52:14.046" v="28940"/>
          <ac:spMkLst>
            <pc:docMk/>
            <pc:sldMk cId="884253823" sldId="475"/>
            <ac:spMk id="31" creationId="{2DD62466-86C3-C851-5795-3F2015C05088}"/>
          </ac:spMkLst>
        </pc:spChg>
        <pc:spChg chg="add mod">
          <ac:chgData name="Thiago Panini" userId="cc6a5c77081c362d" providerId="LiveId" clId="{1E56A7F8-8C41-4C48-8B9E-FDD3FD38C49C}" dt="2024-06-28T01:52:14.046" v="28940"/>
          <ac:spMkLst>
            <pc:docMk/>
            <pc:sldMk cId="884253823" sldId="475"/>
            <ac:spMk id="34" creationId="{34CE82AC-8AE2-2BB3-F8E7-2DDEF134C316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39" creationId="{1B9E1E97-A38F-61AF-3A14-9AA10DEE612B}"/>
          </ac:spMkLst>
        </pc:spChg>
        <pc:spChg chg="mod">
          <ac:chgData name="Thiago Panini" userId="cc6a5c77081c362d" providerId="LiveId" clId="{1E56A7F8-8C41-4C48-8B9E-FDD3FD38C49C}" dt="2024-06-28T01:52:24.706" v="28945"/>
          <ac:spMkLst>
            <pc:docMk/>
            <pc:sldMk cId="884253823" sldId="475"/>
            <ac:spMk id="42" creationId="{DC2751C0-18E7-2FEC-9CA1-8C212ACD00DC}"/>
          </ac:spMkLst>
        </pc:spChg>
        <pc:spChg chg="mod">
          <ac:chgData name="Thiago Panini" userId="cc6a5c77081c362d" providerId="LiveId" clId="{1E56A7F8-8C41-4C48-8B9E-FDD3FD38C49C}" dt="2024-06-28T01:52:24.706" v="28945"/>
          <ac:spMkLst>
            <pc:docMk/>
            <pc:sldMk cId="884253823" sldId="475"/>
            <ac:spMk id="43" creationId="{D732D763-185F-47D3-2278-A7FEC078738C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44" creationId="{6D87688B-DCF4-37BB-7432-415961D15015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45" creationId="{F7182C05-DAA4-C121-DD4D-00F23A175A7E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46" creationId="{43216F81-ADA6-70F1-212F-840B70624A3E}"/>
          </ac:spMkLst>
        </pc:spChg>
        <pc:spChg chg="mod">
          <ac:chgData name="Thiago Panini" userId="cc6a5c77081c362d" providerId="LiveId" clId="{1E56A7F8-8C41-4C48-8B9E-FDD3FD38C49C}" dt="2024-06-28T01:52:37.302" v="28956"/>
          <ac:spMkLst>
            <pc:docMk/>
            <pc:sldMk cId="884253823" sldId="475"/>
            <ac:spMk id="48" creationId="{8A71A999-6A8E-470F-D9A2-D74F9CE4EEFA}"/>
          </ac:spMkLst>
        </pc:spChg>
        <pc:spChg chg="mod">
          <ac:chgData name="Thiago Panini" userId="cc6a5c77081c362d" providerId="LiveId" clId="{1E56A7F8-8C41-4C48-8B9E-FDD3FD38C49C}" dt="2024-06-28T01:52:37.302" v="28956"/>
          <ac:spMkLst>
            <pc:docMk/>
            <pc:sldMk cId="884253823" sldId="475"/>
            <ac:spMk id="49" creationId="{AE36319F-51A1-132B-B193-5C26FA21AF95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50" creationId="{D3365915-AF5E-1B0E-0C10-6BFDCA74EC96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51" creationId="{6D662C83-EC0E-9E98-B025-C3D28F77D70F}"/>
          </ac:spMkLst>
        </pc:spChg>
        <pc:spChg chg="add del mod">
          <ac:chgData name="Thiago Panini" userId="cc6a5c77081c362d" providerId="LiveId" clId="{1E56A7F8-8C41-4C48-8B9E-FDD3FD38C49C}" dt="2024-06-28T01:56:39.357" v="29275" actId="478"/>
          <ac:spMkLst>
            <pc:docMk/>
            <pc:sldMk cId="884253823" sldId="475"/>
            <ac:spMk id="52" creationId="{23C4227D-7ACE-F1C8-7571-2728F465B400}"/>
          </ac:spMkLst>
        </pc:spChg>
        <pc:spChg chg="add mod">
          <ac:chgData name="Thiago Panini" userId="cc6a5c77081c362d" providerId="LiveId" clId="{1E56A7F8-8C41-4C48-8B9E-FDD3FD38C49C}" dt="2024-06-28T02:00:08.214" v="29338" actId="1076"/>
          <ac:spMkLst>
            <pc:docMk/>
            <pc:sldMk cId="884253823" sldId="475"/>
            <ac:spMk id="54" creationId="{4A3BBA74-C830-34AB-D272-24BB992902A3}"/>
          </ac:spMkLst>
        </pc:spChg>
        <pc:spChg chg="add del mod">
          <ac:chgData name="Thiago Panini" userId="cc6a5c77081c362d" providerId="LiveId" clId="{1E56A7F8-8C41-4C48-8B9E-FDD3FD38C49C}" dt="2024-06-28T02:00:33.068" v="29345" actId="478"/>
          <ac:spMkLst>
            <pc:docMk/>
            <pc:sldMk cId="884253823" sldId="475"/>
            <ac:spMk id="57" creationId="{B4D23F55-5D3F-CE93-C75B-28BF939AF73C}"/>
          </ac:spMkLst>
        </pc:spChg>
        <pc:spChg chg="add mod">
          <ac:chgData name="Thiago Panini" userId="cc6a5c77081c362d" providerId="LiveId" clId="{1E56A7F8-8C41-4C48-8B9E-FDD3FD38C49C}" dt="2024-06-28T02:12:00.810" v="30051" actId="1076"/>
          <ac:spMkLst>
            <pc:docMk/>
            <pc:sldMk cId="884253823" sldId="475"/>
            <ac:spMk id="58" creationId="{467BC4C0-D3CD-9E4A-CAA7-5D4EAC02D368}"/>
          </ac:spMkLst>
        </pc:spChg>
        <pc:spChg chg="add mod">
          <ac:chgData name="Thiago Panini" userId="cc6a5c77081c362d" providerId="LiveId" clId="{1E56A7F8-8C41-4C48-8B9E-FDD3FD38C49C}" dt="2024-06-28T02:12:00.810" v="30051" actId="1076"/>
          <ac:spMkLst>
            <pc:docMk/>
            <pc:sldMk cId="884253823" sldId="475"/>
            <ac:spMk id="59" creationId="{6DA0E957-D789-4A43-71AF-71EB21703345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60" creationId="{DBCA0C6B-1C18-283E-33E5-628A581D011A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61" creationId="{CA034B9A-6546-3B86-5D16-31F7698E6672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62" creationId="{2AE2F842-B0B9-6A7D-1AEF-EFA0BE2C0712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77" creationId="{AB9E7233-8C7B-4117-9CA0-24FD2774B1AB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78" creationId="{516BCB1B-0CC8-6780-B2C5-5822D6CBD6C5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79" creationId="{AD908FC3-A3C0-C603-89FE-C4B36EBDB3D4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80" creationId="{4581373D-0566-BE8F-A10C-DA9C34BD8844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82" creationId="{77777B2C-774C-8F49-74A6-61DDB59EA1C0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83" creationId="{7C3C34D4-3BD3-F336-E4F1-3E291CE56729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86" creationId="{7BBECB1A-E0CE-4380-FE8F-CE08CD94DFBC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87" creationId="{4EEB70B5-1910-DB5C-3D6A-E3F0EA7C16BC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89" creationId="{8B3A0225-632F-4752-694D-B6A01E6D3905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1" creationId="{D44A373B-B034-1FA3-F7A9-3C7F39D7B5E1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2" creationId="{3EB72B25-E657-EB90-765D-B53FD460FFBE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3" creationId="{398E09D3-69A1-EEF7-3168-7E6197ADA390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5" creationId="{DD62F906-31D0-4139-4384-2E589DE56AE5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6" creationId="{EFE4CB2B-6D4D-C8B7-2159-8A167F52317E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7" creationId="{F1EC2950-CB1E-661B-899B-9EFB9C029B1D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8" creationId="{13E924F6-CFA5-4617-7A4C-6A27870C2259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99" creationId="{C3349A51-90FD-F92B-0EAA-F6C827EB0904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100" creationId="{CBEE46AF-B814-5C64-2059-DAE94979C22B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102" creationId="{31D36F2F-C3BD-7FC5-C911-F3DC215EF744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03" creationId="{D62AEA01-3EAE-D108-2856-FC5FA473A3CA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04" creationId="{A8462328-D291-4C23-3517-C24F3EFD10A8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06" creationId="{5419BBC7-823E-D39C-DE21-8C6A4F00B42E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08" creationId="{EBF627FC-C8B5-7B59-82CA-C93843CBDAC4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11" creationId="{03982200-9E3E-7991-53FC-4E2AAD8D9839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12" creationId="{BB92BA2F-D285-7EE9-AEA5-7CC19C918713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121" creationId="{DC41FCFA-B540-8480-4B32-4C23FCB99C83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122" creationId="{45F3C16B-06C1-6B3C-C9C3-24419D3B6556}"/>
          </ac:spMkLst>
        </pc:spChg>
        <pc:spChg chg="del">
          <ac:chgData name="Thiago Panini" userId="cc6a5c77081c362d" providerId="LiveId" clId="{1E56A7F8-8C41-4C48-8B9E-FDD3FD38C49C}" dt="2024-06-28T01:47:51.964" v="28779" actId="478"/>
          <ac:spMkLst>
            <pc:docMk/>
            <pc:sldMk cId="884253823" sldId="475"/>
            <ac:spMk id="123" creationId="{613A7B4D-81FD-FFDD-3997-7305CB238726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25" creationId="{6848C98D-3B15-AF85-6067-2389C99AC9BF}"/>
          </ac:spMkLst>
        </pc:spChg>
        <pc:spChg chg="mod">
          <ac:chgData name="Thiago Panini" userId="cc6a5c77081c362d" providerId="LiveId" clId="{1E56A7F8-8C41-4C48-8B9E-FDD3FD38C49C}" dt="2024-06-28T01:59:33.427" v="29333"/>
          <ac:spMkLst>
            <pc:docMk/>
            <pc:sldMk cId="884253823" sldId="475"/>
            <ac:spMk id="126" creationId="{5457CBDC-BEC2-5304-B40C-EE7CAC6307F9}"/>
          </ac:spMkLst>
        </pc:spChg>
        <pc:spChg chg="add del mod">
          <ac:chgData name="Thiago Panini" userId="cc6a5c77081c362d" providerId="LiveId" clId="{1E56A7F8-8C41-4C48-8B9E-FDD3FD38C49C}" dt="2024-06-28T02:01:03.364" v="29355" actId="478"/>
          <ac:spMkLst>
            <pc:docMk/>
            <pc:sldMk cId="884253823" sldId="475"/>
            <ac:spMk id="127" creationId="{4AD6065F-AE76-17EE-DBB4-F2B9145B414E}"/>
          </ac:spMkLst>
        </pc:spChg>
        <pc:spChg chg="add mod">
          <ac:chgData name="Thiago Panini" userId="cc6a5c77081c362d" providerId="LiveId" clId="{1E56A7F8-8C41-4C48-8B9E-FDD3FD38C49C}" dt="2024-06-28T02:12:00.810" v="30051" actId="1076"/>
          <ac:spMkLst>
            <pc:docMk/>
            <pc:sldMk cId="884253823" sldId="475"/>
            <ac:spMk id="128" creationId="{47B9F323-51DC-DC2D-24FC-7BE4AE7FC0B7}"/>
          </ac:spMkLst>
        </pc:spChg>
        <pc:spChg chg="add mod">
          <ac:chgData name="Thiago Panini" userId="cc6a5c77081c362d" providerId="LiveId" clId="{1E56A7F8-8C41-4C48-8B9E-FDD3FD38C49C}" dt="2024-06-28T02:12:00.810" v="30051" actId="1076"/>
          <ac:spMkLst>
            <pc:docMk/>
            <pc:sldMk cId="884253823" sldId="475"/>
            <ac:spMk id="129" creationId="{3848D111-8E93-6834-60FF-97EC5E564402}"/>
          </ac:spMkLst>
        </pc:spChg>
        <pc:spChg chg="add mod">
          <ac:chgData name="Thiago Panini" userId="cc6a5c77081c362d" providerId="LiveId" clId="{1E56A7F8-8C41-4C48-8B9E-FDD3FD38C49C}" dt="2024-06-28T02:13:50.819" v="30126" actId="20577"/>
          <ac:spMkLst>
            <pc:docMk/>
            <pc:sldMk cId="884253823" sldId="475"/>
            <ac:spMk id="130" creationId="{8CA543CD-E420-8F16-79A5-C05B229A1322}"/>
          </ac:spMkLst>
        </pc:spChg>
        <pc:spChg chg="add mod">
          <ac:chgData name="Thiago Panini" userId="cc6a5c77081c362d" providerId="LiveId" clId="{1E56A7F8-8C41-4C48-8B9E-FDD3FD38C49C}" dt="2024-06-28T02:12:05.981" v="30054" actId="1076"/>
          <ac:spMkLst>
            <pc:docMk/>
            <pc:sldMk cId="884253823" sldId="475"/>
            <ac:spMk id="131" creationId="{63FCE23B-5272-BE4F-3BA7-5824A6AA74F3}"/>
          </ac:spMkLst>
        </pc:spChg>
        <pc:grpChg chg="add mod">
          <ac:chgData name="Thiago Panini" userId="cc6a5c77081c362d" providerId="LiveId" clId="{1E56A7F8-8C41-4C48-8B9E-FDD3FD38C49C}" dt="2024-06-28T01:52:23.900" v="28944" actId="1076"/>
          <ac:grpSpMkLst>
            <pc:docMk/>
            <pc:sldMk cId="884253823" sldId="475"/>
            <ac:grpSpMk id="2" creationId="{A2B46952-8EC0-3783-47A0-E214CC52E4D5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6" creationId="{AA8BCF3A-445C-6854-E2F6-D2AEDC1E0AE7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20" creationId="{AF54D47C-3D6A-0591-CF22-EFA085A81BE5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24" creationId="{A035BA1A-3BC1-6D4B-A188-53CBA3BE64B6}"/>
          </ac:grpSpMkLst>
        </pc:grpChg>
        <pc:grpChg chg="add mod">
          <ac:chgData name="Thiago Panini" userId="cc6a5c77081c362d" providerId="LiveId" clId="{1E56A7F8-8C41-4C48-8B9E-FDD3FD38C49C}" dt="2024-06-28T01:52:14.046" v="28940"/>
          <ac:grpSpMkLst>
            <pc:docMk/>
            <pc:sldMk cId="884253823" sldId="475"/>
            <ac:grpSpMk id="28" creationId="{957E33D1-1994-7CD7-357A-22F0C752B88D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33" creationId="{E6ACEB97-0855-7EAB-3E99-B8208C8F841C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37" creationId="{705F9ED6-F209-4BC2-F36D-3AF5BFC58F4F}"/>
          </ac:grpSpMkLst>
        </pc:grpChg>
        <pc:grpChg chg="add del mod">
          <ac:chgData name="Thiago Panini" userId="cc6a5c77081c362d" providerId="LiveId" clId="{1E56A7F8-8C41-4C48-8B9E-FDD3FD38C49C}" dt="2024-06-28T01:56:39.357" v="29275" actId="478"/>
          <ac:grpSpMkLst>
            <pc:docMk/>
            <pc:sldMk cId="884253823" sldId="475"/>
            <ac:grpSpMk id="41" creationId="{4BCA9E96-7A2B-8EB7-E713-AAF19B551160}"/>
          </ac:grpSpMkLst>
        </pc:grpChg>
        <pc:grpChg chg="add del mod">
          <ac:chgData name="Thiago Panini" userId="cc6a5c77081c362d" providerId="LiveId" clId="{1E56A7F8-8C41-4C48-8B9E-FDD3FD38C49C}" dt="2024-06-28T01:56:39.357" v="29275" actId="478"/>
          <ac:grpSpMkLst>
            <pc:docMk/>
            <pc:sldMk cId="884253823" sldId="475"/>
            <ac:grpSpMk id="47" creationId="{D30354F4-B77F-64D2-E97F-8A85469660DA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63" creationId="{6C22DCE8-88EE-4734-181A-DC021950C525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65" creationId="{10FFB677-8B6B-0596-C033-4674434A5BC2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68" creationId="{C1CA10EB-46C3-BB42-7B7D-DADD6627C35D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71" creationId="{47AF2276-2DE1-8087-2D17-E1A794D6B1CD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74" creationId="{07F6E1C1-A221-23B1-AB67-44FE096A456B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85" creationId="{B5415CBA-50F7-EA30-848B-8AEF6B8DC0E5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88" creationId="{EF3483EC-E34A-EAD8-3D68-96D4D14EB30F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90" creationId="{F17708C5-7230-BBA1-5C97-E3547DCA9088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105" creationId="{FC0D084C-5D08-99D6-4DB1-AA67AA505CF4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109" creationId="{82CB68D4-38BF-A3F1-B1CA-93E05E517948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110" creationId="{1AA5BB20-50A5-0D28-E24F-7F160956163E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115" creationId="{5B09F8DD-2E4F-F019-9179-A40D3267044B}"/>
          </ac:grpSpMkLst>
        </pc:grpChg>
        <pc:grpChg chg="del">
          <ac:chgData name="Thiago Panini" userId="cc6a5c77081c362d" providerId="LiveId" clId="{1E56A7F8-8C41-4C48-8B9E-FDD3FD38C49C}" dt="2024-06-28T01:47:51.964" v="28779" actId="478"/>
          <ac:grpSpMkLst>
            <pc:docMk/>
            <pc:sldMk cId="884253823" sldId="475"/>
            <ac:grpSpMk id="118" creationId="{3DEA92EA-2DF9-47A1-A4BB-3AA517B06C84}"/>
          </ac:grpSpMkLst>
        </pc:grpChg>
        <pc:grpChg chg="add mod">
          <ac:chgData name="Thiago Panini" userId="cc6a5c77081c362d" providerId="LiveId" clId="{1E56A7F8-8C41-4C48-8B9E-FDD3FD38C49C}" dt="2024-06-28T02:00:08.214" v="29338" actId="1076"/>
          <ac:grpSpMkLst>
            <pc:docMk/>
            <pc:sldMk cId="884253823" sldId="475"/>
            <ac:grpSpMk id="124" creationId="{9C2B40BE-BED9-9033-598E-50CD428ED6AA}"/>
          </ac:grpSpMkLst>
        </pc:grpChg>
        <pc:picChg chg="del">
          <ac:chgData name="Thiago Panini" userId="cc6a5c77081c362d" providerId="LiveId" clId="{1E56A7F8-8C41-4C48-8B9E-FDD3FD38C49C}" dt="2024-06-28T01:47:51.964" v="28779" actId="478"/>
          <ac:picMkLst>
            <pc:docMk/>
            <pc:sldMk cId="884253823" sldId="475"/>
            <ac:picMk id="18" creationId="{E72D64D5-E139-BCDC-86D5-240E369C73EC}"/>
          </ac:picMkLst>
        </pc:picChg>
        <pc:picChg chg="add mod">
          <ac:chgData name="Thiago Panini" userId="cc6a5c77081c362d" providerId="LiveId" clId="{1E56A7F8-8C41-4C48-8B9E-FDD3FD38C49C}" dt="2024-06-28T01:55:26.018" v="29268" actId="1076"/>
          <ac:picMkLst>
            <pc:docMk/>
            <pc:sldMk cId="884253823" sldId="475"/>
            <ac:picMk id="53" creationId="{6898B1E7-ECB3-98EC-57BF-80B883D29BE0}"/>
          </ac:picMkLst>
        </pc:picChg>
        <pc:picChg chg="add mod">
          <ac:chgData name="Thiago Panini" userId="cc6a5c77081c362d" providerId="LiveId" clId="{1E56A7F8-8C41-4C48-8B9E-FDD3FD38C49C}" dt="2024-06-28T02:00:51.890" v="29353" actId="1037"/>
          <ac:picMkLst>
            <pc:docMk/>
            <pc:sldMk cId="884253823" sldId="475"/>
            <ac:picMk id="56" creationId="{69F40901-230F-175C-8253-47BB12320B60}"/>
          </ac:picMkLst>
        </pc:picChg>
        <pc:picChg chg="del">
          <ac:chgData name="Thiago Panini" userId="cc6a5c77081c362d" providerId="LiveId" clId="{1E56A7F8-8C41-4C48-8B9E-FDD3FD38C49C}" dt="2024-06-28T01:47:51.964" v="28779" actId="478"/>
          <ac:picMkLst>
            <pc:docMk/>
            <pc:sldMk cId="884253823" sldId="475"/>
            <ac:picMk id="81" creationId="{10D0F1D0-DA8B-C120-B2D9-DD6BEFDC0F2F}"/>
          </ac:picMkLst>
        </pc:picChg>
        <pc:picChg chg="del">
          <ac:chgData name="Thiago Panini" userId="cc6a5c77081c362d" providerId="LiveId" clId="{1E56A7F8-8C41-4C48-8B9E-FDD3FD38C49C}" dt="2024-06-28T01:47:51.964" v="28779" actId="478"/>
          <ac:picMkLst>
            <pc:docMk/>
            <pc:sldMk cId="884253823" sldId="475"/>
            <ac:picMk id="84" creationId="{E70C941A-3F46-C265-678D-14BEAA591868}"/>
          </ac:picMkLst>
        </pc:picChg>
        <pc:picChg chg="del">
          <ac:chgData name="Thiago Panini" userId="cc6a5c77081c362d" providerId="LiveId" clId="{1E56A7F8-8C41-4C48-8B9E-FDD3FD38C49C}" dt="2024-06-28T01:47:51.964" v="28779" actId="478"/>
          <ac:picMkLst>
            <pc:docMk/>
            <pc:sldMk cId="884253823" sldId="475"/>
            <ac:picMk id="101" creationId="{A26DF8BF-943E-BF6D-305E-260314592F8E}"/>
          </ac:picMkLst>
        </pc:picChg>
        <pc:picChg chg="add mod">
          <ac:chgData name="Thiago Panini" userId="cc6a5c77081c362d" providerId="LiveId" clId="{1E56A7F8-8C41-4C48-8B9E-FDD3FD38C49C}" dt="2024-06-28T02:14:19.539" v="30131" actId="1076"/>
          <ac:picMkLst>
            <pc:docMk/>
            <pc:sldMk cId="884253823" sldId="475"/>
            <ac:picMk id="137" creationId="{31DB4EBF-3F97-49F3-4501-80A3B49B2477}"/>
          </ac:picMkLst>
        </pc:picChg>
        <pc:cxnChg chg="del">
          <ac:chgData name="Thiago Panini" userId="cc6a5c77081c362d" providerId="LiveId" clId="{1E56A7F8-8C41-4C48-8B9E-FDD3FD38C49C}" dt="2024-06-28T01:47:51.964" v="28779" actId="478"/>
          <ac:cxnSpMkLst>
            <pc:docMk/>
            <pc:sldMk cId="884253823" sldId="475"/>
            <ac:cxnSpMk id="10" creationId="{1D441EB1-0648-1383-E7BD-C10A95EF452D}"/>
          </ac:cxnSpMkLst>
        </pc:cxnChg>
        <pc:cxnChg chg="del">
          <ac:chgData name="Thiago Panini" userId="cc6a5c77081c362d" providerId="LiveId" clId="{1E56A7F8-8C41-4C48-8B9E-FDD3FD38C49C}" dt="2024-06-28T01:47:51.964" v="28779" actId="478"/>
          <ac:cxnSpMkLst>
            <pc:docMk/>
            <pc:sldMk cId="884253823" sldId="475"/>
            <ac:cxnSpMk id="11" creationId="{76EDBE52-0419-59B4-13E7-B99F7C15139D}"/>
          </ac:cxnSpMkLst>
        </pc:cxnChg>
        <pc:cxnChg chg="del">
          <ac:chgData name="Thiago Panini" userId="cc6a5c77081c362d" providerId="LiveId" clId="{1E56A7F8-8C41-4C48-8B9E-FDD3FD38C49C}" dt="2024-06-28T01:47:51.964" v="28779" actId="478"/>
          <ac:cxnSpMkLst>
            <pc:docMk/>
            <pc:sldMk cId="884253823" sldId="475"/>
            <ac:cxnSpMk id="12" creationId="{C710133D-E361-0E76-7B2F-880906AF10E8}"/>
          </ac:cxnSpMkLst>
        </pc:cxnChg>
        <pc:cxnChg chg="del">
          <ac:chgData name="Thiago Panini" userId="cc6a5c77081c362d" providerId="LiveId" clId="{1E56A7F8-8C41-4C48-8B9E-FDD3FD38C49C}" dt="2024-06-28T01:47:51.964" v="28779" actId="478"/>
          <ac:cxnSpMkLst>
            <pc:docMk/>
            <pc:sldMk cId="884253823" sldId="475"/>
            <ac:cxnSpMk id="13" creationId="{0A1F3EEC-6677-DCF7-C6FA-51E524050182}"/>
          </ac:cxnSpMkLst>
        </pc:cxnChg>
        <pc:cxnChg chg="del">
          <ac:chgData name="Thiago Panini" userId="cc6a5c77081c362d" providerId="LiveId" clId="{1E56A7F8-8C41-4C48-8B9E-FDD3FD38C49C}" dt="2024-06-28T01:47:51.964" v="28779" actId="478"/>
          <ac:cxnSpMkLst>
            <pc:docMk/>
            <pc:sldMk cId="884253823" sldId="475"/>
            <ac:cxnSpMk id="64" creationId="{C71D6B9B-A93D-4BF8-4F01-C189B4E2F034}"/>
          </ac:cxnSpMkLst>
        </pc:cxnChg>
        <pc:cxnChg chg="add mod">
          <ac:chgData name="Thiago Panini" userId="cc6a5c77081c362d" providerId="LiveId" clId="{1E56A7F8-8C41-4C48-8B9E-FDD3FD38C49C}" dt="2024-06-28T02:12:03.845" v="30053" actId="14100"/>
          <ac:cxnSpMkLst>
            <pc:docMk/>
            <pc:sldMk cId="884253823" sldId="475"/>
            <ac:cxnSpMk id="133" creationId="{5C84CBB3-3DB6-2CE6-23DC-A090BAF3446C}"/>
          </ac:cxnSpMkLst>
        </pc:cxnChg>
      </pc:sldChg>
      <pc:sldChg chg="addSp delSp modSp add del mod">
        <pc:chgData name="Thiago Panini" userId="cc6a5c77081c362d" providerId="LiveId" clId="{1E56A7F8-8C41-4C48-8B9E-FDD3FD38C49C}" dt="2024-06-28T02:15:43.547" v="30133" actId="47"/>
        <pc:sldMkLst>
          <pc:docMk/>
          <pc:sldMk cId="2484467174" sldId="476"/>
        </pc:sldMkLst>
        <pc:spChg chg="add mod">
          <ac:chgData name="Thiago Panini" userId="cc6a5c77081c362d" providerId="LiveId" clId="{1E56A7F8-8C41-4C48-8B9E-FDD3FD38C49C}" dt="2024-06-28T02:14:05.074" v="30127" actId="1076"/>
          <ac:spMkLst>
            <pc:docMk/>
            <pc:sldMk cId="2484467174" sldId="476"/>
            <ac:spMk id="3" creationId="{57995D2D-FEE3-072D-691C-B84D0A9537AD}"/>
          </ac:spMkLst>
        </pc:spChg>
        <pc:spChg chg="add mod">
          <ac:chgData name="Thiago Panini" userId="cc6a5c77081c362d" providerId="LiveId" clId="{1E56A7F8-8C41-4C48-8B9E-FDD3FD38C49C}" dt="2024-06-28T02:10:10.283" v="29944" actId="403"/>
          <ac:spMkLst>
            <pc:docMk/>
            <pc:sldMk cId="2484467174" sldId="476"/>
            <ac:spMk id="6" creationId="{4CC0FCF9-FA22-A289-26F7-F6E20003238F}"/>
          </ac:spMkLst>
        </pc:spChg>
        <pc:spChg chg="add mod">
          <ac:chgData name="Thiago Panini" userId="cc6a5c77081c362d" providerId="LiveId" clId="{1E56A7F8-8C41-4C48-8B9E-FDD3FD38C49C}" dt="2024-06-28T02:10:35.089" v="29952" actId="1076"/>
          <ac:spMkLst>
            <pc:docMk/>
            <pc:sldMk cId="2484467174" sldId="476"/>
            <ac:spMk id="8" creationId="{755121B4-B2E2-E3EB-13E1-076F60DC689F}"/>
          </ac:spMkLst>
        </pc:spChg>
        <pc:spChg chg="add mod">
          <ac:chgData name="Thiago Panini" userId="cc6a5c77081c362d" providerId="LiveId" clId="{1E56A7F8-8C41-4C48-8B9E-FDD3FD38C49C}" dt="2024-06-28T02:10:37.540" v="29954" actId="20577"/>
          <ac:spMkLst>
            <pc:docMk/>
            <pc:sldMk cId="2484467174" sldId="476"/>
            <ac:spMk id="9" creationId="{387DD839-F2E3-6108-2834-C754B9CF0E14}"/>
          </ac:spMkLst>
        </pc:spChg>
        <pc:spChg chg="add mod">
          <ac:chgData name="Thiago Panini" userId="cc6a5c77081c362d" providerId="LiveId" clId="{1E56A7F8-8C41-4C48-8B9E-FDD3FD38C49C}" dt="2024-06-28T02:11:22.564" v="29975" actId="20577"/>
          <ac:spMkLst>
            <pc:docMk/>
            <pc:sldMk cId="2484467174" sldId="476"/>
            <ac:spMk id="10" creationId="{680AEF47-FD6D-32E3-3EF6-7A0D15363248}"/>
          </ac:spMkLst>
        </pc:spChg>
        <pc:spChg chg="add del">
          <ac:chgData name="Thiago Panini" userId="cc6a5c77081c362d" providerId="LiveId" clId="{1E56A7F8-8C41-4C48-8B9E-FDD3FD38C49C}" dt="2024-06-28T02:10:12.087" v="29950" actId="478"/>
          <ac:spMkLst>
            <pc:docMk/>
            <pc:sldMk cId="2484467174" sldId="476"/>
            <ac:spMk id="54" creationId="{4A3BBA74-C830-34AB-D272-24BB992902A3}"/>
          </ac:spMkLst>
        </pc:spChg>
        <pc:spChg chg="add del mod">
          <ac:chgData name="Thiago Panini" userId="cc6a5c77081c362d" providerId="LiveId" clId="{1E56A7F8-8C41-4C48-8B9E-FDD3FD38C49C}" dt="2024-06-28T02:10:11.826" v="29949" actId="1076"/>
          <ac:spMkLst>
            <pc:docMk/>
            <pc:sldMk cId="2484467174" sldId="476"/>
            <ac:spMk id="58" creationId="{467BC4C0-D3CD-9E4A-CAA7-5D4EAC02D368}"/>
          </ac:spMkLst>
        </pc:spChg>
        <pc:spChg chg="mod">
          <ac:chgData name="Thiago Panini" userId="cc6a5c77081c362d" providerId="LiveId" clId="{1E56A7F8-8C41-4C48-8B9E-FDD3FD38C49C}" dt="2024-06-28T02:10:11.826" v="29949" actId="1076"/>
          <ac:spMkLst>
            <pc:docMk/>
            <pc:sldMk cId="2484467174" sldId="476"/>
            <ac:spMk id="59" creationId="{6DA0E957-D789-4A43-71AF-71EB21703345}"/>
          </ac:spMkLst>
        </pc:spChg>
        <pc:spChg chg="mod">
          <ac:chgData name="Thiago Panini" userId="cc6a5c77081c362d" providerId="LiveId" clId="{1E56A7F8-8C41-4C48-8B9E-FDD3FD38C49C}" dt="2024-06-28T02:09:08.410" v="29881" actId="1076"/>
          <ac:spMkLst>
            <pc:docMk/>
            <pc:sldMk cId="2484467174" sldId="476"/>
            <ac:spMk id="128" creationId="{47B9F323-51DC-DC2D-24FC-7BE4AE7FC0B7}"/>
          </ac:spMkLst>
        </pc:spChg>
        <pc:spChg chg="mod">
          <ac:chgData name="Thiago Panini" userId="cc6a5c77081c362d" providerId="LiveId" clId="{1E56A7F8-8C41-4C48-8B9E-FDD3FD38C49C}" dt="2024-06-28T02:08:50.165" v="29870" actId="1076"/>
          <ac:spMkLst>
            <pc:docMk/>
            <pc:sldMk cId="2484467174" sldId="476"/>
            <ac:spMk id="129" creationId="{3848D111-8E93-6834-60FF-97EC5E564402}"/>
          </ac:spMkLst>
        </pc:spChg>
        <pc:spChg chg="mod">
          <ac:chgData name="Thiago Panini" userId="cc6a5c77081c362d" providerId="LiveId" clId="{1E56A7F8-8C41-4C48-8B9E-FDD3FD38C49C}" dt="2024-06-28T02:08:50.165" v="29870" actId="1076"/>
          <ac:spMkLst>
            <pc:docMk/>
            <pc:sldMk cId="2484467174" sldId="476"/>
            <ac:spMk id="130" creationId="{8CA543CD-E420-8F16-79A5-C05B229A1322}"/>
          </ac:spMkLst>
        </pc:spChg>
        <pc:spChg chg="del">
          <ac:chgData name="Thiago Panini" userId="cc6a5c77081c362d" providerId="LiveId" clId="{1E56A7F8-8C41-4C48-8B9E-FDD3FD38C49C}" dt="2024-06-28T02:08:42.865" v="29869" actId="478"/>
          <ac:spMkLst>
            <pc:docMk/>
            <pc:sldMk cId="2484467174" sldId="476"/>
            <ac:spMk id="131" creationId="{63FCE23B-5272-BE4F-3BA7-5824A6AA74F3}"/>
          </ac:spMkLst>
        </pc:s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63" creationId="{6C22DCE8-88EE-4734-181A-DC021950C525}"/>
          </ac:grpSpMkLst>
        </pc:gr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85" creationId="{B5415CBA-50F7-EA30-848B-8AEF6B8DC0E5}"/>
          </ac:grpSpMkLst>
        </pc:gr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90" creationId="{F17708C5-7230-BBA1-5C97-E3547DCA9088}"/>
          </ac:grpSpMkLst>
        </pc:gr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105" creationId="{FC0D084C-5D08-99D6-4DB1-AA67AA505CF4}"/>
          </ac:grpSpMkLst>
        </pc:gr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110" creationId="{1AA5BB20-50A5-0D28-E24F-7F160956163E}"/>
          </ac:grpSpMkLst>
        </pc:grpChg>
        <pc:grpChg chg="add del">
          <ac:chgData name="Thiago Panini" userId="cc6a5c77081c362d" providerId="LiveId" clId="{1E56A7F8-8C41-4C48-8B9E-FDD3FD38C49C}" dt="2024-06-28T02:10:12.087" v="29950" actId="478"/>
          <ac:grpSpMkLst>
            <pc:docMk/>
            <pc:sldMk cId="2484467174" sldId="476"/>
            <ac:grpSpMk id="124" creationId="{9C2B40BE-BED9-9033-598E-50CD428ED6AA}"/>
          </ac:grpSpMkLst>
        </pc:grpChg>
        <pc:picChg chg="add mod">
          <ac:chgData name="Thiago Panini" userId="cc6a5c77081c362d" providerId="LiveId" clId="{1E56A7F8-8C41-4C48-8B9E-FDD3FD38C49C}" dt="2024-06-28T02:11:15.752" v="29957" actId="1076"/>
          <ac:picMkLst>
            <pc:docMk/>
            <pc:sldMk cId="2484467174" sldId="476"/>
            <ac:picMk id="4" creationId="{F32EDAAB-D3AB-2ACB-91C6-5707D66D8837}"/>
          </ac:picMkLst>
        </pc:picChg>
        <pc:picChg chg="del">
          <ac:chgData name="Thiago Panini" userId="cc6a5c77081c362d" providerId="LiveId" clId="{1E56A7F8-8C41-4C48-8B9E-FDD3FD38C49C}" dt="2024-06-28T02:09:02.228" v="29877" actId="478"/>
          <ac:picMkLst>
            <pc:docMk/>
            <pc:sldMk cId="2484467174" sldId="476"/>
            <ac:picMk id="56" creationId="{69F40901-230F-175C-8253-47BB12320B60}"/>
          </ac:picMkLst>
        </pc:picChg>
        <pc:cxnChg chg="del mod">
          <ac:chgData name="Thiago Panini" userId="cc6a5c77081c362d" providerId="LiveId" clId="{1E56A7F8-8C41-4C48-8B9E-FDD3FD38C49C}" dt="2024-06-28T02:09:00.633" v="29876" actId="478"/>
          <ac:cxnSpMkLst>
            <pc:docMk/>
            <pc:sldMk cId="2484467174" sldId="476"/>
            <ac:cxnSpMk id="133" creationId="{5C84CBB3-3DB6-2CE6-23DC-A090BAF3446C}"/>
          </ac:cxnSpMkLst>
        </pc:cxnChg>
      </pc:sldChg>
      <pc:sldChg chg="addSp delSp modSp add mod">
        <pc:chgData name="Thiago Panini" userId="cc6a5c77081c362d" providerId="LiveId" clId="{1E56A7F8-8C41-4C48-8B9E-FDD3FD38C49C}" dt="2024-06-29T16:12:42.394" v="32486" actId="20577"/>
        <pc:sldMkLst>
          <pc:docMk/>
          <pc:sldMk cId="4200849037" sldId="477"/>
        </pc:sldMkLst>
        <pc:spChg chg="add del mod">
          <ac:chgData name="Thiago Panini" userId="cc6a5c77081c362d" providerId="LiveId" clId="{1E56A7F8-8C41-4C48-8B9E-FDD3FD38C49C}" dt="2024-06-28T02:17:36.925" v="30188" actId="478"/>
          <ac:spMkLst>
            <pc:docMk/>
            <pc:sldMk cId="4200849037" sldId="477"/>
            <ac:spMk id="3" creationId="{742CD69A-28B8-E6DC-8D09-91AA393D30D2}"/>
          </ac:spMkLst>
        </pc:spChg>
        <pc:spChg chg="add del mod">
          <ac:chgData name="Thiago Panini" userId="cc6a5c77081c362d" providerId="LiveId" clId="{1E56A7F8-8C41-4C48-8B9E-FDD3FD38C49C}" dt="2024-06-28T02:17:36.925" v="30188" actId="478"/>
          <ac:spMkLst>
            <pc:docMk/>
            <pc:sldMk cId="4200849037" sldId="477"/>
            <ac:spMk id="4" creationId="{64A20C65-31DC-CCCC-A92C-E9A1B9C3D6BF}"/>
          </ac:spMkLst>
        </pc:spChg>
        <pc:spChg chg="add mod">
          <ac:chgData name="Thiago Panini" userId="cc6a5c77081c362d" providerId="LiveId" clId="{1E56A7F8-8C41-4C48-8B9E-FDD3FD38C49C}" dt="2024-06-29T16:12:42.394" v="32486" actId="20577"/>
          <ac:spMkLst>
            <pc:docMk/>
            <pc:sldMk cId="4200849037" sldId="477"/>
            <ac:spMk id="8" creationId="{838ADD87-DF02-99EE-A796-58C6B9FBB29E}"/>
          </ac:spMkLst>
        </pc:spChg>
        <pc:spChg chg="add mod">
          <ac:chgData name="Thiago Panini" userId="cc6a5c77081c362d" providerId="LiveId" clId="{1E56A7F8-8C41-4C48-8B9E-FDD3FD38C49C}" dt="2024-06-28T02:17:37.178" v="30189"/>
          <ac:spMkLst>
            <pc:docMk/>
            <pc:sldMk cId="4200849037" sldId="477"/>
            <ac:spMk id="9" creationId="{F21C945F-7468-AB85-22D3-4BA6000D869C}"/>
          </ac:spMkLst>
        </pc:spChg>
        <pc:spChg chg="add mod">
          <ac:chgData name="Thiago Panini" userId="cc6a5c77081c362d" providerId="LiveId" clId="{1E56A7F8-8C41-4C48-8B9E-FDD3FD38C49C}" dt="2024-06-28T02:17:37.178" v="30189"/>
          <ac:spMkLst>
            <pc:docMk/>
            <pc:sldMk cId="4200849037" sldId="477"/>
            <ac:spMk id="10" creationId="{D5A7331C-5ECB-E400-6480-19E599E84952}"/>
          </ac:spMkLst>
        </pc:spChg>
        <pc:spChg chg="add mod">
          <ac:chgData name="Thiago Panini" userId="cc6a5c77081c362d" providerId="LiveId" clId="{1E56A7F8-8C41-4C48-8B9E-FDD3FD38C49C}" dt="2024-06-28T02:17:37.178" v="30189"/>
          <ac:spMkLst>
            <pc:docMk/>
            <pc:sldMk cId="4200849037" sldId="477"/>
            <ac:spMk id="11" creationId="{DD7BE810-1ECC-B674-58CC-9987AEA5C61D}"/>
          </ac:spMkLst>
        </pc:spChg>
        <pc:spChg chg="mod">
          <ac:chgData name="Thiago Panini" userId="cc6a5c77081c362d" providerId="LiveId" clId="{1E56A7F8-8C41-4C48-8B9E-FDD3FD38C49C}" dt="2024-06-28T02:12:18.540" v="30094" actId="1035"/>
          <ac:spMkLst>
            <pc:docMk/>
            <pc:sldMk cId="4200849037" sldId="477"/>
            <ac:spMk id="128" creationId="{47B9F323-51DC-DC2D-24FC-7BE4AE7FC0B7}"/>
          </ac:spMkLst>
        </pc:spChg>
        <pc:spChg chg="mod">
          <ac:chgData name="Thiago Panini" userId="cc6a5c77081c362d" providerId="LiveId" clId="{1E56A7F8-8C41-4C48-8B9E-FDD3FD38C49C}" dt="2024-06-28T02:12:20.914" v="30096" actId="20577"/>
          <ac:spMkLst>
            <pc:docMk/>
            <pc:sldMk cId="4200849037" sldId="477"/>
            <ac:spMk id="129" creationId="{3848D111-8E93-6834-60FF-97EC5E564402}"/>
          </ac:spMkLst>
        </pc:spChg>
        <pc:spChg chg="mod">
          <ac:chgData name="Thiago Panini" userId="cc6a5c77081c362d" providerId="LiveId" clId="{1E56A7F8-8C41-4C48-8B9E-FDD3FD38C49C}" dt="2024-06-28T02:13:45.467" v="30120" actId="20577"/>
          <ac:spMkLst>
            <pc:docMk/>
            <pc:sldMk cId="4200849037" sldId="477"/>
            <ac:spMk id="130" creationId="{8CA543CD-E420-8F16-79A5-C05B229A1322}"/>
          </ac:spMkLst>
        </pc:spChg>
        <pc:spChg chg="del">
          <ac:chgData name="Thiago Panini" userId="cc6a5c77081c362d" providerId="LiveId" clId="{1E56A7F8-8C41-4C48-8B9E-FDD3FD38C49C}" dt="2024-06-28T02:12:12.912" v="30056" actId="478"/>
          <ac:spMkLst>
            <pc:docMk/>
            <pc:sldMk cId="4200849037" sldId="477"/>
            <ac:spMk id="131" creationId="{63FCE23B-5272-BE4F-3BA7-5824A6AA74F3}"/>
          </ac:spMkLst>
        </pc:spChg>
        <pc:picChg chg="add mod">
          <ac:chgData name="Thiago Panini" userId="cc6a5c77081c362d" providerId="LiveId" clId="{1E56A7F8-8C41-4C48-8B9E-FDD3FD38C49C}" dt="2024-06-28T02:14:09.159" v="30129" actId="1076"/>
          <ac:picMkLst>
            <pc:docMk/>
            <pc:sldMk cId="4200849037" sldId="477"/>
            <ac:picMk id="6" creationId="{FDBBEEA6-F55A-7C0A-7042-127C2D90304D}"/>
          </ac:picMkLst>
        </pc:picChg>
      </pc:sldChg>
      <pc:sldChg chg="addSp delSp modSp add mod">
        <pc:chgData name="Thiago Panini" userId="cc6a5c77081c362d" providerId="LiveId" clId="{1E56A7F8-8C41-4C48-8B9E-FDD3FD38C49C}" dt="2024-06-29T15:40:24.880" v="31659" actId="1076"/>
        <pc:sldMkLst>
          <pc:docMk/>
          <pc:sldMk cId="3582729881" sldId="478"/>
        </pc:sldMkLst>
        <pc:spChg chg="del mod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3" creationId="{742CD69A-28B8-E6DC-8D09-91AA393D30D2}"/>
          </ac:spMkLst>
        </pc:spChg>
        <pc:spChg chg="del mod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4" creationId="{64A20C65-31DC-CCCC-A92C-E9A1B9C3D6BF}"/>
          </ac:spMkLst>
        </pc:spChg>
        <pc:spChg chg="add del mod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8" creationId="{7ED60502-05D5-D8F6-B6E5-B82A257DCB66}"/>
          </ac:spMkLst>
        </pc:spChg>
        <pc:spChg chg="add del mod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9" creationId="{C9624E6F-585E-138C-27D1-FD98C0F95C86}"/>
          </ac:spMkLst>
        </pc:spChg>
        <pc:spChg chg="add mod">
          <ac:chgData name="Thiago Panini" userId="cc6a5c77081c362d" providerId="LiveId" clId="{1E56A7F8-8C41-4C48-8B9E-FDD3FD38C49C}" dt="2024-06-28T02:20:46.727" v="30296" actId="1036"/>
          <ac:spMkLst>
            <pc:docMk/>
            <pc:sldMk cId="3582729881" sldId="478"/>
            <ac:spMk id="10" creationId="{B68E6102-69E1-2B91-BD7F-317A7D8B8101}"/>
          </ac:spMkLst>
        </pc:spChg>
        <pc:spChg chg="mod">
          <ac:chgData name="Thiago Panini" userId="cc6a5c77081c362d" providerId="LiveId" clId="{1E56A7F8-8C41-4C48-8B9E-FDD3FD38C49C}" dt="2024-06-28T02:19:13.214" v="30191"/>
          <ac:spMkLst>
            <pc:docMk/>
            <pc:sldMk cId="3582729881" sldId="478"/>
            <ac:spMk id="12" creationId="{68BDDA92-89E1-0A33-3178-2237D0C3071B}"/>
          </ac:spMkLst>
        </pc:spChg>
        <pc:spChg chg="mod">
          <ac:chgData name="Thiago Panini" userId="cc6a5c77081c362d" providerId="LiveId" clId="{1E56A7F8-8C41-4C48-8B9E-FDD3FD38C49C}" dt="2024-06-28T02:19:13.214" v="30191"/>
          <ac:spMkLst>
            <pc:docMk/>
            <pc:sldMk cId="3582729881" sldId="478"/>
            <ac:spMk id="13" creationId="{98F6A1C4-66B0-DAAF-DAFD-C727793E07A6}"/>
          </ac:spMkLst>
        </pc:spChg>
        <pc:spChg chg="add mod">
          <ac:chgData name="Thiago Panini" userId="cc6a5c77081c362d" providerId="LiveId" clId="{1E56A7F8-8C41-4C48-8B9E-FDD3FD38C49C}" dt="2024-06-28T02:20:46.727" v="30296" actId="1036"/>
          <ac:spMkLst>
            <pc:docMk/>
            <pc:sldMk cId="3582729881" sldId="478"/>
            <ac:spMk id="14" creationId="{D7750B3B-80D5-EE1B-64BF-317DA9FC7E35}"/>
          </ac:spMkLst>
        </pc:spChg>
        <pc:spChg chg="add mod">
          <ac:chgData name="Thiago Panini" userId="cc6a5c77081c362d" providerId="LiveId" clId="{1E56A7F8-8C41-4C48-8B9E-FDD3FD38C49C}" dt="2024-06-28T02:20:56.186" v="30300" actId="1036"/>
          <ac:spMkLst>
            <pc:docMk/>
            <pc:sldMk cId="3582729881" sldId="478"/>
            <ac:spMk id="18" creationId="{83E0DD29-ECA8-2366-56DE-0523B15924DB}"/>
          </ac:spMkLst>
        </pc:spChg>
        <pc:spChg chg="mod">
          <ac:chgData name="Thiago Panini" userId="cc6a5c77081c362d" providerId="LiveId" clId="{1E56A7F8-8C41-4C48-8B9E-FDD3FD38C49C}" dt="2024-06-28T02:20:56.186" v="30300" actId="1036"/>
          <ac:spMkLst>
            <pc:docMk/>
            <pc:sldMk cId="3582729881" sldId="478"/>
            <ac:spMk id="19" creationId="{F8F0DD6B-8AAB-7363-34D5-232C5C685354}"/>
          </ac:spMkLst>
        </pc:spChg>
        <pc:spChg chg="add mod">
          <ac:chgData name="Thiago Panini" userId="cc6a5c77081c362d" providerId="LiveId" clId="{1E56A7F8-8C41-4C48-8B9E-FDD3FD38C49C}" dt="2024-06-29T15:25:02.264" v="30975" actId="14100"/>
          <ac:spMkLst>
            <pc:docMk/>
            <pc:sldMk cId="3582729881" sldId="478"/>
            <ac:spMk id="20" creationId="{E19CD7F0-AC32-D156-B7DA-B5295E26BD16}"/>
          </ac:spMkLst>
        </pc:spChg>
        <pc:spChg chg="add del mod">
          <ac:chgData name="Thiago Panini" userId="cc6a5c77081c362d" providerId="LiveId" clId="{1E56A7F8-8C41-4C48-8B9E-FDD3FD38C49C}" dt="2024-06-28T02:20:35.347" v="30283" actId="21"/>
          <ac:spMkLst>
            <pc:docMk/>
            <pc:sldMk cId="3582729881" sldId="478"/>
            <ac:spMk id="23" creationId="{4F4FE491-8945-EFB3-E532-F352007052AA}"/>
          </ac:spMkLst>
        </pc:spChg>
        <pc:spChg chg="add mod">
          <ac:chgData name="Thiago Panini" userId="cc6a5c77081c362d" providerId="LiveId" clId="{1E56A7F8-8C41-4C48-8B9E-FDD3FD38C49C}" dt="2024-06-28T02:20:51.494" v="30298" actId="1076"/>
          <ac:spMkLst>
            <pc:docMk/>
            <pc:sldMk cId="3582729881" sldId="478"/>
            <ac:spMk id="27" creationId="{4F4FE491-8945-EFB3-E532-F352007052AA}"/>
          </ac:spMkLst>
        </pc:spChg>
        <pc:spChg chg="add mod">
          <ac:chgData name="Thiago Panini" userId="cc6a5c77081c362d" providerId="LiveId" clId="{1E56A7F8-8C41-4C48-8B9E-FDD3FD38C49C}" dt="2024-06-29T15:40:24.880" v="31659" actId="1076"/>
          <ac:spMkLst>
            <pc:docMk/>
            <pc:sldMk cId="3582729881" sldId="478"/>
            <ac:spMk id="29" creationId="{C122FAEE-E488-4505-7CD3-850F521D7E0F}"/>
          </ac:spMkLst>
        </pc:spChg>
        <pc:spChg chg="add mod">
          <ac:chgData name="Thiago Panini" userId="cc6a5c77081c362d" providerId="LiveId" clId="{1E56A7F8-8C41-4C48-8B9E-FDD3FD38C49C}" dt="2024-06-29T15:40:19.647" v="31657" actId="14100"/>
          <ac:spMkLst>
            <pc:docMk/>
            <pc:sldMk cId="3582729881" sldId="478"/>
            <ac:spMk id="30" creationId="{65D58788-25FE-B2C7-3271-332F3B5A61BC}"/>
          </ac:spMkLst>
        </pc:spChg>
        <pc:spChg chg="add del mod">
          <ac:chgData name="Thiago Panini" userId="cc6a5c77081c362d" providerId="LiveId" clId="{1E56A7F8-8C41-4C48-8B9E-FDD3FD38C49C}" dt="2024-06-28T02:26:56.377" v="30691" actId="478"/>
          <ac:spMkLst>
            <pc:docMk/>
            <pc:sldMk cId="3582729881" sldId="478"/>
            <ac:spMk id="34" creationId="{F13E434C-1301-4A6E-356F-498A9A028008}"/>
          </ac:spMkLst>
        </pc:spChg>
        <pc:spChg chg="add del mod">
          <ac:chgData name="Thiago Panini" userId="cc6a5c77081c362d" providerId="LiveId" clId="{1E56A7F8-8C41-4C48-8B9E-FDD3FD38C49C}" dt="2024-06-28T02:26:56.377" v="30691" actId="478"/>
          <ac:spMkLst>
            <pc:docMk/>
            <pc:sldMk cId="3582729881" sldId="478"/>
            <ac:spMk id="35" creationId="{FE51441B-F36F-1CA5-6173-2B2E9DA60A0E}"/>
          </ac:spMkLst>
        </pc:spChg>
        <pc:spChg chg="add mod">
          <ac:chgData name="Thiago Panini" userId="cc6a5c77081c362d" providerId="LiveId" clId="{1E56A7F8-8C41-4C48-8B9E-FDD3FD38C49C}" dt="2024-06-28T02:27:19.724" v="30698" actId="1076"/>
          <ac:spMkLst>
            <pc:docMk/>
            <pc:sldMk cId="3582729881" sldId="478"/>
            <ac:spMk id="36" creationId="{6457F988-F69E-95C0-41BA-0E9B28C12121}"/>
          </ac:spMkLst>
        </pc:spChg>
        <pc:spChg chg="add mod">
          <ac:chgData name="Thiago Panini" userId="cc6a5c77081c362d" providerId="LiveId" clId="{1E56A7F8-8C41-4C48-8B9E-FDD3FD38C49C}" dt="2024-06-28T02:27:18.261" v="30697" actId="1076"/>
          <ac:spMkLst>
            <pc:docMk/>
            <pc:sldMk cId="3582729881" sldId="478"/>
            <ac:spMk id="37" creationId="{592EEEE5-2689-7648-346A-8998F400A8EB}"/>
          </ac:spMkLst>
        </pc:spChg>
        <pc:spChg chg="add mod">
          <ac:chgData name="Thiago Panini" userId="cc6a5c77081c362d" providerId="LiveId" clId="{1E56A7F8-8C41-4C48-8B9E-FDD3FD38C49C}" dt="2024-06-28T02:27:37.660" v="30724" actId="1076"/>
          <ac:spMkLst>
            <pc:docMk/>
            <pc:sldMk cId="3582729881" sldId="478"/>
            <ac:spMk id="38" creationId="{BC192024-B9E0-13BA-DA26-115EF950CCCC}"/>
          </ac:spMkLst>
        </pc:spChg>
        <pc:spChg chg="add mod">
          <ac:chgData name="Thiago Panini" userId="cc6a5c77081c362d" providerId="LiveId" clId="{1E56A7F8-8C41-4C48-8B9E-FDD3FD38C49C}" dt="2024-06-28T02:28:33.902" v="30818" actId="20577"/>
          <ac:spMkLst>
            <pc:docMk/>
            <pc:sldMk cId="3582729881" sldId="478"/>
            <ac:spMk id="39" creationId="{62CE478C-6713-66B0-8C19-0E5DE50CE488}"/>
          </ac:spMkLst>
        </pc:spChg>
        <pc:spChg chg="add mod">
          <ac:chgData name="Thiago Panini" userId="cc6a5c77081c362d" providerId="LiveId" clId="{1E56A7F8-8C41-4C48-8B9E-FDD3FD38C49C}" dt="2024-06-29T15:29:31.424" v="31020" actId="1076"/>
          <ac:spMkLst>
            <pc:docMk/>
            <pc:sldMk cId="3582729881" sldId="478"/>
            <ac:spMk id="40" creationId="{D63FB39D-32E5-646A-87B6-AF6B89A434FE}"/>
          </ac:spMkLst>
        </pc:spChg>
        <pc:spChg chg="add mod">
          <ac:chgData name="Thiago Panini" userId="cc6a5c77081c362d" providerId="LiveId" clId="{1E56A7F8-8C41-4C48-8B9E-FDD3FD38C49C}" dt="2024-06-29T15:29:37.844" v="31026" actId="1076"/>
          <ac:spMkLst>
            <pc:docMk/>
            <pc:sldMk cId="3582729881" sldId="478"/>
            <ac:spMk id="41" creationId="{6B2EE07B-45B1-E923-3486-934027EB5D9C}"/>
          </ac:spMkLst>
        </pc:spChg>
        <pc:spChg chg="del">
          <ac:chgData name="Thiago Panini" userId="cc6a5c77081c362d" providerId="LiveId" clId="{1E56A7F8-8C41-4C48-8B9E-FDD3FD38C49C}" dt="2024-06-28T02:15:50.786" v="30134" actId="478"/>
          <ac:spMkLst>
            <pc:docMk/>
            <pc:sldMk cId="3582729881" sldId="478"/>
            <ac:spMk id="54" creationId="{4A3BBA74-C830-34AB-D272-24BB992902A3}"/>
          </ac:spMkLst>
        </pc:spChg>
        <pc:spChg chg="del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58" creationId="{467BC4C0-D3CD-9E4A-CAA7-5D4EAC02D368}"/>
          </ac:spMkLst>
        </pc:spChg>
        <pc:spChg chg="del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59" creationId="{6DA0E957-D789-4A43-71AF-71EB21703345}"/>
          </ac:spMkLst>
        </pc:spChg>
        <pc:spChg chg="del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128" creationId="{47B9F323-51DC-DC2D-24FC-7BE4AE7FC0B7}"/>
          </ac:spMkLst>
        </pc:spChg>
        <pc:spChg chg="del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129" creationId="{3848D111-8E93-6834-60FF-97EC5E564402}"/>
          </ac:spMkLst>
        </pc:spChg>
        <pc:spChg chg="del">
          <ac:chgData name="Thiago Panini" userId="cc6a5c77081c362d" providerId="LiveId" clId="{1E56A7F8-8C41-4C48-8B9E-FDD3FD38C49C}" dt="2024-06-28T02:18:59.131" v="30190" actId="478"/>
          <ac:spMkLst>
            <pc:docMk/>
            <pc:sldMk cId="3582729881" sldId="478"/>
            <ac:spMk id="130" creationId="{8CA543CD-E420-8F16-79A5-C05B229A1322}"/>
          </ac:spMkLst>
        </pc:spChg>
        <pc:grpChg chg="add mod">
          <ac:chgData name="Thiago Panini" userId="cc6a5c77081c362d" providerId="LiveId" clId="{1E56A7F8-8C41-4C48-8B9E-FDD3FD38C49C}" dt="2024-06-28T02:20:46.727" v="30296" actId="1036"/>
          <ac:grpSpMkLst>
            <pc:docMk/>
            <pc:sldMk cId="3582729881" sldId="478"/>
            <ac:grpSpMk id="11" creationId="{F7DB51F4-7373-EE18-CCD3-374A7FD83FFC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63" creationId="{6C22DCE8-88EE-4734-181A-DC021950C525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85" creationId="{B5415CBA-50F7-EA30-848B-8AEF6B8DC0E5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90" creationId="{F17708C5-7230-BBA1-5C97-E3547DCA9088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105" creationId="{FC0D084C-5D08-99D6-4DB1-AA67AA505CF4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110" creationId="{1AA5BB20-50A5-0D28-E24F-7F160956163E}"/>
          </ac:grpSpMkLst>
        </pc:grpChg>
        <pc:grpChg chg="del">
          <ac:chgData name="Thiago Panini" userId="cc6a5c77081c362d" providerId="LiveId" clId="{1E56A7F8-8C41-4C48-8B9E-FDD3FD38C49C}" dt="2024-06-28T02:15:50.786" v="30134" actId="478"/>
          <ac:grpSpMkLst>
            <pc:docMk/>
            <pc:sldMk cId="3582729881" sldId="478"/>
            <ac:grpSpMk id="124" creationId="{9C2B40BE-BED9-9033-598E-50CD428ED6AA}"/>
          </ac:grpSpMkLst>
        </pc:grpChg>
        <pc:picChg chg="del">
          <ac:chgData name="Thiago Panini" userId="cc6a5c77081c362d" providerId="LiveId" clId="{1E56A7F8-8C41-4C48-8B9E-FDD3FD38C49C}" dt="2024-06-28T02:18:59.131" v="30190" actId="478"/>
          <ac:picMkLst>
            <pc:docMk/>
            <pc:sldMk cId="3582729881" sldId="478"/>
            <ac:picMk id="6" creationId="{FDBBEEA6-F55A-7C0A-7042-127C2D90304D}"/>
          </ac:picMkLst>
        </pc:picChg>
        <pc:picChg chg="add mod">
          <ac:chgData name="Thiago Panini" userId="cc6a5c77081c362d" providerId="LiveId" clId="{1E56A7F8-8C41-4C48-8B9E-FDD3FD38C49C}" dt="2024-06-28T02:20:46.727" v="30296" actId="1036"/>
          <ac:picMkLst>
            <pc:docMk/>
            <pc:sldMk cId="3582729881" sldId="478"/>
            <ac:picMk id="21" creationId="{5D1A0936-D3F2-FE42-D435-34FB99A40529}"/>
          </ac:picMkLst>
        </pc:picChg>
        <pc:picChg chg="del">
          <ac:chgData name="Thiago Panini" userId="cc6a5c77081c362d" providerId="LiveId" clId="{1E56A7F8-8C41-4C48-8B9E-FDD3FD38C49C}" dt="2024-06-28T02:15:50.786" v="30134" actId="478"/>
          <ac:picMkLst>
            <pc:docMk/>
            <pc:sldMk cId="3582729881" sldId="478"/>
            <ac:picMk id="56" creationId="{69F40901-230F-175C-8253-47BB12320B60}"/>
          </ac:picMkLst>
        </pc:picChg>
        <pc:cxnChg chg="add mod">
          <ac:chgData name="Thiago Panini" userId="cc6a5c77081c362d" providerId="LiveId" clId="{1E56A7F8-8C41-4C48-8B9E-FDD3FD38C49C}" dt="2024-06-28T02:20:49.445" v="30297" actId="14100"/>
          <ac:cxnSpMkLst>
            <pc:docMk/>
            <pc:sldMk cId="3582729881" sldId="478"/>
            <ac:cxnSpMk id="26" creationId="{02CE38AB-37A5-028B-EE06-EEC6E77D8157}"/>
          </ac:cxnSpMkLst>
        </pc:cxnChg>
        <pc:cxnChg chg="add del mod">
          <ac:chgData name="Thiago Panini" userId="cc6a5c77081c362d" providerId="LiveId" clId="{1E56A7F8-8C41-4C48-8B9E-FDD3FD38C49C}" dt="2024-06-28T02:26:17.551" v="30675" actId="478"/>
          <ac:cxnSpMkLst>
            <pc:docMk/>
            <pc:sldMk cId="3582729881" sldId="478"/>
            <ac:cxnSpMk id="31" creationId="{0092556E-91BF-CC64-D6BD-B0D35CBD7093}"/>
          </ac:cxnSpMkLst>
        </pc:cxnChg>
        <pc:cxnChg chg="del mod">
          <ac:chgData name="Thiago Panini" userId="cc6a5c77081c362d" providerId="LiveId" clId="{1E56A7F8-8C41-4C48-8B9E-FDD3FD38C49C}" dt="2024-06-28T02:15:53.440" v="30135" actId="478"/>
          <ac:cxnSpMkLst>
            <pc:docMk/>
            <pc:sldMk cId="3582729881" sldId="478"/>
            <ac:cxnSpMk id="133" creationId="{5C84CBB3-3DB6-2CE6-23DC-A090BAF3446C}"/>
          </ac:cxnSpMkLst>
        </pc:cxnChg>
      </pc:sldChg>
      <pc:sldChg chg="addSp modSp add mod">
        <pc:chgData name="Thiago Panini" userId="cc6a5c77081c362d" providerId="LiveId" clId="{1E56A7F8-8C41-4C48-8B9E-FDD3FD38C49C}" dt="2024-06-29T16:33:39.679" v="32545" actId="14100"/>
        <pc:sldMkLst>
          <pc:docMk/>
          <pc:sldMk cId="1963933241" sldId="479"/>
        </pc:sldMkLst>
        <pc:spChg chg="add mod">
          <ac:chgData name="Thiago Panini" userId="cc6a5c77081c362d" providerId="LiveId" clId="{1E56A7F8-8C41-4C48-8B9E-FDD3FD38C49C}" dt="2024-06-29T16:33:39.679" v="32545" actId="14100"/>
          <ac:spMkLst>
            <pc:docMk/>
            <pc:sldMk cId="1963933241" sldId="479"/>
            <ac:spMk id="8" creationId="{3E7F3E19-42F2-4BF5-9DFB-22CD177C5B4A}"/>
          </ac:spMkLst>
        </pc:spChg>
        <pc:spChg chg="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0" creationId="{1E9A3A49-4E4D-E045-D581-6434F78E47F3}"/>
          </ac:spMkLst>
        </pc:spChg>
        <pc:spChg chg="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1" creationId="{72642590-80DB-3166-0D85-FE468D72CD88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2" creationId="{C8FD3EA7-54DF-DECA-7D58-E042922CDE0C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3" creationId="{FEEF8F71-0E37-9942-F0DB-C99CC4C27A28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4" creationId="{8BE617B3-9E11-69CE-ABE7-BBEDB7030401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5" creationId="{6EF103DA-CB07-0037-42F0-C196B8468910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6" creationId="{2D987431-5B0E-70FA-881B-B72DA7E6E5C8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7" creationId="{CC151812-B4C8-1DC3-3B39-238458C44F68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8" creationId="{D7CBE6E8-FE1C-479C-3B1A-902E2608E40F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19" creationId="{B51DF649-483A-AA24-07D4-E1C233125265}"/>
          </ac:spMkLst>
        </pc:spChg>
        <pc:spChg chg="add mod">
          <ac:chgData name="Thiago Panini" userId="cc6a5c77081c362d" providerId="LiveId" clId="{1E56A7F8-8C41-4C48-8B9E-FDD3FD38C49C}" dt="2024-06-29T16:33:35.710" v="32544"/>
          <ac:spMkLst>
            <pc:docMk/>
            <pc:sldMk cId="1963933241" sldId="479"/>
            <ac:spMk id="20" creationId="{876A8000-0EF7-FDA4-A633-19AE64609B4C}"/>
          </ac:spMkLst>
        </pc:spChg>
        <pc:grpChg chg="add mod">
          <ac:chgData name="Thiago Panini" userId="cc6a5c77081c362d" providerId="LiveId" clId="{1E56A7F8-8C41-4C48-8B9E-FDD3FD38C49C}" dt="2024-06-29T16:33:35.710" v="32544"/>
          <ac:grpSpMkLst>
            <pc:docMk/>
            <pc:sldMk cId="1963933241" sldId="479"/>
            <ac:grpSpMk id="9" creationId="{74688BAC-FC81-A9A6-1EE7-3D3B01753B8D}"/>
          </ac:grpSpMkLst>
        </pc:grpChg>
        <pc:picChg chg="add mod">
          <ac:chgData name="Thiago Panini" userId="cc6a5c77081c362d" providerId="LiveId" clId="{1E56A7F8-8C41-4C48-8B9E-FDD3FD38C49C}" dt="2024-06-29T16:33:35.710" v="32544"/>
          <ac:picMkLst>
            <pc:docMk/>
            <pc:sldMk cId="1963933241" sldId="479"/>
            <ac:picMk id="2" creationId="{AF9874C1-6F92-AE1E-975C-84932D503AC0}"/>
          </ac:picMkLst>
        </pc:picChg>
        <pc:picChg chg="add mod">
          <ac:chgData name="Thiago Panini" userId="cc6a5c77081c362d" providerId="LiveId" clId="{1E56A7F8-8C41-4C48-8B9E-FDD3FD38C49C}" dt="2024-06-29T16:33:35.710" v="32544"/>
          <ac:picMkLst>
            <pc:docMk/>
            <pc:sldMk cId="1963933241" sldId="479"/>
            <ac:picMk id="6" creationId="{FA80C471-290B-4537-1C3B-3949688A5B77}"/>
          </ac:picMkLst>
        </pc:picChg>
      </pc:sldChg>
      <pc:sldChg chg="addSp delSp modSp add mod">
        <pc:chgData name="Thiago Panini" userId="cc6a5c77081c362d" providerId="LiveId" clId="{1E56A7F8-8C41-4C48-8B9E-FDD3FD38C49C}" dt="2024-06-29T17:04:51.912" v="33223" actId="20577"/>
        <pc:sldMkLst>
          <pc:docMk/>
          <pc:sldMk cId="4188575061" sldId="480"/>
        </pc:sldMkLst>
        <pc:spChg chg="add mod">
          <ac:chgData name="Thiago Panini" userId="cc6a5c77081c362d" providerId="LiveId" clId="{1E56A7F8-8C41-4C48-8B9E-FDD3FD38C49C}" dt="2024-06-29T16:36:35.296" v="32693" actId="1076"/>
          <ac:spMkLst>
            <pc:docMk/>
            <pc:sldMk cId="4188575061" sldId="480"/>
            <ac:spMk id="2" creationId="{3EB2F66E-A963-D818-B137-02885FCF8875}"/>
          </ac:spMkLst>
        </pc:spChg>
        <pc:spChg chg="mod">
          <ac:chgData name="Thiago Panini" userId="cc6a5c77081c362d" providerId="LiveId" clId="{1E56A7F8-8C41-4C48-8B9E-FDD3FD38C49C}" dt="2024-06-29T16:34:12.791" v="32550" actId="1076"/>
          <ac:spMkLst>
            <pc:docMk/>
            <pc:sldMk cId="4188575061" sldId="480"/>
            <ac:spMk id="5" creationId="{84A6E798-1BBC-BFE5-B567-0AD47BAA28C7}"/>
          </ac:spMkLst>
        </pc:spChg>
        <pc:spChg chg="mod">
          <ac:chgData name="Thiago Panini" userId="cc6a5c77081c362d" providerId="LiveId" clId="{1E56A7F8-8C41-4C48-8B9E-FDD3FD38C49C}" dt="2024-06-29T16:34:12.791" v="32550" actId="1076"/>
          <ac:spMkLst>
            <pc:docMk/>
            <pc:sldMk cId="4188575061" sldId="480"/>
            <ac:spMk id="7" creationId="{42AC44D2-B3CB-B02C-CEBE-91439B98A7AB}"/>
          </ac:spMkLst>
        </pc:spChg>
        <pc:spChg chg="add mod">
          <ac:chgData name="Thiago Panini" userId="cc6a5c77081c362d" providerId="LiveId" clId="{1E56A7F8-8C41-4C48-8B9E-FDD3FD38C49C}" dt="2024-06-29T16:41:47.799" v="33007" actId="1076"/>
          <ac:spMkLst>
            <pc:docMk/>
            <pc:sldMk cId="4188575061" sldId="480"/>
            <ac:spMk id="8" creationId="{09681915-5C8A-E2BB-0260-869F94F5EC58}"/>
          </ac:spMkLst>
        </pc:spChg>
        <pc:spChg chg="mod">
          <ac:chgData name="Thiago Panini" userId="cc6a5c77081c362d" providerId="LiveId" clId="{1E56A7F8-8C41-4C48-8B9E-FDD3FD38C49C}" dt="2024-06-29T16:35:32.785" v="32597"/>
          <ac:spMkLst>
            <pc:docMk/>
            <pc:sldMk cId="4188575061" sldId="480"/>
            <ac:spMk id="10" creationId="{6E68F02B-FE3E-1138-40E7-2FE8459DE19E}"/>
          </ac:spMkLst>
        </pc:spChg>
        <pc:spChg chg="mod">
          <ac:chgData name="Thiago Panini" userId="cc6a5c77081c362d" providerId="LiveId" clId="{1E56A7F8-8C41-4C48-8B9E-FDD3FD38C49C}" dt="2024-06-29T16:35:32.785" v="32597"/>
          <ac:spMkLst>
            <pc:docMk/>
            <pc:sldMk cId="4188575061" sldId="480"/>
            <ac:spMk id="11" creationId="{235AC353-45F8-78F3-2C0F-B86E685C6E62}"/>
          </ac:spMkLst>
        </pc:spChg>
        <pc:spChg chg="add mod">
          <ac:chgData name="Thiago Panini" userId="cc6a5c77081c362d" providerId="LiveId" clId="{1E56A7F8-8C41-4C48-8B9E-FDD3FD38C49C}" dt="2024-06-29T16:41:47.799" v="33007" actId="1076"/>
          <ac:spMkLst>
            <pc:docMk/>
            <pc:sldMk cId="4188575061" sldId="480"/>
            <ac:spMk id="12" creationId="{AC6A47F3-B07F-F7F8-3DCE-7708FE542964}"/>
          </ac:spMkLst>
        </pc:spChg>
        <pc:spChg chg="add mod">
          <ac:chgData name="Thiago Panini" userId="cc6a5c77081c362d" providerId="LiveId" clId="{1E56A7F8-8C41-4C48-8B9E-FDD3FD38C49C}" dt="2024-06-29T16:41:47.799" v="33007" actId="1076"/>
          <ac:spMkLst>
            <pc:docMk/>
            <pc:sldMk cId="4188575061" sldId="480"/>
            <ac:spMk id="13" creationId="{56917136-E5C4-E31E-055D-FF1E92E322EF}"/>
          </ac:spMkLst>
        </pc:spChg>
        <pc:spChg chg="mod">
          <ac:chgData name="Thiago Panini" userId="cc6a5c77081c362d" providerId="LiveId" clId="{1E56A7F8-8C41-4C48-8B9E-FDD3FD38C49C}" dt="2024-06-29T16:36:17.259" v="32635"/>
          <ac:spMkLst>
            <pc:docMk/>
            <pc:sldMk cId="4188575061" sldId="480"/>
            <ac:spMk id="15" creationId="{3CAAF5C5-361B-5351-2174-239A643C3DE4}"/>
          </ac:spMkLst>
        </pc:spChg>
        <pc:spChg chg="mod">
          <ac:chgData name="Thiago Panini" userId="cc6a5c77081c362d" providerId="LiveId" clId="{1E56A7F8-8C41-4C48-8B9E-FDD3FD38C49C}" dt="2024-06-29T16:36:17.259" v="32635"/>
          <ac:spMkLst>
            <pc:docMk/>
            <pc:sldMk cId="4188575061" sldId="480"/>
            <ac:spMk id="16" creationId="{F25B6E64-7BE2-7A49-DA4A-92B35369D47E}"/>
          </ac:spMkLst>
        </pc:spChg>
        <pc:spChg chg="add mod">
          <ac:chgData name="Thiago Panini" userId="cc6a5c77081c362d" providerId="LiveId" clId="{1E56A7F8-8C41-4C48-8B9E-FDD3FD38C49C}" dt="2024-06-29T17:04:51.912" v="33223" actId="20577"/>
          <ac:spMkLst>
            <pc:docMk/>
            <pc:sldMk cId="4188575061" sldId="480"/>
            <ac:spMk id="17" creationId="{82E3D4FC-09C2-F53D-65CF-DC7B6E66021B}"/>
          </ac:spMkLst>
        </pc:spChg>
        <pc:spChg chg="add mod">
          <ac:chgData name="Thiago Panini" userId="cc6a5c77081c362d" providerId="LiveId" clId="{1E56A7F8-8C41-4C48-8B9E-FDD3FD38C49C}" dt="2024-06-29T16:37:40.632" v="32746" actId="1076"/>
          <ac:spMkLst>
            <pc:docMk/>
            <pc:sldMk cId="4188575061" sldId="480"/>
            <ac:spMk id="18" creationId="{BA9684DA-0F85-BDF5-9876-A824468B4CA5}"/>
          </ac:spMkLst>
        </pc:spChg>
        <pc:spChg chg="mod">
          <ac:chgData name="Thiago Panini" userId="cc6a5c77081c362d" providerId="LiveId" clId="{1E56A7F8-8C41-4C48-8B9E-FDD3FD38C49C}" dt="2024-06-29T16:37:38.545" v="32744"/>
          <ac:spMkLst>
            <pc:docMk/>
            <pc:sldMk cId="4188575061" sldId="480"/>
            <ac:spMk id="20" creationId="{107241B9-EF7A-2416-A2AC-9DE80D4CD6D6}"/>
          </ac:spMkLst>
        </pc:spChg>
        <pc:spChg chg="mod">
          <ac:chgData name="Thiago Panini" userId="cc6a5c77081c362d" providerId="LiveId" clId="{1E56A7F8-8C41-4C48-8B9E-FDD3FD38C49C}" dt="2024-06-29T16:37:38.545" v="32744"/>
          <ac:spMkLst>
            <pc:docMk/>
            <pc:sldMk cId="4188575061" sldId="480"/>
            <ac:spMk id="21" creationId="{52AF46B9-0C46-073F-9530-BD929AF7A441}"/>
          </ac:spMkLst>
        </pc:spChg>
        <pc:spChg chg="add mod">
          <ac:chgData name="Thiago Panini" userId="cc6a5c77081c362d" providerId="LiveId" clId="{1E56A7F8-8C41-4C48-8B9E-FDD3FD38C49C}" dt="2024-06-29T16:41:47.799" v="33007" actId="1076"/>
          <ac:spMkLst>
            <pc:docMk/>
            <pc:sldMk cId="4188575061" sldId="480"/>
            <ac:spMk id="22" creationId="{425192F6-D283-E73E-593A-769A9A7D0649}"/>
          </ac:spMkLst>
        </pc:spChg>
        <pc:spChg chg="mod">
          <ac:chgData name="Thiago Panini" userId="cc6a5c77081c362d" providerId="LiveId" clId="{1E56A7F8-8C41-4C48-8B9E-FDD3FD38C49C}" dt="2024-06-29T16:37:49.888" v="32758"/>
          <ac:spMkLst>
            <pc:docMk/>
            <pc:sldMk cId="4188575061" sldId="480"/>
            <ac:spMk id="24" creationId="{96C09FBB-29F5-1AC4-623F-D1D3400DA6D4}"/>
          </ac:spMkLst>
        </pc:spChg>
        <pc:spChg chg="mod">
          <ac:chgData name="Thiago Panini" userId="cc6a5c77081c362d" providerId="LiveId" clId="{1E56A7F8-8C41-4C48-8B9E-FDD3FD38C49C}" dt="2024-06-29T16:37:49.888" v="32758"/>
          <ac:spMkLst>
            <pc:docMk/>
            <pc:sldMk cId="4188575061" sldId="480"/>
            <ac:spMk id="25" creationId="{00E25071-E784-FBA4-15FE-74539E35B703}"/>
          </ac:spMkLst>
        </pc:spChg>
        <pc:spChg chg="add mod">
          <ac:chgData name="Thiago Panini" userId="cc6a5c77081c362d" providerId="LiveId" clId="{1E56A7F8-8C41-4C48-8B9E-FDD3FD38C49C}" dt="2024-06-29T16:41:47.799" v="33007" actId="1076"/>
          <ac:spMkLst>
            <pc:docMk/>
            <pc:sldMk cId="4188575061" sldId="480"/>
            <ac:spMk id="26" creationId="{A9811491-9F7F-421F-50A2-199F1A2E42C4}"/>
          </ac:spMkLst>
        </pc:spChg>
        <pc:spChg chg="add mod">
          <ac:chgData name="Thiago Panini" userId="cc6a5c77081c362d" providerId="LiveId" clId="{1E56A7F8-8C41-4C48-8B9E-FDD3FD38C49C}" dt="2024-06-29T16:41:54.755" v="33008" actId="1076"/>
          <ac:spMkLst>
            <pc:docMk/>
            <pc:sldMk cId="4188575061" sldId="480"/>
            <ac:spMk id="28" creationId="{0D2F5140-D996-873A-2BEA-093829866FFC}"/>
          </ac:spMkLst>
        </pc:spChg>
        <pc:spChg chg="mod">
          <ac:chgData name="Thiago Panini" userId="cc6a5c77081c362d" providerId="LiveId" clId="{1E56A7F8-8C41-4C48-8B9E-FDD3FD38C49C}" dt="2024-06-29T16:40:31.503" v="32901"/>
          <ac:spMkLst>
            <pc:docMk/>
            <pc:sldMk cId="4188575061" sldId="480"/>
            <ac:spMk id="31" creationId="{BD7D9795-3E89-EDDB-4BE2-89B23D390156}"/>
          </ac:spMkLst>
        </pc:spChg>
        <pc:spChg chg="mod">
          <ac:chgData name="Thiago Panini" userId="cc6a5c77081c362d" providerId="LiveId" clId="{1E56A7F8-8C41-4C48-8B9E-FDD3FD38C49C}" dt="2024-06-29T16:40:31.503" v="32901"/>
          <ac:spMkLst>
            <pc:docMk/>
            <pc:sldMk cId="4188575061" sldId="480"/>
            <ac:spMk id="32" creationId="{C99C015E-B924-A517-315E-F1A8F506957A}"/>
          </ac:spMkLst>
        </pc:spChg>
        <pc:spChg chg="add mod">
          <ac:chgData name="Thiago Panini" userId="cc6a5c77081c362d" providerId="LiveId" clId="{1E56A7F8-8C41-4C48-8B9E-FDD3FD38C49C}" dt="2024-06-29T16:41:54.755" v="33008" actId="1076"/>
          <ac:spMkLst>
            <pc:docMk/>
            <pc:sldMk cId="4188575061" sldId="480"/>
            <ac:spMk id="33" creationId="{BCCF0AE1-FA05-2397-CFB3-ABDB871D30DA}"/>
          </ac:spMkLst>
        </pc:spChg>
        <pc:grpChg chg="add mod">
          <ac:chgData name="Thiago Panini" userId="cc6a5c77081c362d" providerId="LiveId" clId="{1E56A7F8-8C41-4C48-8B9E-FDD3FD38C49C}" dt="2024-06-29T16:41:47.799" v="33007" actId="1076"/>
          <ac:grpSpMkLst>
            <pc:docMk/>
            <pc:sldMk cId="4188575061" sldId="480"/>
            <ac:grpSpMk id="9" creationId="{C34997A0-BAD0-1539-56D3-812EE73255E5}"/>
          </ac:grpSpMkLst>
        </pc:grpChg>
        <pc:grpChg chg="add mod">
          <ac:chgData name="Thiago Panini" userId="cc6a5c77081c362d" providerId="LiveId" clId="{1E56A7F8-8C41-4C48-8B9E-FDD3FD38C49C}" dt="2024-06-29T16:41:47.799" v="33007" actId="1076"/>
          <ac:grpSpMkLst>
            <pc:docMk/>
            <pc:sldMk cId="4188575061" sldId="480"/>
            <ac:grpSpMk id="14" creationId="{3BEB08C1-E43C-FE01-88FF-F8A5BF9FF3D3}"/>
          </ac:grpSpMkLst>
        </pc:grpChg>
        <pc:grpChg chg="add mod">
          <ac:chgData name="Thiago Panini" userId="cc6a5c77081c362d" providerId="LiveId" clId="{1E56A7F8-8C41-4C48-8B9E-FDD3FD38C49C}" dt="2024-06-29T16:37:40.632" v="32746" actId="1076"/>
          <ac:grpSpMkLst>
            <pc:docMk/>
            <pc:sldMk cId="4188575061" sldId="480"/>
            <ac:grpSpMk id="19" creationId="{958B8AFA-5D87-8F8A-BDBE-5AD824ADA5C5}"/>
          </ac:grpSpMkLst>
        </pc:grpChg>
        <pc:grpChg chg="add mod">
          <ac:chgData name="Thiago Panini" userId="cc6a5c77081c362d" providerId="LiveId" clId="{1E56A7F8-8C41-4C48-8B9E-FDD3FD38C49C}" dt="2024-06-29T16:41:47.799" v="33007" actId="1076"/>
          <ac:grpSpMkLst>
            <pc:docMk/>
            <pc:sldMk cId="4188575061" sldId="480"/>
            <ac:grpSpMk id="23" creationId="{A308115D-C003-F765-2CE9-8A1ED52AA0CF}"/>
          </ac:grpSpMkLst>
        </pc:grpChg>
        <pc:grpChg chg="add mod">
          <ac:chgData name="Thiago Panini" userId="cc6a5c77081c362d" providerId="LiveId" clId="{1E56A7F8-8C41-4C48-8B9E-FDD3FD38C49C}" dt="2024-06-29T16:41:54.755" v="33008" actId="1076"/>
          <ac:grpSpMkLst>
            <pc:docMk/>
            <pc:sldMk cId="4188575061" sldId="480"/>
            <ac:grpSpMk id="30" creationId="{EB8850C2-CD19-248B-236C-03B57FCDEEB1}"/>
          </ac:grpSpMkLst>
        </pc:grpChg>
        <pc:picChg chg="add del">
          <ac:chgData name="Thiago Panini" userId="cc6a5c77081c362d" providerId="LiveId" clId="{1E56A7F8-8C41-4C48-8B9E-FDD3FD38C49C}" dt="2024-06-29T16:34:27.204" v="32553" actId="478"/>
          <ac:picMkLst>
            <pc:docMk/>
            <pc:sldMk cId="4188575061" sldId="480"/>
            <ac:picMk id="3" creationId="{E3BA2717-B326-C857-E31E-9665A63C6CC0}"/>
          </ac:picMkLst>
        </pc:picChg>
        <pc:picChg chg="mod">
          <ac:chgData name="Thiago Panini" userId="cc6a5c77081c362d" providerId="LiveId" clId="{1E56A7F8-8C41-4C48-8B9E-FDD3FD38C49C}" dt="2024-06-29T16:34:12.791" v="32550" actId="1076"/>
          <ac:picMkLst>
            <pc:docMk/>
            <pc:sldMk cId="4188575061" sldId="480"/>
            <ac:picMk id="4" creationId="{95AA3436-51E3-7221-C9F5-5AEABB6A5FD1}"/>
          </ac:picMkLst>
        </pc:picChg>
        <pc:picChg chg="add del mod">
          <ac:chgData name="Thiago Panini" userId="cc6a5c77081c362d" providerId="LiveId" clId="{1E56A7F8-8C41-4C48-8B9E-FDD3FD38C49C}" dt="2024-06-29T16:35:43.969" v="32602" actId="478"/>
          <ac:picMkLst>
            <pc:docMk/>
            <pc:sldMk cId="4188575061" sldId="480"/>
            <ac:picMk id="6" creationId="{6775D711-1892-99AF-716D-0CEB92FC2FAA}"/>
          </ac:picMkLst>
        </pc:picChg>
      </pc:sldChg>
      <pc:sldChg chg="delSp modSp add mod">
        <pc:chgData name="Thiago Panini" userId="cc6a5c77081c362d" providerId="LiveId" clId="{1E56A7F8-8C41-4C48-8B9E-FDD3FD38C49C}" dt="2024-06-29T16:43:36.173" v="33012" actId="14100"/>
        <pc:sldMkLst>
          <pc:docMk/>
          <pc:sldMk cId="1053857419" sldId="481"/>
        </pc:sldMkLst>
        <pc:spChg chg="mod">
          <ac:chgData name="Thiago Panini" userId="cc6a5c77081c362d" providerId="LiveId" clId="{1E56A7F8-8C41-4C48-8B9E-FDD3FD38C49C}" dt="2024-06-29T16:43:36.173" v="33012" actId="14100"/>
          <ac:spMkLst>
            <pc:docMk/>
            <pc:sldMk cId="1053857419" sldId="481"/>
            <ac:spMk id="2" creationId="{3EB2F66E-A963-D818-B137-02885FCF8875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8" creationId="{09681915-5C8A-E2BB-0260-869F94F5EC58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12" creationId="{AC6A47F3-B07F-F7F8-3DCE-7708FE542964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13" creationId="{56917136-E5C4-E31E-055D-FF1E92E322EF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17" creationId="{82E3D4FC-09C2-F53D-65CF-DC7B6E66021B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22" creationId="{425192F6-D283-E73E-593A-769A9A7D0649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26" creationId="{A9811491-9F7F-421F-50A2-199F1A2E42C4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28" creationId="{0D2F5140-D996-873A-2BEA-093829866FFC}"/>
          </ac:spMkLst>
        </pc:spChg>
        <pc:spChg chg="del">
          <ac:chgData name="Thiago Panini" userId="cc6a5c77081c362d" providerId="LiveId" clId="{1E56A7F8-8C41-4C48-8B9E-FDD3FD38C49C}" dt="2024-06-29T16:43:29.297" v="33010" actId="478"/>
          <ac:spMkLst>
            <pc:docMk/>
            <pc:sldMk cId="1053857419" sldId="481"/>
            <ac:spMk id="33" creationId="{BCCF0AE1-FA05-2397-CFB3-ABDB871D30DA}"/>
          </ac:spMkLst>
        </pc:spChg>
        <pc:grpChg chg="del">
          <ac:chgData name="Thiago Panini" userId="cc6a5c77081c362d" providerId="LiveId" clId="{1E56A7F8-8C41-4C48-8B9E-FDD3FD38C49C}" dt="2024-06-29T16:43:29.297" v="33010" actId="478"/>
          <ac:grpSpMkLst>
            <pc:docMk/>
            <pc:sldMk cId="1053857419" sldId="481"/>
            <ac:grpSpMk id="9" creationId="{C34997A0-BAD0-1539-56D3-812EE73255E5}"/>
          </ac:grpSpMkLst>
        </pc:grpChg>
        <pc:grpChg chg="del">
          <ac:chgData name="Thiago Panini" userId="cc6a5c77081c362d" providerId="LiveId" clId="{1E56A7F8-8C41-4C48-8B9E-FDD3FD38C49C}" dt="2024-06-29T16:43:29.297" v="33010" actId="478"/>
          <ac:grpSpMkLst>
            <pc:docMk/>
            <pc:sldMk cId="1053857419" sldId="481"/>
            <ac:grpSpMk id="14" creationId="{3BEB08C1-E43C-FE01-88FF-F8A5BF9FF3D3}"/>
          </ac:grpSpMkLst>
        </pc:grpChg>
        <pc:grpChg chg="del">
          <ac:chgData name="Thiago Panini" userId="cc6a5c77081c362d" providerId="LiveId" clId="{1E56A7F8-8C41-4C48-8B9E-FDD3FD38C49C}" dt="2024-06-29T16:43:29.297" v="33010" actId="478"/>
          <ac:grpSpMkLst>
            <pc:docMk/>
            <pc:sldMk cId="1053857419" sldId="481"/>
            <ac:grpSpMk id="23" creationId="{A308115D-C003-F765-2CE9-8A1ED52AA0CF}"/>
          </ac:grpSpMkLst>
        </pc:grpChg>
        <pc:grpChg chg="del">
          <ac:chgData name="Thiago Panini" userId="cc6a5c77081c362d" providerId="LiveId" clId="{1E56A7F8-8C41-4C48-8B9E-FDD3FD38C49C}" dt="2024-06-29T16:43:29.297" v="33010" actId="478"/>
          <ac:grpSpMkLst>
            <pc:docMk/>
            <pc:sldMk cId="1053857419" sldId="481"/>
            <ac:grpSpMk id="30" creationId="{EB8850C2-CD19-248B-236C-03B57FCDEEB1}"/>
          </ac:grpSpMkLst>
        </pc:grpChg>
      </pc:sldChg>
      <pc:sldChg chg="addSp delSp modSp add del mod">
        <pc:chgData name="Thiago Panini" userId="cc6a5c77081c362d" providerId="LiveId" clId="{1E56A7F8-8C41-4C48-8B9E-FDD3FD38C49C}" dt="2024-06-29T23:02:59.632" v="33266" actId="47"/>
        <pc:sldMkLst>
          <pc:docMk/>
          <pc:sldMk cId="763328026" sldId="482"/>
        </pc:sldMkLst>
        <pc:spChg chg="del">
          <ac:chgData name="Thiago Panini" userId="cc6a5c77081c362d" providerId="LiveId" clId="{1E56A7F8-8C41-4C48-8B9E-FDD3FD38C49C}" dt="2024-06-29T16:44:35.103" v="33150" actId="478"/>
          <ac:spMkLst>
            <pc:docMk/>
            <pc:sldMk cId="763328026" sldId="482"/>
            <ac:spMk id="2" creationId="{3EB2F66E-A963-D818-B137-02885FCF8875}"/>
          </ac:spMkLst>
        </pc:spChg>
        <pc:spChg chg="del">
          <ac:chgData name="Thiago Panini" userId="cc6a5c77081c362d" providerId="LiveId" clId="{1E56A7F8-8C41-4C48-8B9E-FDD3FD38C49C}" dt="2024-06-29T16:44:35.103" v="33150" actId="478"/>
          <ac:spMkLst>
            <pc:docMk/>
            <pc:sldMk cId="763328026" sldId="482"/>
            <ac:spMk id="5" creationId="{84A6E798-1BBC-BFE5-B567-0AD47BAA28C7}"/>
          </ac:spMkLst>
        </pc:spChg>
        <pc:spChg chg="del">
          <ac:chgData name="Thiago Panini" userId="cc6a5c77081c362d" providerId="LiveId" clId="{1E56A7F8-8C41-4C48-8B9E-FDD3FD38C49C}" dt="2024-06-29T16:44:35.103" v="33150" actId="478"/>
          <ac:spMkLst>
            <pc:docMk/>
            <pc:sldMk cId="763328026" sldId="482"/>
            <ac:spMk id="7" creationId="{42AC44D2-B3CB-B02C-CEBE-91439B98A7AB}"/>
          </ac:spMkLst>
        </pc:spChg>
        <pc:spChg chg="mod">
          <ac:chgData name="Thiago Panini" userId="cc6a5c77081c362d" providerId="LiveId" clId="{1E56A7F8-8C41-4C48-8B9E-FDD3FD38C49C}" dt="2024-06-29T16:44:16.300" v="33040" actId="6549"/>
          <ac:spMkLst>
            <pc:docMk/>
            <pc:sldMk cId="763328026" sldId="482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6-29T16:44:32.857" v="33149" actId="20577"/>
          <ac:spMkLst>
            <pc:docMk/>
            <pc:sldMk cId="763328026" sldId="482"/>
            <ac:spMk id="29" creationId="{E45329CC-8AEA-F224-D93C-63ABA2E6CB8B}"/>
          </ac:spMkLst>
        </pc:spChg>
        <pc:picChg chg="del">
          <ac:chgData name="Thiago Panini" userId="cc6a5c77081c362d" providerId="LiveId" clId="{1E56A7F8-8C41-4C48-8B9E-FDD3FD38C49C}" dt="2024-06-29T16:44:35.103" v="33150" actId="478"/>
          <ac:picMkLst>
            <pc:docMk/>
            <pc:sldMk cId="763328026" sldId="482"/>
            <ac:picMk id="3" creationId="{E3BA2717-B326-C857-E31E-9665A63C6CC0}"/>
          </ac:picMkLst>
        </pc:picChg>
        <pc:picChg chg="del">
          <ac:chgData name="Thiago Panini" userId="cc6a5c77081c362d" providerId="LiveId" clId="{1E56A7F8-8C41-4C48-8B9E-FDD3FD38C49C}" dt="2024-06-29T16:44:35.103" v="33150" actId="478"/>
          <ac:picMkLst>
            <pc:docMk/>
            <pc:sldMk cId="763328026" sldId="482"/>
            <ac:picMk id="4" creationId="{95AA3436-51E3-7221-C9F5-5AEABB6A5FD1}"/>
          </ac:picMkLst>
        </pc:picChg>
        <pc:picChg chg="add mod">
          <ac:chgData name="Thiago Panini" userId="cc6a5c77081c362d" providerId="LiveId" clId="{1E56A7F8-8C41-4C48-8B9E-FDD3FD38C49C}" dt="2024-06-29T17:03:19.382" v="33194" actId="1076"/>
          <ac:picMkLst>
            <pc:docMk/>
            <pc:sldMk cId="763328026" sldId="482"/>
            <ac:picMk id="7170" creationId="{2F39FFA3-D004-5FAE-65EA-E9510A65D0EB}"/>
          </ac:picMkLst>
        </pc:picChg>
        <pc:picChg chg="add">
          <ac:chgData name="Thiago Panini" userId="cc6a5c77081c362d" providerId="LiveId" clId="{1E56A7F8-8C41-4C48-8B9E-FDD3FD38C49C}" dt="2024-06-29T17:21:56.982" v="33253"/>
          <ac:picMkLst>
            <pc:docMk/>
            <pc:sldMk cId="763328026" sldId="482"/>
            <ac:picMk id="7172" creationId="{C61FA6A8-420F-A874-B0BC-EE961485101C}"/>
          </ac:picMkLst>
        </pc:picChg>
      </pc:sldChg>
      <pc:sldChg chg="addSp delSp modSp add del">
        <pc:chgData name="Thiago Panini" userId="cc6a5c77081c362d" providerId="LiveId" clId="{1E56A7F8-8C41-4C48-8B9E-FDD3FD38C49C}" dt="2024-06-29T16:48:41.051" v="33192" actId="47"/>
        <pc:sldMkLst>
          <pc:docMk/>
          <pc:sldMk cId="270810407" sldId="483"/>
        </pc:sldMkLst>
        <pc:picChg chg="del">
          <ac:chgData name="Thiago Panini" userId="cc6a5c77081c362d" providerId="LiveId" clId="{1E56A7F8-8C41-4C48-8B9E-FDD3FD38C49C}" dt="2024-06-29T16:45:49.782" v="33157" actId="478"/>
          <ac:picMkLst>
            <pc:docMk/>
            <pc:sldMk cId="270810407" sldId="483"/>
            <ac:picMk id="1026" creationId="{7E141DA2-848B-F3D7-FEA6-2960C5282689}"/>
          </ac:picMkLst>
        </pc:picChg>
        <pc:picChg chg="add mod">
          <ac:chgData name="Thiago Panini" userId="cc6a5c77081c362d" providerId="LiveId" clId="{1E56A7F8-8C41-4C48-8B9E-FDD3FD38C49C}" dt="2024-06-29T16:45:58.496" v="33160" actId="167"/>
          <ac:picMkLst>
            <pc:docMk/>
            <pc:sldMk cId="270810407" sldId="483"/>
            <ac:picMk id="2050" creationId="{AED031EE-7E26-6DC1-E871-5F1224FDBE4C}"/>
          </ac:picMkLst>
        </pc:picChg>
      </pc:sldChg>
      <pc:sldChg chg="addSp delSp modSp add del">
        <pc:chgData name="Thiago Panini" userId="cc6a5c77081c362d" providerId="LiveId" clId="{1E56A7F8-8C41-4C48-8B9E-FDD3FD38C49C}" dt="2024-06-29T16:48:41.051" v="33192" actId="47"/>
        <pc:sldMkLst>
          <pc:docMk/>
          <pc:sldMk cId="1133311183" sldId="484"/>
        </pc:sldMkLst>
        <pc:picChg chg="del">
          <ac:chgData name="Thiago Panini" userId="cc6a5c77081c362d" providerId="LiveId" clId="{1E56A7F8-8C41-4C48-8B9E-FDD3FD38C49C}" dt="2024-06-29T16:46:19.806" v="33162" actId="478"/>
          <ac:picMkLst>
            <pc:docMk/>
            <pc:sldMk cId="1133311183" sldId="484"/>
            <ac:picMk id="2050" creationId="{AED031EE-7E26-6DC1-E871-5F1224FDBE4C}"/>
          </ac:picMkLst>
        </pc:picChg>
        <pc:picChg chg="add mod">
          <ac:chgData name="Thiago Panini" userId="cc6a5c77081c362d" providerId="LiveId" clId="{1E56A7F8-8C41-4C48-8B9E-FDD3FD38C49C}" dt="2024-06-29T16:46:27.930" v="33166" actId="167"/>
          <ac:picMkLst>
            <pc:docMk/>
            <pc:sldMk cId="1133311183" sldId="484"/>
            <ac:picMk id="3074" creationId="{BFCD587F-3B14-BDF3-BD99-1D5429CF7FCC}"/>
          </ac:picMkLst>
        </pc:picChg>
      </pc:sldChg>
      <pc:sldChg chg="addSp delSp modSp add del">
        <pc:chgData name="Thiago Panini" userId="cc6a5c77081c362d" providerId="LiveId" clId="{1E56A7F8-8C41-4C48-8B9E-FDD3FD38C49C}" dt="2024-06-29T16:48:41.051" v="33192" actId="47"/>
        <pc:sldMkLst>
          <pc:docMk/>
          <pc:sldMk cId="509893937" sldId="485"/>
        </pc:sldMkLst>
        <pc:picChg chg="del">
          <ac:chgData name="Thiago Panini" userId="cc6a5c77081c362d" providerId="LiveId" clId="{1E56A7F8-8C41-4C48-8B9E-FDD3FD38C49C}" dt="2024-06-29T16:46:38.652" v="33168" actId="478"/>
          <ac:picMkLst>
            <pc:docMk/>
            <pc:sldMk cId="509893937" sldId="485"/>
            <ac:picMk id="3074" creationId="{BFCD587F-3B14-BDF3-BD99-1D5429CF7FCC}"/>
          </ac:picMkLst>
        </pc:picChg>
        <pc:picChg chg="add mod">
          <ac:chgData name="Thiago Panini" userId="cc6a5c77081c362d" providerId="LiveId" clId="{1E56A7F8-8C41-4C48-8B9E-FDD3FD38C49C}" dt="2024-06-29T16:47:00.521" v="33172" actId="167"/>
          <ac:picMkLst>
            <pc:docMk/>
            <pc:sldMk cId="509893937" sldId="485"/>
            <ac:picMk id="4098" creationId="{15BE4072-0B51-924A-6217-16671BD8F434}"/>
          </ac:picMkLst>
        </pc:picChg>
      </pc:sldChg>
      <pc:sldChg chg="addSp delSp modSp add del ord">
        <pc:chgData name="Thiago Panini" userId="cc6a5c77081c362d" providerId="LiveId" clId="{1E56A7F8-8C41-4C48-8B9E-FDD3FD38C49C}" dt="2024-06-29T17:03:47.555" v="33195" actId="47"/>
        <pc:sldMkLst>
          <pc:docMk/>
          <pc:sldMk cId="3276157918" sldId="486"/>
        </pc:sldMkLst>
        <pc:picChg chg="del">
          <ac:chgData name="Thiago Panini" userId="cc6a5c77081c362d" providerId="LiveId" clId="{1E56A7F8-8C41-4C48-8B9E-FDD3FD38C49C}" dt="2024-06-29T16:47:06.257" v="33174" actId="478"/>
          <ac:picMkLst>
            <pc:docMk/>
            <pc:sldMk cId="3276157918" sldId="486"/>
            <ac:picMk id="4098" creationId="{15BE4072-0B51-924A-6217-16671BD8F434}"/>
          </ac:picMkLst>
        </pc:picChg>
        <pc:picChg chg="add del mod">
          <ac:chgData name="Thiago Panini" userId="cc6a5c77081c362d" providerId="LiveId" clId="{1E56A7F8-8C41-4C48-8B9E-FDD3FD38C49C}" dt="2024-06-29T16:47:21.960" v="33177" actId="478"/>
          <ac:picMkLst>
            <pc:docMk/>
            <pc:sldMk cId="3276157918" sldId="486"/>
            <ac:picMk id="5122" creationId="{E46EC83D-E05D-B02E-F5FB-2F5CC9D6A878}"/>
          </ac:picMkLst>
        </pc:picChg>
        <pc:picChg chg="add mod">
          <ac:chgData name="Thiago Panini" userId="cc6a5c77081c362d" providerId="LiveId" clId="{1E56A7F8-8C41-4C48-8B9E-FDD3FD38C49C}" dt="2024-06-29T16:47:30.987" v="33181" actId="167"/>
          <ac:picMkLst>
            <pc:docMk/>
            <pc:sldMk cId="3276157918" sldId="486"/>
            <ac:picMk id="5124" creationId="{EC6CFE3A-BCCE-1E75-AB9A-9B066DA8CA68}"/>
          </ac:picMkLst>
        </pc:picChg>
      </pc:sldChg>
      <pc:sldChg chg="addSp delSp modSp add ord">
        <pc:chgData name="Thiago Panini" userId="cc6a5c77081c362d" providerId="LiveId" clId="{1E56A7F8-8C41-4C48-8B9E-FDD3FD38C49C}" dt="2024-06-29T16:48:19.079" v="33189"/>
        <pc:sldMkLst>
          <pc:docMk/>
          <pc:sldMk cId="1970407436" sldId="487"/>
        </pc:sldMkLst>
        <pc:picChg chg="del">
          <ac:chgData name="Thiago Panini" userId="cc6a5c77081c362d" providerId="LiveId" clId="{1E56A7F8-8C41-4C48-8B9E-FDD3FD38C49C}" dt="2024-06-29T16:47:58.319" v="33183" actId="478"/>
          <ac:picMkLst>
            <pc:docMk/>
            <pc:sldMk cId="1970407436" sldId="487"/>
            <ac:picMk id="5124" creationId="{EC6CFE3A-BCCE-1E75-AB9A-9B066DA8CA68}"/>
          </ac:picMkLst>
        </pc:picChg>
        <pc:picChg chg="add mod">
          <ac:chgData name="Thiago Panini" userId="cc6a5c77081c362d" providerId="LiveId" clId="{1E56A7F8-8C41-4C48-8B9E-FDD3FD38C49C}" dt="2024-06-29T16:48:07.176" v="33187" actId="167"/>
          <ac:picMkLst>
            <pc:docMk/>
            <pc:sldMk cId="1970407436" sldId="487"/>
            <ac:picMk id="6146" creationId="{3E13194B-B79C-6A87-FB4F-B69C26CFE590}"/>
          </ac:picMkLst>
        </pc:picChg>
      </pc:sldChg>
      <pc:sldChg chg="addSp delSp modSp add mod modAnim">
        <pc:chgData name="Thiago Panini" userId="cc6a5c77081c362d" providerId="LiveId" clId="{1E56A7F8-8C41-4C48-8B9E-FDD3FD38C49C}" dt="2024-06-29T23:49:58.967" v="33665" actId="1076"/>
        <pc:sldMkLst>
          <pc:docMk/>
          <pc:sldMk cId="1139983074" sldId="488"/>
        </pc:sldMkLst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" creationId="{1AF78C8F-2ABE-5E0A-8550-F236C1711D8C}"/>
          </ac:spMkLst>
        </pc:spChg>
        <pc:spChg chg="add del mod">
          <ac:chgData name="Thiago Panini" userId="cc6a5c77081c362d" providerId="LiveId" clId="{1E56A7F8-8C41-4C48-8B9E-FDD3FD38C49C}" dt="2024-06-29T23:14:58.277" v="33278" actId="478"/>
          <ac:spMkLst>
            <pc:docMk/>
            <pc:sldMk cId="1139983074" sldId="488"/>
            <ac:spMk id="3" creationId="{451C0CE3-F24B-23C9-38F9-19F54DFFEA0D}"/>
          </ac:spMkLst>
        </pc:spChg>
        <pc:spChg chg="add del">
          <ac:chgData name="Thiago Panini" userId="cc6a5c77081c362d" providerId="LiveId" clId="{1E56A7F8-8C41-4C48-8B9E-FDD3FD38C49C}" dt="2024-06-29T23:20:52.894" v="33309" actId="22"/>
          <ac:spMkLst>
            <pc:docMk/>
            <pc:sldMk cId="1139983074" sldId="488"/>
            <ac:spMk id="6" creationId="{14B9B051-378B-3BF2-8FB0-CC83B9DED2AC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7" creationId="{B964B6E6-1F99-6B1F-8C9C-E73C27DDB67B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3" creationId="{93D83CFC-6EDC-A591-D64F-92B8B5161BF1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4" creationId="{982D4E7E-22AD-8E03-A0F9-9FB65F1144CC}"/>
          </ac:spMkLst>
        </pc:spChg>
        <pc:spChg chg="add del mod">
          <ac:chgData name="Thiago Panini" userId="cc6a5c77081c362d" providerId="LiveId" clId="{1E56A7F8-8C41-4C48-8B9E-FDD3FD38C49C}" dt="2024-06-29T23:47:38.993" v="33490" actId="478"/>
          <ac:spMkLst>
            <pc:docMk/>
            <pc:sldMk cId="1139983074" sldId="488"/>
            <ac:spMk id="15" creationId="{5F966435-0472-BFFB-31C6-9DC48874AC74}"/>
          </ac:spMkLst>
        </pc:spChg>
        <pc:spChg chg="add del mod">
          <ac:chgData name="Thiago Panini" userId="cc6a5c77081c362d" providerId="LiveId" clId="{1E56A7F8-8C41-4C48-8B9E-FDD3FD38C49C}" dt="2024-06-29T23:18:19.245" v="33295" actId="478"/>
          <ac:spMkLst>
            <pc:docMk/>
            <pc:sldMk cId="1139983074" sldId="488"/>
            <ac:spMk id="16" creationId="{F2B310C8-1E0A-7165-2368-0A883DB14DEB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7" creationId="{9881F96F-E679-AF86-FA78-C32D170E2F99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9" creationId="{E524F3B3-2E49-6508-97E5-FBD06FAAB8DA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0" creationId="{FC9BDE8B-01DF-ADED-BD6D-A2923932279C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3" creationId="{B5577139-2847-4D1F-2E0C-BEC777AC9BE9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4" creationId="{F524F9A8-93E0-4FD3-33DF-5E05AEAC1432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5" creationId="{86010E77-82AD-ED76-957D-C1E6BCF5A8A3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6" creationId="{C5AFCF28-9C7B-FA14-98E8-319475EC59D3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7" creationId="{31A2145B-2146-5FA7-5BFF-8981486AB713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8" creationId="{CF4431D5-EB97-8460-9593-5187A5A1FC53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29" creationId="{6DFA85A4-E91D-7E33-3C77-91573FDAA546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30" creationId="{9DB31E1D-D51F-8F0C-F5D5-E10A6C77A446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31" creationId="{9BE06896-1312-6276-52BA-8D9E2C6EA3D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32" creationId="{080C1E4E-853D-17D0-3ACF-9DA395286BDE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33" creationId="{4523A01A-F73B-2144-96B2-418643280E44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35" creationId="{7818E864-3F98-BB22-4CC0-C8FA052839ED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1" creationId="{7ED93C4C-950E-B4FA-EF61-907EB7406764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2" creationId="{580083A6-7E36-5330-9756-0C2DF3393E52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3" creationId="{C8108FAA-CF0F-04AA-D1D6-6BE436041CF1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4" creationId="{5274CB53-56AD-2D8C-6570-D010787C4C4C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5" creationId="{A4D24A20-10D1-B457-1891-2EDAA8DF62B5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6" creationId="{5FF18123-BB98-8C56-954D-1FB219D145EE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7" creationId="{6135F4DC-24E9-5323-BE52-863BE4667CF5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8" creationId="{B47D6E67-C89D-D9A0-142D-F444D64BDB87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59" creationId="{B03002F8-A733-9A7A-3B44-B2A4A70E9B08}"/>
          </ac:spMkLst>
        </pc:spChg>
        <pc:spChg chg="add mod">
          <ac:chgData name="Thiago Panini" userId="cc6a5c77081c362d" providerId="LiveId" clId="{1E56A7F8-8C41-4C48-8B9E-FDD3FD38C49C}" dt="2024-06-29T23:49:55.591" v="33663" actId="1076"/>
          <ac:spMkLst>
            <pc:docMk/>
            <pc:sldMk cId="1139983074" sldId="488"/>
            <ac:spMk id="62" creationId="{0474A0AD-243E-910D-DC78-A88D24121B68}"/>
          </ac:spMkLst>
        </pc:spChg>
        <pc:spChg chg="add mod">
          <ac:chgData name="Thiago Panini" userId="cc6a5c77081c362d" providerId="LiveId" clId="{1E56A7F8-8C41-4C48-8B9E-FDD3FD38C49C}" dt="2024-06-29T23:48:44.139" v="33545" actId="1038"/>
          <ac:spMkLst>
            <pc:docMk/>
            <pc:sldMk cId="1139983074" sldId="488"/>
            <ac:spMk id="63" creationId="{E7ED1732-CCDF-F77A-FAA9-D2A9D8E6513A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66" creationId="{AA1D26AC-C9C5-BB58-83E6-ADD1B4A305D9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69" creationId="{B639187E-F09A-CEB1-ABB5-13EF55919E58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72" creationId="{1002A4D8-9982-15A2-9F9B-743E27683808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79" creationId="{1EA8DA0F-EED8-79EF-087F-6C86D2AAA75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81" creationId="{49934469-20D2-5986-B76F-B131174ED88C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84" creationId="{0D100111-1B5F-F843-E4CB-EC5F8CE7F86B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85" creationId="{4D437974-3897-5312-F6BB-4FEC524C0FAD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87" creationId="{DED7E05C-3280-2E68-17A5-D7655E41891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0" creationId="{C90AF598-DA43-3D0E-A955-AB032E9088B7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1" creationId="{153A2C82-C588-6CB8-4D5A-FB94C8D7E658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2" creationId="{5EA6188F-24E8-99CA-9CB3-DE0120282C2B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4" creationId="{CB31EE25-9027-5966-09C2-E3A3AD58D9D4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5" creationId="{7F649E25-99D2-C07C-491D-08FDB0CEE80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6" creationId="{BB891B47-1275-7966-908E-092CEC6C4815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7" creationId="{C83C659D-40F5-AF97-0090-EC8CA22823E5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99" creationId="{57394510-91FB-0C3A-CB33-B86B95C93D3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2" creationId="{0C0D62C1-E01B-8C64-21E7-C519F5F1B6DC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3" creationId="{1A6BD84C-8184-3EB6-33E8-A462E3EF81C9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4" creationId="{F63D8CA5-3051-CE39-0ECB-7E4DB91888A6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6" creationId="{FD425FE0-B0B5-7FA6-E8AD-D09264B2348F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7" creationId="{7667BAB9-BC06-5B3C-A428-459ACA602FBE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8" creationId="{1BAEC340-1BEC-A06A-E1BA-589A441DB29B}"/>
          </ac:spMkLst>
        </pc:spChg>
        <pc:spChg chg="del">
          <ac:chgData name="Thiago Panini" userId="cc6a5c77081c362d" providerId="LiveId" clId="{1E56A7F8-8C41-4C48-8B9E-FDD3FD38C49C}" dt="2024-06-29T17:21:26.884" v="33225" actId="478"/>
          <ac:spMkLst>
            <pc:docMk/>
            <pc:sldMk cId="1139983074" sldId="488"/>
            <ac:spMk id="109" creationId="{6C639BAA-6933-C9C8-249A-333C77083B69}"/>
          </ac:spMkLst>
        </pc:spChg>
        <pc:picChg chg="add mod">
          <ac:chgData name="Thiago Panini" userId="cc6a5c77081c362d" providerId="LiveId" clId="{1E56A7F8-8C41-4C48-8B9E-FDD3FD38C49C}" dt="2024-06-29T23:26:10.660" v="33367" actId="12788"/>
          <ac:picMkLst>
            <pc:docMk/>
            <pc:sldMk cId="1139983074" sldId="488"/>
            <ac:picMk id="8" creationId="{C870EFDF-964A-6F42-1DFE-C0404CF8A28D}"/>
          </ac:picMkLst>
        </pc:picChg>
        <pc:picChg chg="add mod">
          <ac:chgData name="Thiago Panini" userId="cc6a5c77081c362d" providerId="LiveId" clId="{1E56A7F8-8C41-4C48-8B9E-FDD3FD38C49C}" dt="2024-06-29T23:26:13.756" v="33368" actId="12788"/>
          <ac:picMkLst>
            <pc:docMk/>
            <pc:sldMk cId="1139983074" sldId="488"/>
            <ac:picMk id="9" creationId="{9F86FFD9-7FAF-6843-BD51-F13742B3BF53}"/>
          </ac:picMkLst>
        </pc:picChg>
        <pc:picChg chg="add del mod">
          <ac:chgData name="Thiago Panini" userId="cc6a5c77081c362d" providerId="LiveId" clId="{1E56A7F8-8C41-4C48-8B9E-FDD3FD38C49C}" dt="2024-06-29T23:35:40.963" v="33435" actId="478"/>
          <ac:picMkLst>
            <pc:docMk/>
            <pc:sldMk cId="1139983074" sldId="488"/>
            <ac:picMk id="10" creationId="{B9E7EB8B-7522-F950-DBE6-B13A3C8441D6}"/>
          </ac:picMkLst>
        </pc:picChg>
        <pc:picChg chg="add del mod">
          <ac:chgData name="Thiago Panini" userId="cc6a5c77081c362d" providerId="LiveId" clId="{1E56A7F8-8C41-4C48-8B9E-FDD3FD38C49C}" dt="2024-06-29T23:35:39.895" v="33434" actId="478"/>
          <ac:picMkLst>
            <pc:docMk/>
            <pc:sldMk cId="1139983074" sldId="488"/>
            <ac:picMk id="11" creationId="{2862E1DD-F0D9-9490-52E2-8E3B7E05BCDE}"/>
          </ac:picMkLst>
        </pc:picChg>
        <pc:picChg chg="add del mod">
          <ac:chgData name="Thiago Panini" userId="cc6a5c77081c362d" providerId="LiveId" clId="{1E56A7F8-8C41-4C48-8B9E-FDD3FD38C49C}" dt="2024-06-29T23:35:11.274" v="33424" actId="21"/>
          <ac:picMkLst>
            <pc:docMk/>
            <pc:sldMk cId="1139983074" sldId="488"/>
            <ac:picMk id="12" creationId="{12FFA8C4-66E2-2C57-DD57-217F653E1FFD}"/>
          </ac:picMkLst>
        </pc:picChg>
        <pc:picChg chg="add mod">
          <ac:chgData name="Thiago Panini" userId="cc6a5c77081c362d" providerId="LiveId" clId="{1E56A7F8-8C41-4C48-8B9E-FDD3FD38C49C}" dt="2024-06-29T23:35:18.354" v="33427" actId="1076"/>
          <ac:picMkLst>
            <pc:docMk/>
            <pc:sldMk cId="1139983074" sldId="488"/>
            <ac:picMk id="21" creationId="{12FFA8C4-66E2-2C57-DD57-217F653E1FFD}"/>
          </ac:picMkLst>
        </pc:picChg>
        <pc:picChg chg="add mod">
          <ac:chgData name="Thiago Panini" userId="cc6a5c77081c362d" providerId="LiveId" clId="{1E56A7F8-8C41-4C48-8B9E-FDD3FD38C49C}" dt="2024-06-29T23:35:23.776" v="33429" actId="1076"/>
          <ac:picMkLst>
            <pc:docMk/>
            <pc:sldMk cId="1139983074" sldId="488"/>
            <ac:picMk id="22" creationId="{B9C68BAC-9702-BA82-EE20-A61BCEAC7CFD}"/>
          </ac:picMkLst>
        </pc:picChg>
        <pc:picChg chg="add mod">
          <ac:chgData name="Thiago Panini" userId="cc6a5c77081c362d" providerId="LiveId" clId="{1E56A7F8-8C41-4C48-8B9E-FDD3FD38C49C}" dt="2024-06-29T23:35:31.373" v="33431" actId="1076"/>
          <ac:picMkLst>
            <pc:docMk/>
            <pc:sldMk cId="1139983074" sldId="488"/>
            <ac:picMk id="36" creationId="{882A4562-0A73-965A-8169-3E29D860DE88}"/>
          </ac:picMkLst>
        </pc:picChg>
        <pc:picChg chg="add mod">
          <ac:chgData name="Thiago Panini" userId="cc6a5c77081c362d" providerId="LiveId" clId="{1E56A7F8-8C41-4C48-8B9E-FDD3FD38C49C}" dt="2024-06-29T23:35:38.621" v="33433" actId="1076"/>
          <ac:picMkLst>
            <pc:docMk/>
            <pc:sldMk cId="1139983074" sldId="488"/>
            <ac:picMk id="37" creationId="{B28557A9-59BF-4C42-27B0-B8054597DA4B}"/>
          </ac:picMkLst>
        </pc:picChg>
        <pc:picChg chg="add mod">
          <ac:chgData name="Thiago Panini" userId="cc6a5c77081c362d" providerId="LiveId" clId="{1E56A7F8-8C41-4C48-8B9E-FDD3FD38C49C}" dt="2024-06-29T23:38:12.135" v="33455" actId="554"/>
          <ac:picMkLst>
            <pc:docMk/>
            <pc:sldMk cId="1139983074" sldId="488"/>
            <ac:picMk id="40" creationId="{29F4DC05-34C3-FF14-D45D-F4D72DF20475}"/>
          </ac:picMkLst>
        </pc:picChg>
        <pc:picChg chg="add mod">
          <ac:chgData name="Thiago Panini" userId="cc6a5c77081c362d" providerId="LiveId" clId="{1E56A7F8-8C41-4C48-8B9E-FDD3FD38C49C}" dt="2024-06-29T23:38:15.844" v="33456" actId="554"/>
          <ac:picMkLst>
            <pc:docMk/>
            <pc:sldMk cId="1139983074" sldId="488"/>
            <ac:picMk id="50" creationId="{CAA8C7F2-D54A-B9EB-86B7-F05DD4F2A443}"/>
          </ac:picMkLst>
        </pc:picChg>
        <pc:picChg chg="add mod">
          <ac:chgData name="Thiago Panini" userId="cc6a5c77081c362d" providerId="LiveId" clId="{1E56A7F8-8C41-4C48-8B9E-FDD3FD38C49C}" dt="2024-06-29T23:38:12.135" v="33455" actId="554"/>
          <ac:picMkLst>
            <pc:docMk/>
            <pc:sldMk cId="1139983074" sldId="488"/>
            <ac:picMk id="61" creationId="{C3719380-9610-D3FA-7C50-C4F7D5DD20A5}"/>
          </ac:picMkLst>
        </pc:picChg>
        <pc:picChg chg="add mod">
          <ac:chgData name="Thiago Panini" userId="cc6a5c77081c362d" providerId="LiveId" clId="{1E56A7F8-8C41-4C48-8B9E-FDD3FD38C49C}" dt="2024-06-29T23:49:58.967" v="33665" actId="1076"/>
          <ac:picMkLst>
            <pc:docMk/>
            <pc:sldMk cId="1139983074" sldId="488"/>
            <ac:picMk id="64" creationId="{7A30ECC9-A819-4FC3-BE7C-E0E7A2528D3B}"/>
          </ac:picMkLst>
        </pc:picChg>
        <pc:picChg chg="add del mod">
          <ac:chgData name="Thiago Panini" userId="cc6a5c77081c362d" providerId="LiveId" clId="{1E56A7F8-8C41-4C48-8B9E-FDD3FD38C49C}" dt="2024-06-29T23:02:25.326" v="33264" actId="478"/>
          <ac:picMkLst>
            <pc:docMk/>
            <pc:sldMk cId="1139983074" sldId="488"/>
            <ac:picMk id="8194" creationId="{8B9BEDFD-45AE-1A09-BDE6-0295939601D1}"/>
          </ac:picMkLst>
        </pc:picChg>
        <pc:picChg chg="add del mod">
          <ac:chgData name="Thiago Panini" userId="cc6a5c77081c362d" providerId="LiveId" clId="{1E56A7F8-8C41-4C48-8B9E-FDD3FD38C49C}" dt="2024-06-29T23:02:24.078" v="33263" actId="478"/>
          <ac:picMkLst>
            <pc:docMk/>
            <pc:sldMk cId="1139983074" sldId="488"/>
            <ac:picMk id="8196" creationId="{07574800-1C7D-6B06-F058-BB0D797CAF99}"/>
          </ac:picMkLst>
        </pc:picChg>
        <pc:picChg chg="add del mod">
          <ac:chgData name="Thiago Panini" userId="cc6a5c77081c362d" providerId="LiveId" clId="{1E56A7F8-8C41-4C48-8B9E-FDD3FD38C49C}" dt="2024-06-29T23:09:19.806" v="33269" actId="478"/>
          <ac:picMkLst>
            <pc:docMk/>
            <pc:sldMk cId="1139983074" sldId="488"/>
            <ac:picMk id="8198" creationId="{4CB69DF3-0152-404D-7BF9-4834F3A85E06}"/>
          </ac:picMkLst>
        </pc:picChg>
        <pc:picChg chg="add del mod">
          <ac:chgData name="Thiago Panini" userId="cc6a5c77081c362d" providerId="LiveId" clId="{1E56A7F8-8C41-4C48-8B9E-FDD3FD38C49C}" dt="2024-06-29T23:14:47.096" v="33274" actId="478"/>
          <ac:picMkLst>
            <pc:docMk/>
            <pc:sldMk cId="1139983074" sldId="488"/>
            <ac:picMk id="8200" creationId="{D32B5583-6227-932E-2E40-824F8034719F}"/>
          </ac:picMkLst>
        </pc:picChg>
        <pc:picChg chg="add del mod">
          <ac:chgData name="Thiago Panini" userId="cc6a5c77081c362d" providerId="LiveId" clId="{1E56A7F8-8C41-4C48-8B9E-FDD3FD38C49C}" dt="2024-06-29T23:14:56.625" v="33277" actId="478"/>
          <ac:picMkLst>
            <pc:docMk/>
            <pc:sldMk cId="1139983074" sldId="488"/>
            <ac:picMk id="8202" creationId="{6CDAD1DA-9199-5BE7-2753-CCBAEAC2FA98}"/>
          </ac:picMkLst>
        </pc:picChg>
        <pc:picChg chg="add del mod">
          <ac:chgData name="Thiago Panini" userId="cc6a5c77081c362d" providerId="LiveId" clId="{1E56A7F8-8C41-4C48-8B9E-FDD3FD38C49C}" dt="2024-06-29T23:18:42.804" v="33305" actId="478"/>
          <ac:picMkLst>
            <pc:docMk/>
            <pc:sldMk cId="1139983074" sldId="488"/>
            <ac:picMk id="8204" creationId="{EDBC115A-5B18-337A-0FE0-D741577B1E67}"/>
          </ac:picMkLst>
        </pc:picChg>
        <pc:picChg chg="add mod">
          <ac:chgData name="Thiago Panini" userId="cc6a5c77081c362d" providerId="LiveId" clId="{1E56A7F8-8C41-4C48-8B9E-FDD3FD38C49C}" dt="2024-06-29T23:43:32.032" v="33485" actId="14100"/>
          <ac:picMkLst>
            <pc:docMk/>
            <pc:sldMk cId="1139983074" sldId="488"/>
            <ac:picMk id="8206" creationId="{C029C468-957A-A421-BCDA-37E3C6334EAA}"/>
          </ac:picMkLst>
        </pc:picChg>
        <pc:picChg chg="add">
          <ac:chgData name="Thiago Panini" userId="cc6a5c77081c362d" providerId="LiveId" clId="{1E56A7F8-8C41-4C48-8B9E-FDD3FD38C49C}" dt="2024-06-29T23:20:55.970" v="33310"/>
          <ac:picMkLst>
            <pc:docMk/>
            <pc:sldMk cId="1139983074" sldId="488"/>
            <ac:picMk id="8208" creationId="{6AAB507E-5FE4-DC6F-DB4F-5A52EF1CD22D}"/>
          </ac:picMkLst>
        </pc:picChg>
        <pc:picChg chg="add mod">
          <ac:chgData name="Thiago Panini" userId="cc6a5c77081c362d" providerId="LiveId" clId="{1E56A7F8-8C41-4C48-8B9E-FDD3FD38C49C}" dt="2024-06-29T23:43:09.164" v="33481" actId="14100"/>
          <ac:picMkLst>
            <pc:docMk/>
            <pc:sldMk cId="1139983074" sldId="488"/>
            <ac:picMk id="8210" creationId="{F329E6AA-9A7B-46A2-9F03-0EBAE5A277FE}"/>
          </ac:picMkLst>
        </pc:picChg>
        <pc:picChg chg="add del mod">
          <ac:chgData name="Thiago Panini" userId="cc6a5c77081c362d" providerId="LiveId" clId="{1E56A7F8-8C41-4C48-8B9E-FDD3FD38C49C}" dt="2024-06-29T23:23:51.279" v="33332" actId="21"/>
          <ac:picMkLst>
            <pc:docMk/>
            <pc:sldMk cId="1139983074" sldId="488"/>
            <ac:picMk id="8212" creationId="{C870EFDF-964A-6F42-1DFE-C0404CF8A28D}"/>
          </ac:picMkLst>
        </pc:picChg>
        <pc:picChg chg="add del mod">
          <ac:chgData name="Thiago Panini" userId="cc6a5c77081c362d" providerId="LiveId" clId="{1E56A7F8-8C41-4C48-8B9E-FDD3FD38C49C}" dt="2024-06-29T23:23:51.279" v="33332" actId="21"/>
          <ac:picMkLst>
            <pc:docMk/>
            <pc:sldMk cId="1139983074" sldId="488"/>
            <ac:picMk id="8214" creationId="{9F86FFD9-7FAF-6843-BD51-F13742B3BF53}"/>
          </ac:picMkLst>
        </pc:picChg>
        <pc:picChg chg="add mod">
          <ac:chgData name="Thiago Panini" userId="cc6a5c77081c362d" providerId="LiveId" clId="{1E56A7F8-8C41-4C48-8B9E-FDD3FD38C49C}" dt="2024-06-29T23:39:36.698" v="33458" actId="14100"/>
          <ac:picMkLst>
            <pc:docMk/>
            <pc:sldMk cId="1139983074" sldId="488"/>
            <ac:picMk id="8216" creationId="{5526AE14-79D5-7C2F-4DC3-6A2577FBF9A6}"/>
          </ac:picMkLst>
        </pc:picChg>
        <pc:picChg chg="add del mod">
          <ac:chgData name="Thiago Panini" userId="cc6a5c77081c362d" providerId="LiveId" clId="{1E56A7F8-8C41-4C48-8B9E-FDD3FD38C49C}" dt="2024-06-29T23:25:19.955" v="33356" actId="478"/>
          <ac:picMkLst>
            <pc:docMk/>
            <pc:sldMk cId="1139983074" sldId="488"/>
            <ac:picMk id="8218" creationId="{32CD38E1-FC49-17FF-A59B-BF811FB70CC7}"/>
          </ac:picMkLst>
        </pc:picChg>
        <pc:picChg chg="add">
          <ac:chgData name="Thiago Panini" userId="cc6a5c77081c362d" providerId="LiveId" clId="{1E56A7F8-8C41-4C48-8B9E-FDD3FD38C49C}" dt="2024-06-29T23:25:28.413" v="33357"/>
          <ac:picMkLst>
            <pc:docMk/>
            <pc:sldMk cId="1139983074" sldId="488"/>
            <ac:picMk id="8220" creationId="{9712C76C-C2B5-823D-E321-FBC4C917ECB0}"/>
          </ac:picMkLst>
        </pc:picChg>
        <pc:picChg chg="add mod">
          <ac:chgData name="Thiago Panini" userId="cc6a5c77081c362d" providerId="LiveId" clId="{1E56A7F8-8C41-4C48-8B9E-FDD3FD38C49C}" dt="2024-06-29T23:26:19.687" v="33369" actId="554"/>
          <ac:picMkLst>
            <pc:docMk/>
            <pc:sldMk cId="1139983074" sldId="488"/>
            <ac:picMk id="8222" creationId="{1C9ED5EA-093F-9613-74CF-58ABE2549289}"/>
          </ac:picMkLst>
        </pc:picChg>
        <pc:picChg chg="add mod">
          <ac:chgData name="Thiago Panini" userId="cc6a5c77081c362d" providerId="LiveId" clId="{1E56A7F8-8C41-4C48-8B9E-FDD3FD38C49C}" dt="2024-06-29T23:26:19.687" v="33369" actId="554"/>
          <ac:picMkLst>
            <pc:docMk/>
            <pc:sldMk cId="1139983074" sldId="488"/>
            <ac:picMk id="8224" creationId="{4FA68EBD-1A1D-0405-65D0-0D5353C6593A}"/>
          </ac:picMkLst>
        </pc:picChg>
        <pc:picChg chg="add mod">
          <ac:chgData name="Thiago Panini" userId="cc6a5c77081c362d" providerId="LiveId" clId="{1E56A7F8-8C41-4C48-8B9E-FDD3FD38C49C}" dt="2024-06-29T23:28:11.201" v="33374" actId="1076"/>
          <ac:picMkLst>
            <pc:docMk/>
            <pc:sldMk cId="1139983074" sldId="488"/>
            <ac:picMk id="8226" creationId="{B0AABF56-3AE3-71B9-64E3-D654C3181A60}"/>
          </ac:picMkLst>
        </pc:picChg>
        <pc:picChg chg="add del mod">
          <ac:chgData name="Thiago Panini" userId="cc6a5c77081c362d" providerId="LiveId" clId="{1E56A7F8-8C41-4C48-8B9E-FDD3FD38C49C}" dt="2024-06-29T23:34:23.759" v="33407" actId="478"/>
          <ac:picMkLst>
            <pc:docMk/>
            <pc:sldMk cId="1139983074" sldId="488"/>
            <ac:picMk id="8228" creationId="{75480F9F-E26B-4108-C184-B612BEFD853B}"/>
          </ac:picMkLst>
        </pc:picChg>
        <pc:picChg chg="add del mod">
          <ac:chgData name="Thiago Panini" userId="cc6a5c77081c362d" providerId="LiveId" clId="{1E56A7F8-8C41-4C48-8B9E-FDD3FD38C49C}" dt="2024-06-29T23:35:43.951" v="33437" actId="478"/>
          <ac:picMkLst>
            <pc:docMk/>
            <pc:sldMk cId="1139983074" sldId="488"/>
            <ac:picMk id="8230" creationId="{E79B67DF-0C29-2148-4D21-2D61C54F12AD}"/>
          </ac:picMkLst>
        </pc:picChg>
        <pc:picChg chg="add del mod">
          <ac:chgData name="Thiago Panini" userId="cc6a5c77081c362d" providerId="LiveId" clId="{1E56A7F8-8C41-4C48-8B9E-FDD3FD38C49C}" dt="2024-06-29T23:35:42.179" v="33436" actId="478"/>
          <ac:picMkLst>
            <pc:docMk/>
            <pc:sldMk cId="1139983074" sldId="488"/>
            <ac:picMk id="8232" creationId="{45AC1759-0D45-8A89-7B09-910D62D8AB9F}"/>
          </ac:picMkLst>
        </pc:picChg>
        <pc:picChg chg="add mod">
          <ac:chgData name="Thiago Panini" userId="cc6a5c77081c362d" providerId="LiveId" clId="{1E56A7F8-8C41-4C48-8B9E-FDD3FD38C49C}" dt="2024-06-29T23:34:49.652" v="33418" actId="1076"/>
          <ac:picMkLst>
            <pc:docMk/>
            <pc:sldMk cId="1139983074" sldId="488"/>
            <ac:picMk id="8234" creationId="{F10E0C64-9A79-4F93-3639-ED8A74848772}"/>
          </ac:picMkLst>
        </pc:picChg>
        <pc:picChg chg="add mod">
          <ac:chgData name="Thiago Panini" userId="cc6a5c77081c362d" providerId="LiveId" clId="{1E56A7F8-8C41-4C48-8B9E-FDD3FD38C49C}" dt="2024-06-29T23:34:54.821" v="33419" actId="1076"/>
          <ac:picMkLst>
            <pc:docMk/>
            <pc:sldMk cId="1139983074" sldId="488"/>
            <ac:picMk id="8236" creationId="{8731033D-9989-0198-A2EB-589CA1CFD3BE}"/>
          </ac:picMkLst>
        </pc:picChg>
        <pc:picChg chg="add mod">
          <ac:chgData name="Thiago Panini" userId="cc6a5c77081c362d" providerId="LiveId" clId="{1E56A7F8-8C41-4C48-8B9E-FDD3FD38C49C}" dt="2024-06-29T23:35:01.494" v="33421" actId="1076"/>
          <ac:picMkLst>
            <pc:docMk/>
            <pc:sldMk cId="1139983074" sldId="488"/>
            <ac:picMk id="8238" creationId="{73CCFD66-A49C-D3E1-6A8A-1BA5228C9488}"/>
          </ac:picMkLst>
        </pc:picChg>
        <pc:picChg chg="add mod">
          <ac:chgData name="Thiago Panini" userId="cc6a5c77081c362d" providerId="LiveId" clId="{1E56A7F8-8C41-4C48-8B9E-FDD3FD38C49C}" dt="2024-06-29T23:35:08.130" v="33423" actId="1076"/>
          <ac:picMkLst>
            <pc:docMk/>
            <pc:sldMk cId="1139983074" sldId="488"/>
            <ac:picMk id="8240" creationId="{85BB9AF1-BB74-CE64-841D-C24081DE9F49}"/>
          </ac:picMkLst>
        </pc:picChg>
        <pc:picChg chg="add mod">
          <ac:chgData name="Thiago Panini" userId="cc6a5c77081c362d" providerId="LiveId" clId="{1E56A7F8-8C41-4C48-8B9E-FDD3FD38C49C}" dt="2024-06-29T23:38:15.844" v="33456" actId="554"/>
          <ac:picMkLst>
            <pc:docMk/>
            <pc:sldMk cId="1139983074" sldId="488"/>
            <ac:picMk id="8242" creationId="{0368F1B8-7888-21B2-D77E-ACB12FCB0C94}"/>
          </ac:picMkLst>
        </pc:picChg>
        <pc:picChg chg="add mod">
          <ac:chgData name="Thiago Panini" userId="cc6a5c77081c362d" providerId="LiveId" clId="{1E56A7F8-8C41-4C48-8B9E-FDD3FD38C49C}" dt="2024-06-29T23:43:34.729" v="33486" actId="1076"/>
          <ac:picMkLst>
            <pc:docMk/>
            <pc:sldMk cId="1139983074" sldId="488"/>
            <ac:picMk id="8244" creationId="{C8BCF1B6-FCAC-0FE0-26AF-AA0D27E47F59}"/>
          </ac:picMkLst>
        </pc:picChg>
        <pc:picChg chg="add mod">
          <ac:chgData name="Thiago Panini" userId="cc6a5c77081c362d" providerId="LiveId" clId="{1E56A7F8-8C41-4C48-8B9E-FDD3FD38C49C}" dt="2024-06-29T23:42:29.763" v="33472" actId="1076"/>
          <ac:picMkLst>
            <pc:docMk/>
            <pc:sldMk cId="1139983074" sldId="488"/>
            <ac:picMk id="8246" creationId="{8AB6AECE-7BC7-56C8-FC93-DB48532117C2}"/>
          </ac:picMkLst>
        </pc:picChg>
        <pc:picChg chg="add mod">
          <ac:chgData name="Thiago Panini" userId="cc6a5c77081c362d" providerId="LiveId" clId="{1E56A7F8-8C41-4C48-8B9E-FDD3FD38C49C}" dt="2024-06-29T23:42:37.927" v="33474" actId="1076"/>
          <ac:picMkLst>
            <pc:docMk/>
            <pc:sldMk cId="1139983074" sldId="488"/>
            <ac:picMk id="8248" creationId="{BB2F8C27-C267-9558-B87B-7F3DBACFBE3A}"/>
          </ac:picMkLst>
        </pc:picChg>
        <pc:picChg chg="add mod">
          <ac:chgData name="Thiago Panini" userId="cc6a5c77081c362d" providerId="LiveId" clId="{1E56A7F8-8C41-4C48-8B9E-FDD3FD38C49C}" dt="2024-06-29T23:43:38" v="33488" actId="1035"/>
          <ac:picMkLst>
            <pc:docMk/>
            <pc:sldMk cId="1139983074" sldId="488"/>
            <ac:picMk id="8250" creationId="{8E0708B7-71B8-57F8-DE32-C333D43F1525}"/>
          </ac:picMkLst>
        </pc:pic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5" creationId="{BB11F2E9-ACE0-A113-DB35-7B3F7B607EE1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18" creationId="{C8869455-EA40-FB3C-E795-513D2BA18E25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34" creationId="{7FFC7193-2DBF-519D-FE2E-1C98C9BB096B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38" creationId="{AE25DDAE-B932-781B-14E7-17E291A1B691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39" creationId="{3F65F59F-3AB8-1FCA-3EC4-B25FAC6E9D0E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1" creationId="{70B894AA-00DA-922A-39A8-131B86C7CD59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2" creationId="{44D1120F-5A5F-81EA-56FA-45F8907AF1F4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3" creationId="{15BE874E-AC35-D56F-65C3-54D1E8753616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4" creationId="{3449DF60-2B16-1FA2-7D17-2F2E030EF607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5" creationId="{87910BD5-A882-E8EF-943C-4E0FE2655404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6" creationId="{11C01435-CB4A-261B-E7AF-3E2BFDF5DC91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7" creationId="{F3B74DBF-401F-3A40-3DB8-D75FA1B67338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8" creationId="{039CCBE5-21A4-53B6-761F-D97FCDC7562C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49" creationId="{358ED3B6-07B4-54B6-2237-A5951023917A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60" creationId="{F8533ACF-9B5E-C01B-0EE2-1269D48D95C0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78" creationId="{C637A894-9AA7-07BB-DB18-0863E74453BF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86" creationId="{FD70477E-6362-DB57-CE42-D9EACC54DC37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88" creationId="{2754D44A-C5EE-B242-2009-28157B7742BA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89" creationId="{B20E3870-ADCF-E1C4-1D5B-97F82F252E9F}"/>
          </ac:cxnSpMkLst>
        </pc:cxnChg>
        <pc:cxnChg chg="del">
          <ac:chgData name="Thiago Panini" userId="cc6a5c77081c362d" providerId="LiveId" clId="{1E56A7F8-8C41-4C48-8B9E-FDD3FD38C49C}" dt="2024-06-29T17:21:26.884" v="33225" actId="478"/>
          <ac:cxnSpMkLst>
            <pc:docMk/>
            <pc:sldMk cId="1139983074" sldId="488"/>
            <ac:cxnSpMk id="93" creationId="{339CA9AF-335E-AB1A-A36F-D72853F81CA0}"/>
          </ac:cxnSpMkLst>
        </pc:cxnChg>
      </pc:sldChg>
      <pc:sldChg chg="addSp delSp modSp add del mod">
        <pc:chgData name="Thiago Panini" userId="cc6a5c77081c362d" providerId="LiveId" clId="{1E56A7F8-8C41-4C48-8B9E-FDD3FD38C49C}" dt="2024-06-30T00:35:43.592" v="36173" actId="47"/>
        <pc:sldMkLst>
          <pc:docMk/>
          <pc:sldMk cId="2205339849" sldId="489"/>
        </pc:sldMkLst>
        <pc:spChg chg="del">
          <ac:chgData name="Thiago Panini" userId="cc6a5c77081c362d" providerId="LiveId" clId="{1E56A7F8-8C41-4C48-8B9E-FDD3FD38C49C}" dt="2024-06-30T00:13:39.498" v="34944" actId="478"/>
          <ac:spMkLst>
            <pc:docMk/>
            <pc:sldMk cId="2205339849" sldId="489"/>
            <ac:spMk id="4" creationId="{D89A4BF6-79C3-F6D3-F947-0932908F96D6}"/>
          </ac:spMkLst>
        </pc:spChg>
        <pc:spChg chg="del">
          <ac:chgData name="Thiago Panini" userId="cc6a5c77081c362d" providerId="LiveId" clId="{1E56A7F8-8C41-4C48-8B9E-FDD3FD38C49C}" dt="2024-06-30T00:13:39.498" v="34944" actId="478"/>
          <ac:spMkLst>
            <pc:docMk/>
            <pc:sldMk cId="2205339849" sldId="489"/>
            <ac:spMk id="5" creationId="{A9130DAF-44D9-3151-E7AD-DFF58CFB11B5}"/>
          </ac:spMkLst>
        </pc:spChg>
        <pc:spChg chg="del">
          <ac:chgData name="Thiago Panini" userId="cc6a5c77081c362d" providerId="LiveId" clId="{1E56A7F8-8C41-4C48-8B9E-FDD3FD38C49C}" dt="2024-06-30T00:13:39.498" v="34944" actId="478"/>
          <ac:spMkLst>
            <pc:docMk/>
            <pc:sldMk cId="2205339849" sldId="489"/>
            <ac:spMk id="6" creationId="{028B35D2-C7A4-0648-4DF2-4F7348CB5B13}"/>
          </ac:spMkLst>
        </pc:spChg>
        <pc:spChg chg="mod">
          <ac:chgData name="Thiago Panini" userId="cc6a5c77081c362d" providerId="LiveId" clId="{1E56A7F8-8C41-4C48-8B9E-FDD3FD38C49C}" dt="2024-06-30T00:14:46.581" v="34965" actId="14100"/>
          <ac:spMkLst>
            <pc:docMk/>
            <pc:sldMk cId="2205339849" sldId="489"/>
            <ac:spMk id="7" creationId="{DCA29D68-BB6A-1F28-214D-160000BF87A6}"/>
          </ac:spMkLst>
        </pc:spChg>
        <pc:spChg chg="mod">
          <ac:chgData name="Thiago Panini" userId="cc6a5c77081c362d" providerId="LiveId" clId="{1E56A7F8-8C41-4C48-8B9E-FDD3FD38C49C}" dt="2024-06-30T00:14:37.347" v="34962" actId="1076"/>
          <ac:spMkLst>
            <pc:docMk/>
            <pc:sldMk cId="2205339849" sldId="489"/>
            <ac:spMk id="8" creationId="{7A9CADB6-FBD6-8B49-E640-EE4C5BF4AC40}"/>
          </ac:spMkLst>
        </pc:spChg>
        <pc:spChg chg="add mod">
          <ac:chgData name="Thiago Panini" userId="cc6a5c77081c362d" providerId="LiveId" clId="{1E56A7F8-8C41-4C48-8B9E-FDD3FD38C49C}" dt="2024-06-30T00:14:59.334" v="34968" actId="1076"/>
          <ac:spMkLst>
            <pc:docMk/>
            <pc:sldMk cId="2205339849" sldId="489"/>
            <ac:spMk id="11" creationId="{54F006F5-A814-10ED-024A-4AFA86D074E1}"/>
          </ac:spMkLst>
        </pc:spChg>
        <pc:spChg chg="del">
          <ac:chgData name="Thiago Panini" userId="cc6a5c77081c362d" providerId="LiveId" clId="{1E56A7F8-8C41-4C48-8B9E-FDD3FD38C49C}" dt="2024-06-30T00:13:41.420" v="34945" actId="478"/>
          <ac:spMkLst>
            <pc:docMk/>
            <pc:sldMk cId="2205339849" sldId="489"/>
            <ac:spMk id="14" creationId="{CE334600-D87C-5837-6621-6FF59240A92E}"/>
          </ac:spMkLst>
        </pc:spChg>
        <pc:spChg chg="mod">
          <ac:chgData name="Thiago Panini" userId="cc6a5c77081c362d" providerId="LiveId" clId="{1E56A7F8-8C41-4C48-8B9E-FDD3FD38C49C}" dt="2024-06-30T00:14:11.601" v="34954" actId="1076"/>
          <ac:spMkLst>
            <pc:docMk/>
            <pc:sldMk cId="2205339849" sldId="489"/>
            <ac:spMk id="17" creationId="{45CFBAA6-C2A8-A609-0CF4-2A981FE402DB}"/>
          </ac:spMkLst>
        </pc:spChg>
        <pc:spChg chg="mod">
          <ac:chgData name="Thiago Panini" userId="cc6a5c77081c362d" providerId="LiveId" clId="{1E56A7F8-8C41-4C48-8B9E-FDD3FD38C49C}" dt="2024-06-30T00:14:11.601" v="34954" actId="1076"/>
          <ac:spMkLst>
            <pc:docMk/>
            <pc:sldMk cId="2205339849" sldId="489"/>
            <ac:spMk id="22" creationId="{0280FF08-C46E-92A6-5A83-DA6773119D21}"/>
          </ac:spMkLst>
        </pc:spChg>
        <pc:spChg chg="mod">
          <ac:chgData name="Thiago Panini" userId="cc6a5c77081c362d" providerId="LiveId" clId="{1E56A7F8-8C41-4C48-8B9E-FDD3FD38C49C}" dt="2024-06-30T00:14:11.601" v="34954" actId="1076"/>
          <ac:spMkLst>
            <pc:docMk/>
            <pc:sldMk cId="2205339849" sldId="489"/>
            <ac:spMk id="23" creationId="{038CB65B-A35B-C3F4-4762-FD1BA8CCB73C}"/>
          </ac:spMkLst>
        </pc:spChg>
        <pc:spChg chg="mod">
          <ac:chgData name="Thiago Panini" userId="cc6a5c77081c362d" providerId="LiveId" clId="{1E56A7F8-8C41-4C48-8B9E-FDD3FD38C49C}" dt="2024-06-30T00:14:41.347" v="34963" actId="14100"/>
          <ac:spMkLst>
            <pc:docMk/>
            <pc:sldMk cId="2205339849" sldId="489"/>
            <ac:spMk id="24" creationId="{A9268B62-3CD7-7EC4-A76B-B6476AE620D3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25" creationId="{1DAACEA7-C47A-252F-470A-2E96E029C83D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26" creationId="{3DDA0B37-A1E1-BED2-C2C0-D4F9F4C82848}"/>
          </ac:spMkLst>
        </pc:spChg>
        <pc:spChg chg="mod">
          <ac:chgData name="Thiago Panini" userId="cc6a5c77081c362d" providerId="LiveId" clId="{1E56A7F8-8C41-4C48-8B9E-FDD3FD38C49C}" dt="2024-06-30T00:14:11.601" v="34954" actId="1076"/>
          <ac:spMkLst>
            <pc:docMk/>
            <pc:sldMk cId="2205339849" sldId="489"/>
            <ac:spMk id="28" creationId="{3F5372F0-965D-9FF9-224F-7223E48333B1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30" creationId="{D3DA7689-3D40-EF4D-5896-E836754AB9AB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31" creationId="{BCB9D946-ABDE-6A7A-8406-DA4AF77B5762}"/>
          </ac:spMkLst>
        </pc:spChg>
        <pc:spChg chg="mod">
          <ac:chgData name="Thiago Panini" userId="cc6a5c77081c362d" providerId="LiveId" clId="{1E56A7F8-8C41-4C48-8B9E-FDD3FD38C49C}" dt="2024-06-30T00:14:11.601" v="34954" actId="1076"/>
          <ac:spMkLst>
            <pc:docMk/>
            <pc:sldMk cId="2205339849" sldId="489"/>
            <ac:spMk id="32" creationId="{64438C74-6867-75B3-0671-E3B133A1ECA3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33" creationId="{B6F93E03-E198-D59E-0505-ECFD13D11908}"/>
          </ac:spMkLst>
        </pc:spChg>
        <pc:spChg chg="del">
          <ac:chgData name="Thiago Panini" userId="cc6a5c77081c362d" providerId="LiveId" clId="{1E56A7F8-8C41-4C48-8B9E-FDD3FD38C49C}" dt="2024-06-30T00:13:51.772" v="34948" actId="478"/>
          <ac:spMkLst>
            <pc:docMk/>
            <pc:sldMk cId="2205339849" sldId="489"/>
            <ac:spMk id="34" creationId="{D1009447-B31B-9723-B489-9FC0CB2A73EC}"/>
          </ac:spMkLst>
        </pc:spChg>
        <pc:picChg chg="del">
          <ac:chgData name="Thiago Panini" userId="cc6a5c77081c362d" providerId="LiveId" clId="{1E56A7F8-8C41-4C48-8B9E-FDD3FD38C49C}" dt="2024-06-30T00:13:39.498" v="34944" actId="478"/>
          <ac:picMkLst>
            <pc:docMk/>
            <pc:sldMk cId="2205339849" sldId="489"/>
            <ac:picMk id="2" creationId="{FEBB3B7C-4668-4E18-AAC1-98A56424876E}"/>
          </ac:picMkLst>
        </pc:picChg>
        <pc:picChg chg="del">
          <ac:chgData name="Thiago Panini" userId="cc6a5c77081c362d" providerId="LiveId" clId="{1E56A7F8-8C41-4C48-8B9E-FDD3FD38C49C}" dt="2024-06-30T00:13:39.498" v="34944" actId="478"/>
          <ac:picMkLst>
            <pc:docMk/>
            <pc:sldMk cId="2205339849" sldId="489"/>
            <ac:picMk id="3" creationId="{6CB7880B-8A56-FEFA-6950-951B2B25D7C0}"/>
          </ac:picMkLst>
        </pc:picChg>
        <pc:picChg chg="mod">
          <ac:chgData name="Thiago Panini" userId="cc6a5c77081c362d" providerId="LiveId" clId="{1E56A7F8-8C41-4C48-8B9E-FDD3FD38C49C}" dt="2024-06-30T00:14:37.347" v="34962" actId="1076"/>
          <ac:picMkLst>
            <pc:docMk/>
            <pc:sldMk cId="2205339849" sldId="489"/>
            <ac:picMk id="9" creationId="{9C31F1B4-7C88-5808-323B-CFE6148C0A75}"/>
          </ac:picMkLst>
        </pc:picChg>
        <pc:picChg chg="del">
          <ac:chgData name="Thiago Panini" userId="cc6a5c77081c362d" providerId="LiveId" clId="{1E56A7F8-8C41-4C48-8B9E-FDD3FD38C49C}" dt="2024-06-30T00:13:41.420" v="34945" actId="478"/>
          <ac:picMkLst>
            <pc:docMk/>
            <pc:sldMk cId="2205339849" sldId="489"/>
            <ac:picMk id="10" creationId="{2B6655A6-0A23-B63D-9DB5-2311C2D3FF7C}"/>
          </ac:picMkLst>
        </pc:picChg>
        <pc:picChg chg="del mod">
          <ac:chgData name="Thiago Panini" userId="cc6a5c77081c362d" providerId="LiveId" clId="{1E56A7F8-8C41-4C48-8B9E-FDD3FD38C49C}" dt="2024-06-30T00:14:03.363" v="34952" actId="478"/>
          <ac:picMkLst>
            <pc:docMk/>
            <pc:sldMk cId="2205339849" sldId="489"/>
            <ac:picMk id="37" creationId="{703558F6-D84E-5BC5-13FA-40ACC70A3B75}"/>
          </ac:picMkLst>
        </pc:picChg>
        <pc:picChg chg="add mod">
          <ac:chgData name="Thiago Panini" userId="cc6a5c77081c362d" providerId="LiveId" clId="{1E56A7F8-8C41-4C48-8B9E-FDD3FD38C49C}" dt="2024-06-30T00:14:50.924" v="34967" actId="1076"/>
          <ac:picMkLst>
            <pc:docMk/>
            <pc:sldMk cId="2205339849" sldId="489"/>
            <ac:picMk id="10242" creationId="{E172A9B3-B093-21DA-6DD8-EA848B7A5288}"/>
          </ac:picMkLst>
        </pc:picChg>
      </pc:sldChg>
      <pc:sldChg chg="addSp delSp modSp add mod ord">
        <pc:chgData name="Thiago Panini" userId="cc6a5c77081c362d" providerId="LiveId" clId="{1E56A7F8-8C41-4C48-8B9E-FDD3FD38C49C}" dt="2024-06-30T00:40:53.068" v="36192" actId="20577"/>
        <pc:sldMkLst>
          <pc:docMk/>
          <pc:sldMk cId="530060259" sldId="490"/>
        </pc:sldMkLst>
        <pc:spChg chg="add del mod">
          <ac:chgData name="Thiago Panini" userId="cc6a5c77081c362d" providerId="LiveId" clId="{1E56A7F8-8C41-4C48-8B9E-FDD3FD38C49C}" dt="2024-06-30T00:25:35.138" v="35088" actId="478"/>
          <ac:spMkLst>
            <pc:docMk/>
            <pc:sldMk cId="530060259" sldId="490"/>
            <ac:spMk id="2" creationId="{2EC42FA7-507E-67CA-604F-B130C0E80BF8}"/>
          </ac:spMkLst>
        </pc:spChg>
        <pc:spChg chg="add del mod">
          <ac:chgData name="Thiago Panini" userId="cc6a5c77081c362d" providerId="LiveId" clId="{1E56A7F8-8C41-4C48-8B9E-FDD3FD38C49C}" dt="2024-06-30T00:25:35.138" v="35088" actId="478"/>
          <ac:spMkLst>
            <pc:docMk/>
            <pc:sldMk cId="530060259" sldId="490"/>
            <ac:spMk id="3" creationId="{C32644A4-FE96-42AC-A3EC-6E6E399AF1D1}"/>
          </ac:spMkLst>
        </pc:spChg>
        <pc:spChg chg="add del mod">
          <ac:chgData name="Thiago Panini" userId="cc6a5c77081c362d" providerId="LiveId" clId="{1E56A7F8-8C41-4C48-8B9E-FDD3FD38C49C}" dt="2024-06-30T00:25:35.138" v="35088" actId="478"/>
          <ac:spMkLst>
            <pc:docMk/>
            <pc:sldMk cId="530060259" sldId="490"/>
            <ac:spMk id="5" creationId="{7B9F7EAA-538A-489A-7643-143FE240C7F6}"/>
          </ac:spMkLst>
        </pc:spChg>
        <pc:spChg chg="add del mod">
          <ac:chgData name="Thiago Panini" userId="cc6a5c77081c362d" providerId="LiveId" clId="{1E56A7F8-8C41-4C48-8B9E-FDD3FD38C49C}" dt="2024-06-30T00:15:59.676" v="35033" actId="478"/>
          <ac:spMkLst>
            <pc:docMk/>
            <pc:sldMk cId="530060259" sldId="490"/>
            <ac:spMk id="6" creationId="{239611BF-2DE4-A3ED-8488-E16B82E75218}"/>
          </ac:spMkLst>
        </pc:spChg>
        <pc:spChg chg="del">
          <ac:chgData name="Thiago Panini" userId="cc6a5c77081c362d" providerId="LiveId" clId="{1E56A7F8-8C41-4C48-8B9E-FDD3FD38C49C}" dt="2024-06-30T00:15:09.630" v="34973" actId="478"/>
          <ac:spMkLst>
            <pc:docMk/>
            <pc:sldMk cId="530060259" sldId="490"/>
            <ac:spMk id="7" creationId="{DCA29D68-BB6A-1F28-214D-160000BF87A6}"/>
          </ac:spMkLst>
        </pc:spChg>
        <pc:spChg chg="del">
          <ac:chgData name="Thiago Panini" userId="cc6a5c77081c362d" providerId="LiveId" clId="{1E56A7F8-8C41-4C48-8B9E-FDD3FD38C49C}" dt="2024-06-30T00:15:08.088" v="34972" actId="478"/>
          <ac:spMkLst>
            <pc:docMk/>
            <pc:sldMk cId="530060259" sldId="490"/>
            <ac:spMk id="8" creationId="{7A9CADB6-FBD6-8B49-E640-EE4C5BF4AC40}"/>
          </ac:spMkLst>
        </pc:spChg>
        <pc:spChg chg="add del mod">
          <ac:chgData name="Thiago Panini" userId="cc6a5c77081c362d" providerId="LiveId" clId="{1E56A7F8-8C41-4C48-8B9E-FDD3FD38C49C}" dt="2024-06-30T00:25:35.138" v="35088" actId="478"/>
          <ac:spMkLst>
            <pc:docMk/>
            <pc:sldMk cId="530060259" sldId="490"/>
            <ac:spMk id="10" creationId="{A27ECA49-D826-C5AC-354F-C7F9183953E1}"/>
          </ac:spMkLst>
        </pc:spChg>
        <pc:spChg chg="del mod">
          <ac:chgData name="Thiago Panini" userId="cc6a5c77081c362d" providerId="LiveId" clId="{1E56A7F8-8C41-4C48-8B9E-FDD3FD38C49C}" dt="2024-06-30T00:25:35.138" v="35088" actId="478"/>
          <ac:spMkLst>
            <pc:docMk/>
            <pc:sldMk cId="530060259" sldId="490"/>
            <ac:spMk id="11" creationId="{54F006F5-A814-10ED-024A-4AFA86D074E1}"/>
          </ac:spMkLst>
        </pc:spChg>
        <pc:spChg chg="add mod">
          <ac:chgData name="Thiago Panini" userId="cc6a5c77081c362d" providerId="LiveId" clId="{1E56A7F8-8C41-4C48-8B9E-FDD3FD38C49C}" dt="2024-06-30T00:39:52.015" v="36178" actId="12788"/>
          <ac:spMkLst>
            <pc:docMk/>
            <pc:sldMk cId="530060259" sldId="490"/>
            <ac:spMk id="12" creationId="{33881F1C-5502-F594-F746-D04E80B1E46F}"/>
          </ac:spMkLst>
        </pc:spChg>
        <pc:spChg chg="add mod">
          <ac:chgData name="Thiago Panini" userId="cc6a5c77081c362d" providerId="LiveId" clId="{1E56A7F8-8C41-4C48-8B9E-FDD3FD38C49C}" dt="2024-06-30T00:40:53.068" v="36192" actId="20577"/>
          <ac:spMkLst>
            <pc:docMk/>
            <pc:sldMk cId="530060259" sldId="490"/>
            <ac:spMk id="13" creationId="{3DE5FE21-D08B-A88C-382C-6DE540B96B5C}"/>
          </ac:spMkLst>
        </pc:spChg>
        <pc:spChg chg="del">
          <ac:chgData name="Thiago Panini" userId="cc6a5c77081c362d" providerId="LiveId" clId="{1E56A7F8-8C41-4C48-8B9E-FDD3FD38C49C}" dt="2024-06-30T00:15:04.936" v="34970" actId="478"/>
          <ac:spMkLst>
            <pc:docMk/>
            <pc:sldMk cId="530060259" sldId="490"/>
            <ac:spMk id="17" creationId="{45CFBAA6-C2A8-A609-0CF4-2A981FE402DB}"/>
          </ac:spMkLst>
        </pc:spChg>
        <pc:spChg chg="del">
          <ac:chgData name="Thiago Panini" userId="cc6a5c77081c362d" providerId="LiveId" clId="{1E56A7F8-8C41-4C48-8B9E-FDD3FD38C49C}" dt="2024-06-30T00:15:08.088" v="34972" actId="478"/>
          <ac:spMkLst>
            <pc:docMk/>
            <pc:sldMk cId="530060259" sldId="490"/>
            <ac:spMk id="22" creationId="{0280FF08-C46E-92A6-5A83-DA6773119D21}"/>
          </ac:spMkLst>
        </pc:spChg>
        <pc:spChg chg="del">
          <ac:chgData name="Thiago Panini" userId="cc6a5c77081c362d" providerId="LiveId" clId="{1E56A7F8-8C41-4C48-8B9E-FDD3FD38C49C}" dt="2024-06-30T00:15:08.088" v="34972" actId="478"/>
          <ac:spMkLst>
            <pc:docMk/>
            <pc:sldMk cId="530060259" sldId="490"/>
            <ac:spMk id="23" creationId="{038CB65B-A35B-C3F4-4762-FD1BA8CCB73C}"/>
          </ac:spMkLst>
        </pc:spChg>
        <pc:spChg chg="del">
          <ac:chgData name="Thiago Panini" userId="cc6a5c77081c362d" providerId="LiveId" clId="{1E56A7F8-8C41-4C48-8B9E-FDD3FD38C49C}" dt="2024-06-30T00:15:08.088" v="34972" actId="478"/>
          <ac:spMkLst>
            <pc:docMk/>
            <pc:sldMk cId="530060259" sldId="490"/>
            <ac:spMk id="24" creationId="{A9268B62-3CD7-7EC4-A76B-B6476AE620D3}"/>
          </ac:spMkLst>
        </pc:spChg>
        <pc:spChg chg="mod">
          <ac:chgData name="Thiago Panini" userId="cc6a5c77081c362d" providerId="LiveId" clId="{1E56A7F8-8C41-4C48-8B9E-FDD3FD38C49C}" dt="2024-06-30T00:26:12.771" v="35112" actId="20577"/>
          <ac:spMkLst>
            <pc:docMk/>
            <pc:sldMk cId="530060259" sldId="490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6-30T00:15:08.088" v="34972" actId="478"/>
          <ac:spMkLst>
            <pc:docMk/>
            <pc:sldMk cId="530060259" sldId="490"/>
            <ac:spMk id="28" creationId="{3F5372F0-965D-9FF9-224F-7223E48333B1}"/>
          </ac:spMkLst>
        </pc:spChg>
        <pc:spChg chg="mod">
          <ac:chgData name="Thiago Panini" userId="cc6a5c77081c362d" providerId="LiveId" clId="{1E56A7F8-8C41-4C48-8B9E-FDD3FD38C49C}" dt="2024-06-30T00:26:24.190" v="35184" actId="20577"/>
          <ac:spMkLst>
            <pc:docMk/>
            <pc:sldMk cId="530060259" sldId="490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6-30T00:15:04.936" v="34970" actId="478"/>
          <ac:spMkLst>
            <pc:docMk/>
            <pc:sldMk cId="530060259" sldId="490"/>
            <ac:spMk id="32" creationId="{64438C74-6867-75B3-0671-E3B133A1ECA3}"/>
          </ac:spMkLst>
        </pc:spChg>
        <pc:picChg chg="add del mod">
          <ac:chgData name="Thiago Panini" userId="cc6a5c77081c362d" providerId="LiveId" clId="{1E56A7F8-8C41-4C48-8B9E-FDD3FD38C49C}" dt="2024-06-30T00:25:35.138" v="35088" actId="478"/>
          <ac:picMkLst>
            <pc:docMk/>
            <pc:sldMk cId="530060259" sldId="490"/>
            <ac:picMk id="4" creationId="{B1D48152-089C-EE53-E438-598D1912BF7D}"/>
          </ac:picMkLst>
        </pc:picChg>
        <pc:picChg chg="del">
          <ac:chgData name="Thiago Panini" userId="cc6a5c77081c362d" providerId="LiveId" clId="{1E56A7F8-8C41-4C48-8B9E-FDD3FD38C49C}" dt="2024-06-30T00:15:08.088" v="34972" actId="478"/>
          <ac:picMkLst>
            <pc:docMk/>
            <pc:sldMk cId="530060259" sldId="490"/>
            <ac:picMk id="9" creationId="{9C31F1B4-7C88-5808-323B-CFE6148C0A75}"/>
          </ac:picMkLst>
        </pc:picChg>
        <pc:picChg chg="del">
          <ac:chgData name="Thiago Panini" userId="cc6a5c77081c362d" providerId="LiveId" clId="{1E56A7F8-8C41-4C48-8B9E-FDD3FD38C49C}" dt="2024-06-30T00:15:08.088" v="34972" actId="478"/>
          <ac:picMkLst>
            <pc:docMk/>
            <pc:sldMk cId="530060259" sldId="490"/>
            <ac:picMk id="10242" creationId="{E172A9B3-B093-21DA-6DD8-EA848B7A5288}"/>
          </ac:picMkLst>
        </pc:picChg>
        <pc:picChg chg="add del mod">
          <ac:chgData name="Thiago Panini" userId="cc6a5c77081c362d" providerId="LiveId" clId="{1E56A7F8-8C41-4C48-8B9E-FDD3FD38C49C}" dt="2024-06-30T00:25:40.453" v="35092" actId="478"/>
          <ac:picMkLst>
            <pc:docMk/>
            <pc:sldMk cId="530060259" sldId="490"/>
            <ac:picMk id="11266" creationId="{9C25F2D1-6E93-5C0B-5016-4112E2A1ED30}"/>
          </ac:picMkLst>
        </pc:picChg>
        <pc:picChg chg="add mod">
          <ac:chgData name="Thiago Panini" userId="cc6a5c77081c362d" providerId="LiveId" clId="{1E56A7F8-8C41-4C48-8B9E-FDD3FD38C49C}" dt="2024-06-30T00:26:02.694" v="35095" actId="1076"/>
          <ac:picMkLst>
            <pc:docMk/>
            <pc:sldMk cId="530060259" sldId="490"/>
            <ac:picMk id="11268" creationId="{1320F88F-44A1-0A81-CD18-ECB8BE9029D2}"/>
          </ac:picMkLst>
        </pc:picChg>
        <pc:cxnChg chg="add mod">
          <ac:chgData name="Thiago Panini" userId="cc6a5c77081c362d" providerId="LiveId" clId="{1E56A7F8-8C41-4C48-8B9E-FDD3FD38C49C}" dt="2024-06-30T00:39:52.015" v="36178" actId="12788"/>
          <ac:cxnSpMkLst>
            <pc:docMk/>
            <pc:sldMk cId="530060259" sldId="490"/>
            <ac:cxnSpMk id="14" creationId="{6CDA7F17-0564-342D-A802-E33E25330DC7}"/>
          </ac:cxnSpMkLst>
        </pc:cxnChg>
      </pc:sldChg>
      <pc:sldChg chg="addSp delSp modSp add mod modAnim">
        <pc:chgData name="Thiago Panini" userId="cc6a5c77081c362d" providerId="LiveId" clId="{1E56A7F8-8C41-4C48-8B9E-FDD3FD38C49C}" dt="2024-07-02T01:11:38.463" v="37069"/>
        <pc:sldMkLst>
          <pc:docMk/>
          <pc:sldMk cId="2510353206" sldId="491"/>
        </pc:sldMkLst>
        <pc:spChg chg="add del mod">
          <ac:chgData name="Thiago Panini" userId="cc6a5c77081c362d" providerId="LiveId" clId="{1E56A7F8-8C41-4C48-8B9E-FDD3FD38C49C}" dt="2024-07-02T00:39:50.154" v="36278" actId="478"/>
          <ac:spMkLst>
            <pc:docMk/>
            <pc:sldMk cId="2510353206" sldId="491"/>
            <ac:spMk id="2" creationId="{0A49C7D5-D391-79D3-8535-80EF8F406A40}"/>
          </ac:spMkLst>
        </pc:spChg>
        <pc:spChg chg="add mod">
          <ac:chgData name="Thiago Panini" userId="cc6a5c77081c362d" providerId="LiveId" clId="{1E56A7F8-8C41-4C48-8B9E-FDD3FD38C49C}" dt="2024-07-02T00:39:53.895" v="36279" actId="1076"/>
          <ac:spMkLst>
            <pc:docMk/>
            <pc:sldMk cId="2510353206" sldId="491"/>
            <ac:spMk id="3" creationId="{046B458D-AB0E-E38A-4ED6-542F59C93A23}"/>
          </ac:spMkLst>
        </pc:spChg>
        <pc:spChg chg="add mod">
          <ac:chgData name="Thiago Panini" userId="cc6a5c77081c362d" providerId="LiveId" clId="{1E56A7F8-8C41-4C48-8B9E-FDD3FD38C49C}" dt="2024-07-02T00:39:57.368" v="36281" actId="1076"/>
          <ac:spMkLst>
            <pc:docMk/>
            <pc:sldMk cId="2510353206" sldId="491"/>
            <ac:spMk id="5" creationId="{CB09F5FF-8562-F2BF-DBE5-8D097690C958}"/>
          </ac:spMkLst>
        </pc:spChg>
        <pc:spChg chg="add mod">
          <ac:chgData name="Thiago Panini" userId="cc6a5c77081c362d" providerId="LiveId" clId="{1E56A7F8-8C41-4C48-8B9E-FDD3FD38C49C}" dt="2024-07-02T01:10:29.614" v="36940" actId="1076"/>
          <ac:spMkLst>
            <pc:docMk/>
            <pc:sldMk cId="2510353206" sldId="491"/>
            <ac:spMk id="6" creationId="{4319996C-295A-1416-01D1-CE39D732CEC9}"/>
          </ac:spMkLst>
        </pc:spChg>
        <pc:spChg chg="add mod">
          <ac:chgData name="Thiago Panini" userId="cc6a5c77081c362d" providerId="LiveId" clId="{1E56A7F8-8C41-4C48-8B9E-FDD3FD38C49C}" dt="2024-07-02T01:10:23.621" v="36939" actId="1076"/>
          <ac:spMkLst>
            <pc:docMk/>
            <pc:sldMk cId="2510353206" sldId="491"/>
            <ac:spMk id="7" creationId="{DE4A8D6E-20A3-03EA-8886-F77E02487845}"/>
          </ac:spMkLst>
        </pc:spChg>
        <pc:spChg chg="add mod">
          <ac:chgData name="Thiago Panini" userId="cc6a5c77081c362d" providerId="LiveId" clId="{1E56A7F8-8C41-4C48-8B9E-FDD3FD38C49C}" dt="2024-07-02T01:11:06.863" v="37020" actId="1076"/>
          <ac:spMkLst>
            <pc:docMk/>
            <pc:sldMk cId="2510353206" sldId="491"/>
            <ac:spMk id="8" creationId="{33893DE7-5607-FD53-6B21-631E2261B739}"/>
          </ac:spMkLst>
        </pc:spChg>
        <pc:spChg chg="add mod">
          <ac:chgData name="Thiago Panini" userId="cc6a5c77081c362d" providerId="LiveId" clId="{1E56A7F8-8C41-4C48-8B9E-FDD3FD38C49C}" dt="2024-07-02T01:11:38.463" v="37069"/>
          <ac:spMkLst>
            <pc:docMk/>
            <pc:sldMk cId="2510353206" sldId="491"/>
            <ac:spMk id="9" creationId="{70207A12-D2AC-5608-DF64-C0D08B05FDF2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11" creationId="{21605E11-EE44-4540-F20F-D28400895B1F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12" creationId="{1AA5FDF0-C0DF-D38E-4EEF-B5903C672CC4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13" creationId="{A2F8FB27-E910-C2B9-8B66-399CC03496F3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15" creationId="{0B3F25D5-72D3-1A2B-BEA9-2F04C3C18AA7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18" creationId="{683F3FD2-F903-CD7C-C21D-FE8B024ED096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21" creationId="{5442FE12-2739-EA38-F7D4-F22F96737A27}"/>
          </ac:spMkLst>
        </pc:spChg>
        <pc:spChg chg="mod">
          <ac:chgData name="Thiago Panini" userId="cc6a5c77081c362d" providerId="LiveId" clId="{1E56A7F8-8C41-4C48-8B9E-FDD3FD38C49C}" dt="2024-07-02T00:37:04.501" v="36238" actId="207"/>
          <ac:spMkLst>
            <pc:docMk/>
            <pc:sldMk cId="2510353206" sldId="491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7-02T00:37:21.175" v="36267" actId="20577"/>
          <ac:spMkLst>
            <pc:docMk/>
            <pc:sldMk cId="2510353206" sldId="491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35" creationId="{DD4F5A7A-DBBE-52E9-5708-30C4193568C7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36" creationId="{57E87E38-E3B2-8501-90C0-5C9ED02B09F5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39" creationId="{3B2669C8-D4C2-7BAA-066A-AD5FB28BCF76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40" creationId="{0782E01F-721C-1005-3F60-E93898081747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41" creationId="{BEC48A8F-54AE-A610-20A8-73F34A834D66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42" creationId="{1F44EC0B-48D2-E7D1-AD50-DEE334DEF079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43" creationId="{B434FC99-BF64-8717-F577-6947B6C72FEB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44" creationId="{EA98C36E-FAB4-C0A8-C9FA-637B933AAD6B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45" creationId="{BFCCF7FA-67FE-96AC-E35A-233458BF0ECB}"/>
          </ac:spMkLst>
        </pc:spChg>
        <pc:spChg chg="del">
          <ac:chgData name="Thiago Panini" userId="cc6a5c77081c362d" providerId="LiveId" clId="{1E56A7F8-8C41-4C48-8B9E-FDD3FD38C49C}" dt="2024-07-02T00:37:40.777" v="36268" actId="478"/>
          <ac:spMkLst>
            <pc:docMk/>
            <pc:sldMk cId="2510353206" sldId="491"/>
            <ac:spMk id="46" creationId="{B73858A7-B02B-3D00-59DC-20FB013A0B0B}"/>
          </ac:spMkLst>
        </pc:spChg>
        <pc:picChg chg="add del mod">
          <ac:chgData name="Thiago Panini" userId="cc6a5c77081c362d" providerId="LiveId" clId="{1E56A7F8-8C41-4C48-8B9E-FDD3FD38C49C}" dt="2024-07-02T00:42:42.467" v="36284" actId="478"/>
          <ac:picMkLst>
            <pc:docMk/>
            <pc:sldMk cId="2510353206" sldId="491"/>
            <ac:picMk id="4" creationId="{C32B12E3-60F8-0073-C8F9-B77008FDA7BE}"/>
          </ac:picMkLst>
        </pc:picChg>
        <pc:picChg chg="del">
          <ac:chgData name="Thiago Panini" userId="cc6a5c77081c362d" providerId="LiveId" clId="{1E56A7F8-8C41-4C48-8B9E-FDD3FD38C49C}" dt="2024-07-02T00:37:40.777" v="36268" actId="478"/>
          <ac:picMkLst>
            <pc:docMk/>
            <pc:sldMk cId="2510353206" sldId="491"/>
            <ac:picMk id="38" creationId="{1762A6E3-AC6B-B455-1963-1D108745A281}"/>
          </ac:picMkLst>
        </pc:picChg>
        <pc:picChg chg="add mod">
          <ac:chgData name="Thiago Panini" userId="cc6a5c77081c362d" providerId="LiveId" clId="{1E56A7F8-8C41-4C48-8B9E-FDD3FD38C49C}" dt="2024-07-02T00:43:56.797" v="36294" actId="14100"/>
          <ac:picMkLst>
            <pc:docMk/>
            <pc:sldMk cId="2510353206" sldId="491"/>
            <ac:picMk id="1026" creationId="{454BD230-1824-DE10-D1AB-342247184959}"/>
          </ac:picMkLst>
        </pc:picChg>
        <pc:picChg chg="del">
          <ac:chgData name="Thiago Panini" userId="cc6a5c77081c362d" providerId="LiveId" clId="{1E56A7F8-8C41-4C48-8B9E-FDD3FD38C49C}" dt="2024-07-02T00:37:40.777" v="36268" actId="478"/>
          <ac:picMkLst>
            <pc:docMk/>
            <pc:sldMk cId="2510353206" sldId="491"/>
            <ac:picMk id="9218" creationId="{0E80E0D7-7CD2-1CC1-6EC3-FB1DF6F29EC4}"/>
          </ac:picMkLst>
        </pc:picChg>
        <pc:picChg chg="del">
          <ac:chgData name="Thiago Panini" userId="cc6a5c77081c362d" providerId="LiveId" clId="{1E56A7F8-8C41-4C48-8B9E-FDD3FD38C49C}" dt="2024-07-02T00:37:40.777" v="36268" actId="478"/>
          <ac:picMkLst>
            <pc:docMk/>
            <pc:sldMk cId="2510353206" sldId="491"/>
            <ac:picMk id="9224" creationId="{51E26426-D90B-2329-4A20-C4032D2ECAF0}"/>
          </ac:picMkLst>
        </pc:picChg>
        <pc:picChg chg="del">
          <ac:chgData name="Thiago Panini" userId="cc6a5c77081c362d" providerId="LiveId" clId="{1E56A7F8-8C41-4C48-8B9E-FDD3FD38C49C}" dt="2024-07-02T00:37:40.777" v="36268" actId="478"/>
          <ac:picMkLst>
            <pc:docMk/>
            <pc:sldMk cId="2510353206" sldId="491"/>
            <ac:picMk id="9226" creationId="{BE57D21B-A32C-9CB3-9ABC-8B27890DC462}"/>
          </ac:picMkLst>
        </pc:picChg>
        <pc:picChg chg="del">
          <ac:chgData name="Thiago Panini" userId="cc6a5c77081c362d" providerId="LiveId" clId="{1E56A7F8-8C41-4C48-8B9E-FDD3FD38C49C}" dt="2024-07-02T00:37:40.777" v="36268" actId="478"/>
          <ac:picMkLst>
            <pc:docMk/>
            <pc:sldMk cId="2510353206" sldId="491"/>
            <ac:picMk id="9228" creationId="{E96CB877-D45B-9046-958F-5C5AE8714A95}"/>
          </ac:picMkLst>
        </pc:picChg>
        <pc:picChg chg="del">
          <ac:chgData name="Thiago Panini" userId="cc6a5c77081c362d" providerId="LiveId" clId="{1E56A7F8-8C41-4C48-8B9E-FDD3FD38C49C}" dt="2024-07-02T00:37:40.777" v="36268" actId="478"/>
          <ac:picMkLst>
            <pc:docMk/>
            <pc:sldMk cId="2510353206" sldId="491"/>
            <ac:picMk id="9230" creationId="{51B738A2-4DFC-74FB-7C40-32FDF7217423}"/>
          </ac:picMkLst>
        </pc:picChg>
        <pc:picChg chg="del">
          <ac:chgData name="Thiago Panini" userId="cc6a5c77081c362d" providerId="LiveId" clId="{1E56A7F8-8C41-4C48-8B9E-FDD3FD38C49C}" dt="2024-07-02T00:37:40.777" v="36268" actId="478"/>
          <ac:picMkLst>
            <pc:docMk/>
            <pc:sldMk cId="2510353206" sldId="491"/>
            <ac:picMk id="9232" creationId="{6E44A8D1-C249-CF7E-AA0C-18BF9AA62BD1}"/>
          </ac:picMkLst>
        </pc:picChg>
      </pc:sldChg>
      <pc:sldChg chg="addSp delSp modSp add mod">
        <pc:chgData name="Thiago Panini" userId="cc6a5c77081c362d" providerId="LiveId" clId="{1E56A7F8-8C41-4C48-8B9E-FDD3FD38C49C}" dt="2024-07-03T22:54:38.985" v="43055" actId="1076"/>
        <pc:sldMkLst>
          <pc:docMk/>
          <pc:sldMk cId="2668645612" sldId="492"/>
        </pc:sldMkLst>
        <pc:spChg chg="del">
          <ac:chgData name="Thiago Panini" userId="cc6a5c77081c362d" providerId="LiveId" clId="{1E56A7F8-8C41-4C48-8B9E-FDD3FD38C49C}" dt="2024-07-02T01:14:57.127" v="37096" actId="478"/>
          <ac:spMkLst>
            <pc:docMk/>
            <pc:sldMk cId="2668645612" sldId="492"/>
            <ac:spMk id="3" creationId="{046B458D-AB0E-E38A-4ED6-542F59C93A23}"/>
          </ac:spMkLst>
        </pc:spChg>
        <pc:spChg chg="del">
          <ac:chgData name="Thiago Panini" userId="cc6a5c77081c362d" providerId="LiveId" clId="{1E56A7F8-8C41-4C48-8B9E-FDD3FD38C49C}" dt="2024-07-02T01:14:57.127" v="37096" actId="478"/>
          <ac:spMkLst>
            <pc:docMk/>
            <pc:sldMk cId="2668645612" sldId="492"/>
            <ac:spMk id="5" creationId="{CB09F5FF-8562-F2BF-DBE5-8D097690C958}"/>
          </ac:spMkLst>
        </pc:spChg>
        <pc:spChg chg="del">
          <ac:chgData name="Thiago Panini" userId="cc6a5c77081c362d" providerId="LiveId" clId="{1E56A7F8-8C41-4C48-8B9E-FDD3FD38C49C}" dt="2024-07-02T01:14:57.127" v="37096" actId="478"/>
          <ac:spMkLst>
            <pc:docMk/>
            <pc:sldMk cId="2668645612" sldId="492"/>
            <ac:spMk id="6" creationId="{4319996C-295A-1416-01D1-CE39D732CEC9}"/>
          </ac:spMkLst>
        </pc:spChg>
        <pc:spChg chg="del">
          <ac:chgData name="Thiago Panini" userId="cc6a5c77081c362d" providerId="LiveId" clId="{1E56A7F8-8C41-4C48-8B9E-FDD3FD38C49C}" dt="2024-07-02T01:14:57.127" v="37096" actId="478"/>
          <ac:spMkLst>
            <pc:docMk/>
            <pc:sldMk cId="2668645612" sldId="492"/>
            <ac:spMk id="7" creationId="{DE4A8D6E-20A3-03EA-8886-F77E02487845}"/>
          </ac:spMkLst>
        </pc:spChg>
        <pc:spChg chg="del">
          <ac:chgData name="Thiago Panini" userId="cc6a5c77081c362d" providerId="LiveId" clId="{1E56A7F8-8C41-4C48-8B9E-FDD3FD38C49C}" dt="2024-07-02T01:14:57.127" v="37096" actId="478"/>
          <ac:spMkLst>
            <pc:docMk/>
            <pc:sldMk cId="2668645612" sldId="492"/>
            <ac:spMk id="8" creationId="{33893DE7-5607-FD53-6B21-631E2261B739}"/>
          </ac:spMkLst>
        </pc:spChg>
        <pc:spChg chg="del">
          <ac:chgData name="Thiago Panini" userId="cc6a5c77081c362d" providerId="LiveId" clId="{1E56A7F8-8C41-4C48-8B9E-FDD3FD38C49C}" dt="2024-07-02T01:14:57.127" v="37096" actId="478"/>
          <ac:spMkLst>
            <pc:docMk/>
            <pc:sldMk cId="2668645612" sldId="492"/>
            <ac:spMk id="9" creationId="{70207A12-D2AC-5608-DF64-C0D08B05FDF2}"/>
          </ac:spMkLst>
        </pc:spChg>
        <pc:spChg chg="add mod">
          <ac:chgData name="Thiago Panini" userId="cc6a5c77081c362d" providerId="LiveId" clId="{1E56A7F8-8C41-4C48-8B9E-FDD3FD38C49C}" dt="2024-07-02T01:25:09.216" v="37429" actId="1038"/>
          <ac:spMkLst>
            <pc:docMk/>
            <pc:sldMk cId="2668645612" sldId="492"/>
            <ac:spMk id="10" creationId="{3D96E543-C47B-E5D3-D0D9-E0B7C0C7B82D}"/>
          </ac:spMkLst>
        </pc:spChg>
        <pc:spChg chg="add mod">
          <ac:chgData name="Thiago Panini" userId="cc6a5c77081c362d" providerId="LiveId" clId="{1E56A7F8-8C41-4C48-8B9E-FDD3FD38C49C}" dt="2024-07-02T01:25:09.216" v="37429" actId="1038"/>
          <ac:spMkLst>
            <pc:docMk/>
            <pc:sldMk cId="2668645612" sldId="492"/>
            <ac:spMk id="11" creationId="{85893060-8CC8-9684-2A6A-EC1882540B77}"/>
          </ac:spMkLst>
        </pc:spChg>
        <pc:spChg chg="add mod">
          <ac:chgData name="Thiago Panini" userId="cc6a5c77081c362d" providerId="LiveId" clId="{1E56A7F8-8C41-4C48-8B9E-FDD3FD38C49C}" dt="2024-07-02T01:25:09.216" v="37429" actId="1038"/>
          <ac:spMkLst>
            <pc:docMk/>
            <pc:sldMk cId="2668645612" sldId="492"/>
            <ac:spMk id="12" creationId="{C29A96E6-1BE4-CF9B-81A0-48C88BCDE628}"/>
          </ac:spMkLst>
        </pc:spChg>
        <pc:spChg chg="add mod">
          <ac:chgData name="Thiago Panini" userId="cc6a5c77081c362d" providerId="LiveId" clId="{1E56A7F8-8C41-4C48-8B9E-FDD3FD38C49C}" dt="2024-07-02T01:25:09.216" v="37429" actId="1038"/>
          <ac:spMkLst>
            <pc:docMk/>
            <pc:sldMk cId="2668645612" sldId="492"/>
            <ac:spMk id="13" creationId="{A4555860-79D1-8A5A-4623-EF4DE7B10EB0}"/>
          </ac:spMkLst>
        </pc:spChg>
        <pc:spChg chg="add mod">
          <ac:chgData name="Thiago Panini" userId="cc6a5c77081c362d" providerId="LiveId" clId="{1E56A7F8-8C41-4C48-8B9E-FDD3FD38C49C}" dt="2024-07-02T01:25:09.216" v="37429" actId="1038"/>
          <ac:spMkLst>
            <pc:docMk/>
            <pc:sldMk cId="2668645612" sldId="492"/>
            <ac:spMk id="14" creationId="{EEE1BD0E-EE91-1DFA-4A65-44333D5495EA}"/>
          </ac:spMkLst>
        </pc:spChg>
        <pc:spChg chg="mod">
          <ac:chgData name="Thiago Panini" userId="cc6a5c77081c362d" providerId="LiveId" clId="{1E56A7F8-8C41-4C48-8B9E-FDD3FD38C49C}" dt="2024-07-02T01:16:52.599" v="37114" actId="20577"/>
          <ac:spMkLst>
            <pc:docMk/>
            <pc:sldMk cId="2668645612" sldId="492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7-02T01:24:38.223" v="37420" actId="20577"/>
          <ac:spMkLst>
            <pc:docMk/>
            <pc:sldMk cId="2668645612" sldId="492"/>
            <ac:spMk id="29" creationId="{E45329CC-8AEA-F224-D93C-63ABA2E6CB8B}"/>
          </ac:spMkLst>
        </pc:spChg>
        <pc:picChg chg="add del mod">
          <ac:chgData name="Thiago Panini" userId="cc6a5c77081c362d" providerId="LiveId" clId="{1E56A7F8-8C41-4C48-8B9E-FDD3FD38C49C}" dt="2024-07-02T01:16:54.555" v="37115" actId="478"/>
          <ac:picMkLst>
            <pc:docMk/>
            <pc:sldMk cId="2668645612" sldId="492"/>
            <ac:picMk id="2" creationId="{A8D24422-70A2-58A7-64CD-F28A4ECFC8C3}"/>
          </ac:picMkLst>
        </pc:picChg>
        <pc:picChg chg="add mod">
          <ac:chgData name="Thiago Panini" userId="cc6a5c77081c362d" providerId="LiveId" clId="{1E56A7F8-8C41-4C48-8B9E-FDD3FD38C49C}" dt="2024-07-02T01:25:09.216" v="37429" actId="1038"/>
          <ac:picMkLst>
            <pc:docMk/>
            <pc:sldMk cId="2668645612" sldId="492"/>
            <ac:picMk id="4" creationId="{652CECBF-7732-047B-A1C6-94981F62D99C}"/>
          </ac:picMkLst>
        </pc:picChg>
        <pc:picChg chg="del">
          <ac:chgData name="Thiago Panini" userId="cc6a5c77081c362d" providerId="LiveId" clId="{1E56A7F8-8C41-4C48-8B9E-FDD3FD38C49C}" dt="2024-07-02T01:14:57.127" v="37096" actId="478"/>
          <ac:picMkLst>
            <pc:docMk/>
            <pc:sldMk cId="2668645612" sldId="492"/>
            <ac:picMk id="1026" creationId="{454BD230-1824-DE10-D1AB-342247184959}"/>
          </ac:picMkLst>
        </pc:picChg>
        <pc:picChg chg="add del mod">
          <ac:chgData name="Thiago Panini" userId="cc6a5c77081c362d" providerId="LiveId" clId="{1E56A7F8-8C41-4C48-8B9E-FDD3FD38C49C}" dt="2024-07-02T01:19:45.925" v="37152" actId="21"/>
          <ac:picMkLst>
            <pc:docMk/>
            <pc:sldMk cId="2668645612" sldId="492"/>
            <ac:picMk id="2050" creationId="{652CECBF-7732-047B-A1C6-94981F62D99C}"/>
          </ac:picMkLst>
        </pc:picChg>
        <pc:picChg chg="add mod">
          <ac:chgData name="Thiago Panini" userId="cc6a5c77081c362d" providerId="LiveId" clId="{1E56A7F8-8C41-4C48-8B9E-FDD3FD38C49C}" dt="2024-07-03T22:54:38.985" v="43055" actId="1076"/>
          <ac:picMkLst>
            <pc:docMk/>
            <pc:sldMk cId="2668645612" sldId="492"/>
            <ac:picMk id="2052" creationId="{1CE0AE3B-5694-867C-99E3-2C1620D219E5}"/>
          </ac:picMkLst>
        </pc:picChg>
        <pc:picChg chg="add mod">
          <ac:chgData name="Thiago Panini" userId="cc6a5c77081c362d" providerId="LiveId" clId="{1E56A7F8-8C41-4C48-8B9E-FDD3FD38C49C}" dt="2024-07-02T01:25:09.216" v="37429" actId="1038"/>
          <ac:picMkLst>
            <pc:docMk/>
            <pc:sldMk cId="2668645612" sldId="492"/>
            <ac:picMk id="2054" creationId="{9F6F3095-C2F1-7682-687B-81F2FE3594D9}"/>
          </ac:picMkLst>
        </pc:picChg>
        <pc:picChg chg="add">
          <ac:chgData name="Thiago Panini" userId="cc6a5c77081c362d" providerId="LiveId" clId="{1E56A7F8-8C41-4C48-8B9E-FDD3FD38C49C}" dt="2024-07-02T01:18:38.250" v="37127"/>
          <ac:picMkLst>
            <pc:docMk/>
            <pc:sldMk cId="2668645612" sldId="492"/>
            <ac:picMk id="2056" creationId="{AB4176D8-6FBE-D4BB-55FC-D2EFCAD5CF7B}"/>
          </ac:picMkLst>
        </pc:picChg>
        <pc:picChg chg="add mod">
          <ac:chgData name="Thiago Panini" userId="cc6a5c77081c362d" providerId="LiveId" clId="{1E56A7F8-8C41-4C48-8B9E-FDD3FD38C49C}" dt="2024-07-02T01:25:09.216" v="37429" actId="1038"/>
          <ac:picMkLst>
            <pc:docMk/>
            <pc:sldMk cId="2668645612" sldId="492"/>
            <ac:picMk id="2058" creationId="{E32AD62A-5F93-8A7D-599A-0AB78C3B7BBE}"/>
          </ac:picMkLst>
        </pc:picChg>
        <pc:picChg chg="add del mod">
          <ac:chgData name="Thiago Panini" userId="cc6a5c77081c362d" providerId="LiveId" clId="{1E56A7F8-8C41-4C48-8B9E-FDD3FD38C49C}" dt="2024-07-02T01:20:17.604" v="37158" actId="478"/>
          <ac:picMkLst>
            <pc:docMk/>
            <pc:sldMk cId="2668645612" sldId="492"/>
            <ac:picMk id="2060" creationId="{A3119395-7623-D1F7-FE7C-4A823B1A76B0}"/>
          </ac:picMkLst>
        </pc:picChg>
        <pc:picChg chg="add mod">
          <ac:chgData name="Thiago Panini" userId="cc6a5c77081c362d" providerId="LiveId" clId="{1E56A7F8-8C41-4C48-8B9E-FDD3FD38C49C}" dt="2024-07-02T01:25:09.216" v="37429" actId="1038"/>
          <ac:picMkLst>
            <pc:docMk/>
            <pc:sldMk cId="2668645612" sldId="492"/>
            <ac:picMk id="2062" creationId="{A93439DA-B8DD-BFA2-0A6F-3EF7FDD2F2E0}"/>
          </ac:picMkLst>
        </pc:picChg>
        <pc:picChg chg="add del">
          <ac:chgData name="Thiago Panini" userId="cc6a5c77081c362d" providerId="LiveId" clId="{1E56A7F8-8C41-4C48-8B9E-FDD3FD38C49C}" dt="2024-07-02T01:20:38.040" v="37165" actId="478"/>
          <ac:picMkLst>
            <pc:docMk/>
            <pc:sldMk cId="2668645612" sldId="492"/>
            <ac:picMk id="2064" creationId="{BBE18838-D5F0-1382-3DC0-B44734443BC4}"/>
          </ac:picMkLst>
        </pc:picChg>
        <pc:picChg chg="add del mod">
          <ac:chgData name="Thiago Panini" userId="cc6a5c77081c362d" providerId="LiveId" clId="{1E56A7F8-8C41-4C48-8B9E-FDD3FD38C49C}" dt="2024-07-02T01:21:03.765" v="37169" actId="478"/>
          <ac:picMkLst>
            <pc:docMk/>
            <pc:sldMk cId="2668645612" sldId="492"/>
            <ac:picMk id="2066" creationId="{70735159-A002-8795-4178-E10BD2B254A0}"/>
          </ac:picMkLst>
        </pc:picChg>
      </pc:sldChg>
      <pc:sldChg chg="addSp delSp modSp add mod">
        <pc:chgData name="Thiago Panini" userId="cc6a5c77081c362d" providerId="LiveId" clId="{1E56A7F8-8C41-4C48-8B9E-FDD3FD38C49C}" dt="2024-07-03T12:49:50.118" v="39890" actId="207"/>
        <pc:sldMkLst>
          <pc:docMk/>
          <pc:sldMk cId="3958864418" sldId="493"/>
        </pc:sldMkLst>
        <pc:spChg chg="mod">
          <ac:chgData name="Thiago Panini" userId="cc6a5c77081c362d" providerId="LiveId" clId="{1E56A7F8-8C41-4C48-8B9E-FDD3FD38C49C}" dt="2024-07-03T12:49:50.118" v="39890" actId="207"/>
          <ac:spMkLst>
            <pc:docMk/>
            <pc:sldMk cId="3958864418" sldId="493"/>
            <ac:spMk id="1790" creationId="{00000000-0000-0000-0000-000000000000}"/>
          </ac:spMkLst>
        </pc:spChg>
        <pc:picChg chg="add mod">
          <ac:chgData name="Thiago Panini" userId="cc6a5c77081c362d" providerId="LiveId" clId="{1E56A7F8-8C41-4C48-8B9E-FDD3FD38C49C}" dt="2024-07-02T01:31:52.310" v="37471" actId="167"/>
          <ac:picMkLst>
            <pc:docMk/>
            <pc:sldMk cId="3958864418" sldId="493"/>
            <ac:picMk id="2" creationId="{4D5F12A1-DF86-4831-A2C9-8037D1663403}"/>
          </ac:picMkLst>
        </pc:picChg>
        <pc:picChg chg="add mod">
          <ac:chgData name="Thiago Panini" userId="cc6a5c77081c362d" providerId="LiveId" clId="{1E56A7F8-8C41-4C48-8B9E-FDD3FD38C49C}" dt="2024-07-03T12:49:42.504" v="39889" actId="1076"/>
          <ac:picMkLst>
            <pc:docMk/>
            <pc:sldMk cId="3958864418" sldId="493"/>
            <ac:picMk id="3" creationId="{5687A3C8-1503-F682-C0C4-273D37152F3F}"/>
          </ac:picMkLst>
        </pc:picChg>
        <pc:picChg chg="del">
          <ac:chgData name="Thiago Panini" userId="cc6a5c77081c362d" providerId="LiveId" clId="{1E56A7F8-8C41-4C48-8B9E-FDD3FD38C49C}" dt="2024-07-02T01:31:20.145" v="37464" actId="478"/>
          <ac:picMkLst>
            <pc:docMk/>
            <pc:sldMk cId="3958864418" sldId="493"/>
            <ac:picMk id="6146" creationId="{3E13194B-B79C-6A87-FB4F-B69C26CFE590}"/>
          </ac:picMkLst>
        </pc:picChg>
      </pc:sldChg>
      <pc:sldChg chg="addSp delSp modSp add mod ord">
        <pc:chgData name="Thiago Panini" userId="cc6a5c77081c362d" providerId="LiveId" clId="{1E56A7F8-8C41-4C48-8B9E-FDD3FD38C49C}" dt="2024-07-02T01:56:21.515" v="38377" actId="14100"/>
        <pc:sldMkLst>
          <pc:docMk/>
          <pc:sldMk cId="2516791682" sldId="494"/>
        </pc:sldMkLst>
        <pc:spChg chg="add mod">
          <ac:chgData name="Thiago Panini" userId="cc6a5c77081c362d" providerId="LiveId" clId="{1E56A7F8-8C41-4C48-8B9E-FDD3FD38C49C}" dt="2024-07-02T01:53:25.455" v="37836" actId="1035"/>
          <ac:spMkLst>
            <pc:docMk/>
            <pc:sldMk cId="2516791682" sldId="494"/>
            <ac:spMk id="7" creationId="{E1237B73-F86C-8834-A931-F479E9437911}"/>
          </ac:spMkLst>
        </pc:spChg>
        <pc:spChg chg="add mod">
          <ac:chgData name="Thiago Panini" userId="cc6a5c77081c362d" providerId="LiveId" clId="{1E56A7F8-8C41-4C48-8B9E-FDD3FD38C49C}" dt="2024-07-02T01:53:25.455" v="37836" actId="1035"/>
          <ac:spMkLst>
            <pc:docMk/>
            <pc:sldMk cId="2516791682" sldId="494"/>
            <ac:spMk id="8" creationId="{66417CC8-1939-4A6C-6BB8-9D596F140F2A}"/>
          </ac:spMkLst>
        </pc:spChg>
        <pc:spChg chg="del">
          <ac:chgData name="Thiago Panini" userId="cc6a5c77081c362d" providerId="LiveId" clId="{1E56A7F8-8C41-4C48-8B9E-FDD3FD38C49C}" dt="2024-07-02T01:41:12.415" v="37475" actId="478"/>
          <ac:spMkLst>
            <pc:docMk/>
            <pc:sldMk cId="2516791682" sldId="494"/>
            <ac:spMk id="10" creationId="{3D96E543-C47B-E5D3-D0D9-E0B7C0C7B82D}"/>
          </ac:spMkLst>
        </pc:spChg>
        <pc:spChg chg="del">
          <ac:chgData name="Thiago Panini" userId="cc6a5c77081c362d" providerId="LiveId" clId="{1E56A7F8-8C41-4C48-8B9E-FDD3FD38C49C}" dt="2024-07-02T01:41:12.415" v="37475" actId="478"/>
          <ac:spMkLst>
            <pc:docMk/>
            <pc:sldMk cId="2516791682" sldId="494"/>
            <ac:spMk id="11" creationId="{85893060-8CC8-9684-2A6A-EC1882540B77}"/>
          </ac:spMkLst>
        </pc:spChg>
        <pc:spChg chg="del">
          <ac:chgData name="Thiago Panini" userId="cc6a5c77081c362d" providerId="LiveId" clId="{1E56A7F8-8C41-4C48-8B9E-FDD3FD38C49C}" dt="2024-07-02T01:41:12.415" v="37475" actId="478"/>
          <ac:spMkLst>
            <pc:docMk/>
            <pc:sldMk cId="2516791682" sldId="494"/>
            <ac:spMk id="12" creationId="{C29A96E6-1BE4-CF9B-81A0-48C88BCDE628}"/>
          </ac:spMkLst>
        </pc:spChg>
        <pc:spChg chg="del">
          <ac:chgData name="Thiago Panini" userId="cc6a5c77081c362d" providerId="LiveId" clId="{1E56A7F8-8C41-4C48-8B9E-FDD3FD38C49C}" dt="2024-07-02T01:41:12.415" v="37475" actId="478"/>
          <ac:spMkLst>
            <pc:docMk/>
            <pc:sldMk cId="2516791682" sldId="494"/>
            <ac:spMk id="13" creationId="{A4555860-79D1-8A5A-4623-EF4DE7B10EB0}"/>
          </ac:spMkLst>
        </pc:spChg>
        <pc:spChg chg="del">
          <ac:chgData name="Thiago Panini" userId="cc6a5c77081c362d" providerId="LiveId" clId="{1E56A7F8-8C41-4C48-8B9E-FDD3FD38C49C}" dt="2024-07-02T01:41:12.415" v="37475" actId="478"/>
          <ac:spMkLst>
            <pc:docMk/>
            <pc:sldMk cId="2516791682" sldId="494"/>
            <ac:spMk id="14" creationId="{EEE1BD0E-EE91-1DFA-4A65-44333D5495EA}"/>
          </ac:spMkLst>
        </pc:spChg>
        <pc:spChg chg="add mod">
          <ac:chgData name="Thiago Panini" userId="cc6a5c77081c362d" providerId="LiveId" clId="{1E56A7F8-8C41-4C48-8B9E-FDD3FD38C49C}" dt="2024-07-02T01:53:25.455" v="37836" actId="1035"/>
          <ac:spMkLst>
            <pc:docMk/>
            <pc:sldMk cId="2516791682" sldId="494"/>
            <ac:spMk id="21" creationId="{74F7513B-9838-3C44-DF12-ED506BA13E13}"/>
          </ac:spMkLst>
        </pc:spChg>
        <pc:spChg chg="add mod">
          <ac:chgData name="Thiago Panini" userId="cc6a5c77081c362d" providerId="LiveId" clId="{1E56A7F8-8C41-4C48-8B9E-FDD3FD38C49C}" dt="2024-07-02T01:53:25.455" v="37836" actId="1035"/>
          <ac:spMkLst>
            <pc:docMk/>
            <pc:sldMk cId="2516791682" sldId="494"/>
            <ac:spMk id="22" creationId="{F49B1833-B5FD-DA62-1837-CDEA51970505}"/>
          </ac:spMkLst>
        </pc:spChg>
        <pc:spChg chg="add mod">
          <ac:chgData name="Thiago Panini" userId="cc6a5c77081c362d" providerId="LiveId" clId="{1E56A7F8-8C41-4C48-8B9E-FDD3FD38C49C}" dt="2024-07-02T01:53:25.455" v="37836" actId="1035"/>
          <ac:spMkLst>
            <pc:docMk/>
            <pc:sldMk cId="2516791682" sldId="494"/>
            <ac:spMk id="23" creationId="{49D1BF2D-3C3E-0947-AD16-0FE2F3F5DF68}"/>
          </ac:spMkLst>
        </pc:spChg>
        <pc:spChg chg="mod">
          <ac:chgData name="Thiago Panini" userId="cc6a5c77081c362d" providerId="LiveId" clId="{1E56A7F8-8C41-4C48-8B9E-FDD3FD38C49C}" dt="2024-07-02T01:47:48.358" v="37617" actId="20577"/>
          <ac:spMkLst>
            <pc:docMk/>
            <pc:sldMk cId="2516791682" sldId="494"/>
            <ac:spMk id="27" creationId="{D0D43115-B93C-E569-0E8E-6984E03F6667}"/>
          </ac:spMkLst>
        </pc:spChg>
        <pc:spChg chg="add mod">
          <ac:chgData name="Thiago Panini" userId="cc6a5c77081c362d" providerId="LiveId" clId="{1E56A7F8-8C41-4C48-8B9E-FDD3FD38C49C}" dt="2024-07-02T01:53:25.455" v="37836" actId="1035"/>
          <ac:spMkLst>
            <pc:docMk/>
            <pc:sldMk cId="2516791682" sldId="494"/>
            <ac:spMk id="28" creationId="{03AE6E7E-1B76-52FC-EB2B-A4E909005C5E}"/>
          </ac:spMkLst>
        </pc:spChg>
        <pc:spChg chg="mod">
          <ac:chgData name="Thiago Panini" userId="cc6a5c77081c362d" providerId="LiveId" clId="{1E56A7F8-8C41-4C48-8B9E-FDD3FD38C49C}" dt="2024-07-02T01:47:38.060" v="37597" actId="20577"/>
          <ac:spMkLst>
            <pc:docMk/>
            <pc:sldMk cId="2516791682" sldId="494"/>
            <ac:spMk id="29" creationId="{E45329CC-8AEA-F224-D93C-63ABA2E6CB8B}"/>
          </ac:spMkLst>
        </pc:spChg>
        <pc:spChg chg="add mod">
          <ac:chgData name="Thiago Panini" userId="cc6a5c77081c362d" providerId="LiveId" clId="{1E56A7F8-8C41-4C48-8B9E-FDD3FD38C49C}" dt="2024-07-02T01:53:25.455" v="37836" actId="1035"/>
          <ac:spMkLst>
            <pc:docMk/>
            <pc:sldMk cId="2516791682" sldId="494"/>
            <ac:spMk id="30" creationId="{03D999CB-DC01-1DFE-9525-830048742CDE}"/>
          </ac:spMkLst>
        </pc:spChg>
        <pc:spChg chg="add mod">
          <ac:chgData name="Thiago Panini" userId="cc6a5c77081c362d" providerId="LiveId" clId="{1E56A7F8-8C41-4C48-8B9E-FDD3FD38C49C}" dt="2024-07-02T01:56:05.463" v="38373" actId="1035"/>
          <ac:spMkLst>
            <pc:docMk/>
            <pc:sldMk cId="2516791682" sldId="494"/>
            <ac:spMk id="31" creationId="{65C3AAAD-F7C9-F5DD-9E63-5EF5362FB21C}"/>
          </ac:spMkLst>
        </pc:spChg>
        <pc:picChg chg="add del mod">
          <ac:chgData name="Thiago Panini" userId="cc6a5c77081c362d" providerId="LiveId" clId="{1E56A7F8-8C41-4C48-8B9E-FDD3FD38C49C}" dt="2024-07-02T01:46:16.923" v="37480" actId="478"/>
          <ac:picMkLst>
            <pc:docMk/>
            <pc:sldMk cId="2516791682" sldId="494"/>
            <ac:picMk id="2" creationId="{A132CDB4-2E86-87B6-0FEC-FBE1DB7694D2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3" creationId="{70C1B052-6CEA-1A00-3BA5-12982B754C68}"/>
          </ac:picMkLst>
        </pc:picChg>
        <pc:picChg chg="del">
          <ac:chgData name="Thiago Panini" userId="cc6a5c77081c362d" providerId="LiveId" clId="{1E56A7F8-8C41-4C48-8B9E-FDD3FD38C49C}" dt="2024-07-02T01:41:12.415" v="37475" actId="478"/>
          <ac:picMkLst>
            <pc:docMk/>
            <pc:sldMk cId="2516791682" sldId="494"/>
            <ac:picMk id="4" creationId="{652CECBF-7732-047B-A1C6-94981F62D99C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5" creationId="{D9FCD938-FE83-2987-C74C-E3F2AB876E7F}"/>
          </ac:picMkLst>
        </pc:picChg>
        <pc:picChg chg="add del mod">
          <ac:chgData name="Thiago Panini" userId="cc6a5c77081c362d" providerId="LiveId" clId="{1E56A7F8-8C41-4C48-8B9E-FDD3FD38C49C}" dt="2024-07-02T01:46:56.819" v="37491" actId="478"/>
          <ac:picMkLst>
            <pc:docMk/>
            <pc:sldMk cId="2516791682" sldId="494"/>
            <ac:picMk id="6" creationId="{4893F22C-ACB7-6F0A-2070-C01CC0833638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9" creationId="{0E5847CF-A59F-91F0-1134-059F5D10C892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15" creationId="{7EAB3F90-0E32-94C7-4262-963E5C031551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16" creationId="{2939A452-B45E-FBD6-C259-23EB7BED149B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17" creationId="{4CFBE39A-9BC2-59F4-2C02-A5C9EA27CA06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18" creationId="{02E5D447-9A75-A14C-EC72-E6700592984A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19" creationId="{3AEEDBC5-6710-2BF2-4FAC-B9388F84AF1C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20" creationId="{25F7954F-7448-32F5-C762-562365352E5D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24" creationId="{EB25F99F-7472-2476-0908-19981BCABE48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25" creationId="{8D728348-BDBD-F9A9-D039-9F80CC0135FB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26" creationId="{CC7EF884-65DE-BDED-60EB-25832B505116}"/>
          </ac:picMkLst>
        </pc:picChg>
        <pc:picChg chg="del">
          <ac:chgData name="Thiago Panini" userId="cc6a5c77081c362d" providerId="LiveId" clId="{1E56A7F8-8C41-4C48-8B9E-FDD3FD38C49C}" dt="2024-07-02T01:41:12.415" v="37475" actId="478"/>
          <ac:picMkLst>
            <pc:docMk/>
            <pc:sldMk cId="2516791682" sldId="494"/>
            <ac:picMk id="2052" creationId="{1CE0AE3B-5694-867C-99E3-2C1620D219E5}"/>
          </ac:picMkLst>
        </pc:picChg>
        <pc:picChg chg="del">
          <ac:chgData name="Thiago Panini" userId="cc6a5c77081c362d" providerId="LiveId" clId="{1E56A7F8-8C41-4C48-8B9E-FDD3FD38C49C}" dt="2024-07-02T01:41:12.415" v="37475" actId="478"/>
          <ac:picMkLst>
            <pc:docMk/>
            <pc:sldMk cId="2516791682" sldId="494"/>
            <ac:picMk id="2054" creationId="{9F6F3095-C2F1-7682-687B-81F2FE3594D9}"/>
          </ac:picMkLst>
        </pc:picChg>
        <pc:picChg chg="del">
          <ac:chgData name="Thiago Panini" userId="cc6a5c77081c362d" providerId="LiveId" clId="{1E56A7F8-8C41-4C48-8B9E-FDD3FD38C49C}" dt="2024-07-02T01:41:12.415" v="37475" actId="478"/>
          <ac:picMkLst>
            <pc:docMk/>
            <pc:sldMk cId="2516791682" sldId="494"/>
            <ac:picMk id="2058" creationId="{E32AD62A-5F93-8A7D-599A-0AB78C3B7BBE}"/>
          </ac:picMkLst>
        </pc:picChg>
        <pc:picChg chg="del">
          <ac:chgData name="Thiago Panini" userId="cc6a5c77081c362d" providerId="LiveId" clId="{1E56A7F8-8C41-4C48-8B9E-FDD3FD38C49C}" dt="2024-07-02T01:41:12.415" v="37475" actId="478"/>
          <ac:picMkLst>
            <pc:docMk/>
            <pc:sldMk cId="2516791682" sldId="494"/>
            <ac:picMk id="2062" creationId="{A93439DA-B8DD-BFA2-0A6F-3EF7FDD2F2E0}"/>
          </ac:picMkLst>
        </pc:picChg>
        <pc:picChg chg="add del mod">
          <ac:chgData name="Thiago Panini" userId="cc6a5c77081c362d" providerId="LiveId" clId="{1E56A7F8-8C41-4C48-8B9E-FDD3FD38C49C}" dt="2024-07-02T01:46:15.730" v="37479" actId="478"/>
          <ac:picMkLst>
            <pc:docMk/>
            <pc:sldMk cId="2516791682" sldId="494"/>
            <ac:picMk id="3074" creationId="{8200565C-9398-54D9-FE60-ABDA2AA657C3}"/>
          </ac:picMkLst>
        </pc:picChg>
        <pc:picChg chg="add">
          <ac:chgData name="Thiago Panini" userId="cc6a5c77081c362d" providerId="LiveId" clId="{1E56A7F8-8C41-4C48-8B9E-FDD3FD38C49C}" dt="2024-07-02T01:46:17.372" v="37481"/>
          <ac:picMkLst>
            <pc:docMk/>
            <pc:sldMk cId="2516791682" sldId="494"/>
            <ac:picMk id="3076" creationId="{44FC644C-B1C3-76BB-A23B-04ECE7FCB88C}"/>
          </ac:picMkLst>
        </pc:picChg>
        <pc:picChg chg="add del">
          <ac:chgData name="Thiago Panini" userId="cc6a5c77081c362d" providerId="LiveId" clId="{1E56A7F8-8C41-4C48-8B9E-FDD3FD38C49C}" dt="2024-07-02T01:46:58.651" v="37492" actId="478"/>
          <ac:picMkLst>
            <pc:docMk/>
            <pc:sldMk cId="2516791682" sldId="494"/>
            <ac:picMk id="3078" creationId="{1E1E6362-B62F-C929-3651-6C7CAEB16697}"/>
          </ac:picMkLst>
        </pc:picChg>
        <pc:picChg chg="add">
          <ac:chgData name="Thiago Panini" userId="cc6a5c77081c362d" providerId="LiveId" clId="{1E56A7F8-8C41-4C48-8B9E-FDD3FD38C49C}" dt="2024-07-02T01:46:28.615" v="37483"/>
          <ac:picMkLst>
            <pc:docMk/>
            <pc:sldMk cId="2516791682" sldId="494"/>
            <ac:picMk id="3080" creationId="{A5C60CC8-9031-D3CE-E8F3-CD8A9CA5FE28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3082" creationId="{91228FFB-DB6C-412A-2668-0F4290B09AF8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3084" creationId="{2D306796-6C27-1F7C-CF6D-F2185EFD500E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3086" creationId="{1D40EF0D-7649-BAA7-A343-B5B5ACA3E460}"/>
          </ac:picMkLst>
        </pc:picChg>
        <pc:picChg chg="add mod">
          <ac:chgData name="Thiago Panini" userId="cc6a5c77081c362d" providerId="LiveId" clId="{1E56A7F8-8C41-4C48-8B9E-FDD3FD38C49C}" dt="2024-07-02T01:53:25.455" v="37836" actId="1035"/>
          <ac:picMkLst>
            <pc:docMk/>
            <pc:sldMk cId="2516791682" sldId="494"/>
            <ac:picMk id="3088" creationId="{5CC64B9D-DC23-E3A3-12E0-5C02918B5464}"/>
          </ac:picMkLst>
        </pc:picChg>
        <pc:cxnChg chg="add mod">
          <ac:chgData name="Thiago Panini" userId="cc6a5c77081c362d" providerId="LiveId" clId="{1E56A7F8-8C41-4C48-8B9E-FDD3FD38C49C}" dt="2024-07-02T01:56:21.515" v="38377" actId="14100"/>
          <ac:cxnSpMkLst>
            <pc:docMk/>
            <pc:sldMk cId="2516791682" sldId="494"/>
            <ac:cxnSpMk id="33" creationId="{FD3E9A70-0207-BC64-44DF-2D58ADCF445E}"/>
          </ac:cxnSpMkLst>
        </pc:cxnChg>
        <pc:cxnChg chg="add mod">
          <ac:chgData name="Thiago Panini" userId="cc6a5c77081c362d" providerId="LiveId" clId="{1E56A7F8-8C41-4C48-8B9E-FDD3FD38C49C}" dt="2024-07-02T01:56:14.775" v="38375" actId="14100"/>
          <ac:cxnSpMkLst>
            <pc:docMk/>
            <pc:sldMk cId="2516791682" sldId="494"/>
            <ac:cxnSpMk id="35" creationId="{9991263B-EB6F-FB0E-8925-9B55DE8A8A6E}"/>
          </ac:cxnSpMkLst>
        </pc:cxnChg>
      </pc:sldChg>
      <pc:sldChg chg="addSp delSp modSp add mod">
        <pc:chgData name="Thiago Panini" userId="cc6a5c77081c362d" providerId="LiveId" clId="{1E56A7F8-8C41-4C48-8B9E-FDD3FD38C49C}" dt="2024-07-02T01:58:25.191" v="38714" actId="20577"/>
        <pc:sldMkLst>
          <pc:docMk/>
          <pc:sldMk cId="1752106477" sldId="495"/>
        </pc:sldMkLst>
        <pc:spChg chg="add mod">
          <ac:chgData name="Thiago Panini" userId="cc6a5c77081c362d" providerId="LiveId" clId="{1E56A7F8-8C41-4C48-8B9E-FDD3FD38C49C}" dt="2024-07-02T01:57:30.644" v="38506" actId="14100"/>
          <ac:spMkLst>
            <pc:docMk/>
            <pc:sldMk cId="1752106477" sldId="495"/>
            <ac:spMk id="2" creationId="{A774724A-B9E9-EC84-B1C7-AE05E2BC180A}"/>
          </ac:spMkLst>
        </pc:spChg>
        <pc:spChg chg="add mod">
          <ac:chgData name="Thiago Panini" userId="cc6a5c77081c362d" providerId="LiveId" clId="{1E56A7F8-8C41-4C48-8B9E-FDD3FD38C49C}" dt="2024-07-02T01:57:23.517" v="38503" actId="14100"/>
          <ac:spMkLst>
            <pc:docMk/>
            <pc:sldMk cId="1752106477" sldId="495"/>
            <ac:spMk id="4" creationId="{B4E1520F-BE7D-8AB2-FC2B-9646A520D407}"/>
          </ac:spMkLst>
        </pc:spChg>
        <pc:spChg chg="del">
          <ac:chgData name="Thiago Panini" userId="cc6a5c77081c362d" providerId="LiveId" clId="{1E56A7F8-8C41-4C48-8B9E-FDD3FD38C49C}" dt="2024-07-02T01:56:53.240" v="38468" actId="478"/>
          <ac:spMkLst>
            <pc:docMk/>
            <pc:sldMk cId="1752106477" sldId="495"/>
            <ac:spMk id="7" creationId="{E1237B73-F86C-8834-A931-F479E9437911}"/>
          </ac:spMkLst>
        </pc:spChg>
        <pc:spChg chg="del">
          <ac:chgData name="Thiago Panini" userId="cc6a5c77081c362d" providerId="LiveId" clId="{1E56A7F8-8C41-4C48-8B9E-FDD3FD38C49C}" dt="2024-07-02T01:56:53.240" v="38468" actId="478"/>
          <ac:spMkLst>
            <pc:docMk/>
            <pc:sldMk cId="1752106477" sldId="495"/>
            <ac:spMk id="8" creationId="{66417CC8-1939-4A6C-6BB8-9D596F140F2A}"/>
          </ac:spMkLst>
        </pc:spChg>
        <pc:spChg chg="add mod">
          <ac:chgData name="Thiago Panini" userId="cc6a5c77081c362d" providerId="LiveId" clId="{1E56A7F8-8C41-4C48-8B9E-FDD3FD38C49C}" dt="2024-07-02T01:58:25.191" v="38714" actId="20577"/>
          <ac:spMkLst>
            <pc:docMk/>
            <pc:sldMk cId="1752106477" sldId="495"/>
            <ac:spMk id="11" creationId="{7B14B1EC-B39C-BE0A-2FF6-82B260E1B6F4}"/>
          </ac:spMkLst>
        </pc:spChg>
        <pc:spChg chg="del">
          <ac:chgData name="Thiago Panini" userId="cc6a5c77081c362d" providerId="LiveId" clId="{1E56A7F8-8C41-4C48-8B9E-FDD3FD38C49C}" dt="2024-07-02T01:56:53.240" v="38468" actId="478"/>
          <ac:spMkLst>
            <pc:docMk/>
            <pc:sldMk cId="1752106477" sldId="495"/>
            <ac:spMk id="21" creationId="{74F7513B-9838-3C44-DF12-ED506BA13E13}"/>
          </ac:spMkLst>
        </pc:spChg>
        <pc:spChg chg="del">
          <ac:chgData name="Thiago Panini" userId="cc6a5c77081c362d" providerId="LiveId" clId="{1E56A7F8-8C41-4C48-8B9E-FDD3FD38C49C}" dt="2024-07-02T01:56:53.240" v="38468" actId="478"/>
          <ac:spMkLst>
            <pc:docMk/>
            <pc:sldMk cId="1752106477" sldId="495"/>
            <ac:spMk id="22" creationId="{F49B1833-B5FD-DA62-1837-CDEA51970505}"/>
          </ac:spMkLst>
        </pc:spChg>
        <pc:spChg chg="del">
          <ac:chgData name="Thiago Panini" userId="cc6a5c77081c362d" providerId="LiveId" clId="{1E56A7F8-8C41-4C48-8B9E-FDD3FD38C49C}" dt="2024-07-02T01:56:53.240" v="38468" actId="478"/>
          <ac:spMkLst>
            <pc:docMk/>
            <pc:sldMk cId="1752106477" sldId="495"/>
            <ac:spMk id="23" creationId="{49D1BF2D-3C3E-0947-AD16-0FE2F3F5DF68}"/>
          </ac:spMkLst>
        </pc:spChg>
        <pc:spChg chg="mod">
          <ac:chgData name="Thiago Panini" userId="cc6a5c77081c362d" providerId="LiveId" clId="{1E56A7F8-8C41-4C48-8B9E-FDD3FD38C49C}" dt="2024-07-02T01:56:36.790" v="38397" actId="20577"/>
          <ac:spMkLst>
            <pc:docMk/>
            <pc:sldMk cId="1752106477" sldId="495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7-02T01:56:53.240" v="38468" actId="478"/>
          <ac:spMkLst>
            <pc:docMk/>
            <pc:sldMk cId="1752106477" sldId="495"/>
            <ac:spMk id="28" creationId="{03AE6E7E-1B76-52FC-EB2B-A4E909005C5E}"/>
          </ac:spMkLst>
        </pc:spChg>
        <pc:spChg chg="mod">
          <ac:chgData name="Thiago Panini" userId="cc6a5c77081c362d" providerId="LiveId" clId="{1E56A7F8-8C41-4C48-8B9E-FDD3FD38C49C}" dt="2024-07-02T01:56:50.314" v="38467" actId="20577"/>
          <ac:spMkLst>
            <pc:docMk/>
            <pc:sldMk cId="1752106477" sldId="495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7-02T01:56:53.240" v="38468" actId="478"/>
          <ac:spMkLst>
            <pc:docMk/>
            <pc:sldMk cId="1752106477" sldId="495"/>
            <ac:spMk id="30" creationId="{03D999CB-DC01-1DFE-9525-830048742CDE}"/>
          </ac:spMkLst>
        </pc:spChg>
        <pc:spChg chg="del">
          <ac:chgData name="Thiago Panini" userId="cc6a5c77081c362d" providerId="LiveId" clId="{1E56A7F8-8C41-4C48-8B9E-FDD3FD38C49C}" dt="2024-07-02T01:56:53.240" v="38468" actId="478"/>
          <ac:spMkLst>
            <pc:docMk/>
            <pc:sldMk cId="1752106477" sldId="495"/>
            <ac:spMk id="31" creationId="{65C3AAAD-F7C9-F5DD-9E63-5EF5362FB21C}"/>
          </ac:spMkLst>
        </pc:sp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3" creationId="{70C1B052-6CEA-1A00-3BA5-12982B754C68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5" creationId="{D9FCD938-FE83-2987-C74C-E3F2AB876E7F}"/>
          </ac:picMkLst>
        </pc:picChg>
        <pc:picChg chg="add mod">
          <ac:chgData name="Thiago Panini" userId="cc6a5c77081c362d" providerId="LiveId" clId="{1E56A7F8-8C41-4C48-8B9E-FDD3FD38C49C}" dt="2024-07-02T01:57:11.120" v="38470" actId="1076"/>
          <ac:picMkLst>
            <pc:docMk/>
            <pc:sldMk cId="1752106477" sldId="495"/>
            <ac:picMk id="6" creationId="{C8E82177-EC3C-3EA4-CCE3-3A215DF0B9B3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9" creationId="{0E5847CF-A59F-91F0-1134-059F5D10C892}"/>
          </ac:picMkLst>
        </pc:picChg>
        <pc:picChg chg="add mod">
          <ac:chgData name="Thiago Panini" userId="cc6a5c77081c362d" providerId="LiveId" clId="{1E56A7F8-8C41-4C48-8B9E-FDD3FD38C49C}" dt="2024-07-02T01:57:32.958" v="38507" actId="1076"/>
          <ac:picMkLst>
            <pc:docMk/>
            <pc:sldMk cId="1752106477" sldId="495"/>
            <ac:picMk id="10" creationId="{FC433ED4-7910-EB83-2E03-B3C7C1BDAAC3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15" creationId="{7EAB3F90-0E32-94C7-4262-963E5C031551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16" creationId="{2939A452-B45E-FBD6-C259-23EB7BED149B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17" creationId="{4CFBE39A-9BC2-59F4-2C02-A5C9EA27CA06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18" creationId="{02E5D447-9A75-A14C-EC72-E6700592984A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19" creationId="{3AEEDBC5-6710-2BF2-4FAC-B9388F84AF1C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20" creationId="{25F7954F-7448-32F5-C762-562365352E5D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24" creationId="{EB25F99F-7472-2476-0908-19981BCABE48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25" creationId="{8D728348-BDBD-F9A9-D039-9F80CC0135FB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26" creationId="{CC7EF884-65DE-BDED-60EB-25832B505116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3082" creationId="{91228FFB-DB6C-412A-2668-0F4290B09AF8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3084" creationId="{2D306796-6C27-1F7C-CF6D-F2185EFD500E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3086" creationId="{1D40EF0D-7649-BAA7-A343-B5B5ACA3E460}"/>
          </ac:picMkLst>
        </pc:picChg>
        <pc:picChg chg="del">
          <ac:chgData name="Thiago Panini" userId="cc6a5c77081c362d" providerId="LiveId" clId="{1E56A7F8-8C41-4C48-8B9E-FDD3FD38C49C}" dt="2024-07-02T01:56:53.240" v="38468" actId="478"/>
          <ac:picMkLst>
            <pc:docMk/>
            <pc:sldMk cId="1752106477" sldId="495"/>
            <ac:picMk id="3088" creationId="{5CC64B9D-DC23-E3A3-12E0-5C02918B5464}"/>
          </ac:picMkLst>
        </pc:picChg>
        <pc:cxnChg chg="del">
          <ac:chgData name="Thiago Panini" userId="cc6a5c77081c362d" providerId="LiveId" clId="{1E56A7F8-8C41-4C48-8B9E-FDD3FD38C49C}" dt="2024-07-02T01:56:53.240" v="38468" actId="478"/>
          <ac:cxnSpMkLst>
            <pc:docMk/>
            <pc:sldMk cId="1752106477" sldId="495"/>
            <ac:cxnSpMk id="33" creationId="{FD3E9A70-0207-BC64-44DF-2D58ADCF445E}"/>
          </ac:cxnSpMkLst>
        </pc:cxnChg>
        <pc:cxnChg chg="del">
          <ac:chgData name="Thiago Panini" userId="cc6a5c77081c362d" providerId="LiveId" clId="{1E56A7F8-8C41-4C48-8B9E-FDD3FD38C49C}" dt="2024-07-02T01:56:53.240" v="38468" actId="478"/>
          <ac:cxnSpMkLst>
            <pc:docMk/>
            <pc:sldMk cId="1752106477" sldId="495"/>
            <ac:cxnSpMk id="35" creationId="{9991263B-EB6F-FB0E-8925-9B55DE8A8A6E}"/>
          </ac:cxnSpMkLst>
        </pc:cxnChg>
      </pc:sldChg>
      <pc:sldChg chg="addSp delSp modSp add mod">
        <pc:chgData name="Thiago Panini" userId="cc6a5c77081c362d" providerId="LiveId" clId="{1E56A7F8-8C41-4C48-8B9E-FDD3FD38C49C}" dt="2024-07-03T12:50:13.613" v="39897" actId="1076"/>
        <pc:sldMkLst>
          <pc:docMk/>
          <pc:sldMk cId="324824565" sldId="496"/>
        </pc:sldMkLst>
        <pc:spChg chg="mod">
          <ac:chgData name="Thiago Panini" userId="cc6a5c77081c362d" providerId="LiveId" clId="{1E56A7F8-8C41-4C48-8B9E-FDD3FD38C49C}" dt="2024-07-03T12:50:09.549" v="39894" actId="207"/>
          <ac:spMkLst>
            <pc:docMk/>
            <pc:sldMk cId="324824565" sldId="496"/>
            <ac:spMk id="1790" creationId="{00000000-0000-0000-0000-000000000000}"/>
          </ac:spMkLst>
        </pc:spChg>
        <pc:picChg chg="del">
          <ac:chgData name="Thiago Panini" userId="cc6a5c77081c362d" providerId="LiveId" clId="{1E56A7F8-8C41-4C48-8B9E-FDD3FD38C49C}" dt="2024-07-02T02:15:05.131" v="38965" actId="478"/>
          <ac:picMkLst>
            <pc:docMk/>
            <pc:sldMk cId="324824565" sldId="496"/>
            <ac:picMk id="2" creationId="{4D5F12A1-DF86-4831-A2C9-8037D1663403}"/>
          </ac:picMkLst>
        </pc:picChg>
        <pc:picChg chg="add mod">
          <ac:chgData name="Thiago Panini" userId="cc6a5c77081c362d" providerId="LiveId" clId="{1E56A7F8-8C41-4C48-8B9E-FDD3FD38C49C}" dt="2024-07-03T12:50:13.613" v="39897" actId="1076"/>
          <ac:picMkLst>
            <pc:docMk/>
            <pc:sldMk cId="324824565" sldId="496"/>
            <ac:picMk id="2" creationId="{91617E19-CD21-E947-95FA-E429FF0EEA66}"/>
          </ac:picMkLst>
        </pc:picChg>
        <pc:picChg chg="add mod">
          <ac:chgData name="Thiago Panini" userId="cc6a5c77081c362d" providerId="LiveId" clId="{1E56A7F8-8C41-4C48-8B9E-FDD3FD38C49C}" dt="2024-07-02T02:15:43.542" v="38970" actId="14100"/>
          <ac:picMkLst>
            <pc:docMk/>
            <pc:sldMk cId="324824565" sldId="496"/>
            <ac:picMk id="4098" creationId="{8197F476-2C66-C0F7-7A07-856A28F7113B}"/>
          </ac:picMkLst>
        </pc:picChg>
      </pc:sldChg>
      <pc:sldChg chg="addSp delSp modSp add del mod">
        <pc:chgData name="Thiago Panini" userId="cc6a5c77081c362d" providerId="LiveId" clId="{1E56A7F8-8C41-4C48-8B9E-FDD3FD38C49C}" dt="2024-07-02T02:14:52.811" v="38954" actId="47"/>
        <pc:sldMkLst>
          <pc:docMk/>
          <pc:sldMk cId="1343192901" sldId="496"/>
        </pc:sldMkLst>
        <pc:spChg chg="add del mod">
          <ac:chgData name="Thiago Panini" userId="cc6a5c77081c362d" providerId="LiveId" clId="{1E56A7F8-8C41-4C48-8B9E-FDD3FD38C49C}" dt="2024-07-02T01:58:56.757" v="38718" actId="478"/>
          <ac:spMkLst>
            <pc:docMk/>
            <pc:sldMk cId="1343192901" sldId="496"/>
            <ac:spMk id="2" creationId="{1D2B333F-DB44-D941-16DF-7C8181E8E4DB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1" creationId="{D3351BEF-6A4B-FDC8-6A39-98E3C3D54010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2" creationId="{2FC999EE-AFCE-794D-C3FE-ECA97320AFF9}"/>
          </ac:spMkLst>
        </pc:spChg>
        <pc:spChg chg="add del">
          <ac:chgData name="Thiago Panini" userId="cc6a5c77081c362d" providerId="LiveId" clId="{1E56A7F8-8C41-4C48-8B9E-FDD3FD38C49C}" dt="2024-07-02T02:08:46.965" v="38722" actId="478"/>
          <ac:spMkLst>
            <pc:docMk/>
            <pc:sldMk cId="1343192901" sldId="496"/>
            <ac:spMk id="15" creationId="{5F966435-0472-BFFB-31C6-9DC48874AC74}"/>
          </ac:spMkLst>
        </pc:spChg>
        <pc:spChg chg="add del">
          <ac:chgData name="Thiago Panini" userId="cc6a5c77081c362d" providerId="LiveId" clId="{1E56A7F8-8C41-4C48-8B9E-FDD3FD38C49C}" dt="2024-07-02T02:08:46.965" v="38722" actId="478"/>
          <ac:spMkLst>
            <pc:docMk/>
            <pc:sldMk cId="1343192901" sldId="496"/>
            <ac:spMk id="16" creationId="{F2B310C8-1E0A-7165-2368-0A883DB14DEB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79" creationId="{C010AA53-8ED6-FE7C-A21D-A6D63524B56E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80" creationId="{8D3F3DAE-490E-286C-F471-C36B28122C9A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81" creationId="{371B1381-F115-7214-4C6C-93BDFCC289B0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87" creationId="{0D7DE6DF-E7DD-4F28-BC45-3065ED008A26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89" creationId="{CD60C519-61B6-AC75-538B-DBF9A7E0857E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90" creationId="{ADBE96F6-93B7-CA8B-BE36-C13CD27B18CB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91" creationId="{BF37824D-18F1-0C88-6928-7738E4760211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92" creationId="{D86FB785-2DA8-B470-C524-83480ED25D81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93" creationId="{BCF063CD-ED8A-10DD-D621-4CE6CB814E8D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95" creationId="{F2DA45E7-0692-3A72-EAA4-4B007F97EFCF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96" creationId="{F19011CA-3441-A9B9-0240-7567CEFB5E69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97" creationId="{0299E153-EBD1-6FB7-7B6B-6E7BEFF43F87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98" creationId="{409968E6-8C10-4F44-C46D-B551648DB0AF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99" creationId="{A45D974A-02EE-1209-0859-A7D89703593F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00" creationId="{FEFED5BE-51DD-89FE-B781-47550765BBD4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01" creationId="{9F5DD31F-47CA-7A95-EBE3-0BC11EE4C361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02" creationId="{BE9BE087-C524-A73B-8B5A-48E49CA4A19D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03" creationId="{2232F620-427B-B206-0899-59CC89A3B590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04" creationId="{0D8D24A8-F430-D703-6985-CD6125B81F44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05" creationId="{60FA4D79-E4BC-35D7-C412-77CE59362F1E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06" creationId="{A1F77BE0-4760-6838-FDC5-DA93A38CBF2B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08" creationId="{2FE2FA9B-FEFA-572A-B0D3-8D1A32A714F4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10" creationId="{F2215B75-F39A-BB14-F396-F6C4DBA91663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11" creationId="{E23455F1-2EE1-EC52-F7B5-EE8112E1B8CA}"/>
          </ac:spMkLst>
        </pc:spChg>
        <pc:spChg chg="del">
          <ac:chgData name="Thiago Panini" userId="cc6a5c77081c362d" providerId="LiveId" clId="{1E56A7F8-8C41-4C48-8B9E-FDD3FD38C49C}" dt="2024-07-02T01:58:46.602" v="38716" actId="478"/>
          <ac:spMkLst>
            <pc:docMk/>
            <pc:sldMk cId="1343192901" sldId="496"/>
            <ac:spMk id="112" creationId="{5BBB8F2E-6179-A9F5-8792-7B2D5DAC146A}"/>
          </ac:spMkLst>
        </pc:spChg>
        <pc:grpChg chg="del">
          <ac:chgData name="Thiago Panini" userId="cc6a5c77081c362d" providerId="LiveId" clId="{1E56A7F8-8C41-4C48-8B9E-FDD3FD38C49C}" dt="2024-07-02T01:58:46.602" v="38716" actId="478"/>
          <ac:grpSpMkLst>
            <pc:docMk/>
            <pc:sldMk cId="1343192901" sldId="496"/>
            <ac:grpSpMk id="74" creationId="{3C9D1F44-CA59-5180-EABE-DEA563F40653}"/>
          </ac:grpSpMkLst>
        </pc:grpChg>
        <pc:grpChg chg="del">
          <ac:chgData name="Thiago Panini" userId="cc6a5c77081c362d" providerId="LiveId" clId="{1E56A7F8-8C41-4C48-8B9E-FDD3FD38C49C}" dt="2024-07-02T01:58:46.602" v="38716" actId="478"/>
          <ac:grpSpMkLst>
            <pc:docMk/>
            <pc:sldMk cId="1343192901" sldId="496"/>
            <ac:grpSpMk id="75" creationId="{19D080AE-04B3-0CF8-C4B9-87BA3EB4CABA}"/>
          </ac:grpSpMkLst>
        </pc:grpChg>
        <pc:grpChg chg="del">
          <ac:chgData name="Thiago Panini" userId="cc6a5c77081c362d" providerId="LiveId" clId="{1E56A7F8-8C41-4C48-8B9E-FDD3FD38C49C}" dt="2024-07-02T01:58:46.602" v="38716" actId="478"/>
          <ac:grpSpMkLst>
            <pc:docMk/>
            <pc:sldMk cId="1343192901" sldId="496"/>
            <ac:grpSpMk id="76" creationId="{7E4F87F1-0569-F150-DB3E-20CC1402279B}"/>
          </ac:grpSpMkLst>
        </pc:grpChg>
        <pc:grpChg chg="del">
          <ac:chgData name="Thiago Panini" userId="cc6a5c77081c362d" providerId="LiveId" clId="{1E56A7F8-8C41-4C48-8B9E-FDD3FD38C49C}" dt="2024-07-02T01:58:46.602" v="38716" actId="478"/>
          <ac:grpSpMkLst>
            <pc:docMk/>
            <pc:sldMk cId="1343192901" sldId="496"/>
            <ac:grpSpMk id="77" creationId="{596BC67E-4460-A0B2-FA15-E3452945059B}"/>
          </ac:grpSpMkLst>
        </pc:grpChg>
        <pc:grpChg chg="del">
          <ac:chgData name="Thiago Panini" userId="cc6a5c77081c362d" providerId="LiveId" clId="{1E56A7F8-8C41-4C48-8B9E-FDD3FD38C49C}" dt="2024-07-02T01:58:46.602" v="38716" actId="478"/>
          <ac:grpSpMkLst>
            <pc:docMk/>
            <pc:sldMk cId="1343192901" sldId="496"/>
            <ac:grpSpMk id="86" creationId="{95402FA4-AF9B-F102-90AE-873B18E277E7}"/>
          </ac:grpSpMkLst>
        </pc:grpChg>
        <pc:cxnChg chg="del">
          <ac:chgData name="Thiago Panini" userId="cc6a5c77081c362d" providerId="LiveId" clId="{1E56A7F8-8C41-4C48-8B9E-FDD3FD38C49C}" dt="2024-07-02T01:58:46.602" v="38716" actId="478"/>
          <ac:cxnSpMkLst>
            <pc:docMk/>
            <pc:sldMk cId="1343192901" sldId="496"/>
            <ac:cxnSpMk id="20" creationId="{01075EF6-25ED-C049-7429-8644AF904F45}"/>
          </ac:cxnSpMkLst>
        </pc:cxnChg>
        <pc:cxnChg chg="del">
          <ac:chgData name="Thiago Panini" userId="cc6a5c77081c362d" providerId="LiveId" clId="{1E56A7F8-8C41-4C48-8B9E-FDD3FD38C49C}" dt="2024-07-02T01:58:46.602" v="38716" actId="478"/>
          <ac:cxnSpMkLst>
            <pc:docMk/>
            <pc:sldMk cId="1343192901" sldId="496"/>
            <ac:cxnSpMk id="21" creationId="{7C81466E-66C1-9FA8-5B21-7D520E4CEF6D}"/>
          </ac:cxnSpMkLst>
        </pc:cxnChg>
        <pc:cxnChg chg="del">
          <ac:chgData name="Thiago Panini" userId="cc6a5c77081c362d" providerId="LiveId" clId="{1E56A7F8-8C41-4C48-8B9E-FDD3FD38C49C}" dt="2024-07-02T01:58:46.602" v="38716" actId="478"/>
          <ac:cxnSpMkLst>
            <pc:docMk/>
            <pc:sldMk cId="1343192901" sldId="496"/>
            <ac:cxnSpMk id="40" creationId="{2C980EA6-2F18-DAB6-20FE-78637D03B969}"/>
          </ac:cxnSpMkLst>
        </pc:cxnChg>
        <pc:cxnChg chg="del">
          <ac:chgData name="Thiago Panini" userId="cc6a5c77081c362d" providerId="LiveId" clId="{1E56A7F8-8C41-4C48-8B9E-FDD3FD38C49C}" dt="2024-07-02T01:58:46.602" v="38716" actId="478"/>
          <ac:cxnSpMkLst>
            <pc:docMk/>
            <pc:sldMk cId="1343192901" sldId="496"/>
            <ac:cxnSpMk id="50" creationId="{067345B8-0180-0351-A4C3-2F775FCD96C1}"/>
          </ac:cxnSpMkLst>
        </pc:cxnChg>
      </pc:sldChg>
      <pc:sldChg chg="addSp delSp modSp add mod">
        <pc:chgData name="Thiago Panini" userId="cc6a5c77081c362d" providerId="LiveId" clId="{1E56A7F8-8C41-4C48-8B9E-FDD3FD38C49C}" dt="2024-07-03T12:46:13.360" v="39859" actId="1076"/>
        <pc:sldMkLst>
          <pc:docMk/>
          <pc:sldMk cId="2780953744" sldId="497"/>
        </pc:sldMkLst>
        <pc:spChg chg="del">
          <ac:chgData name="Thiago Panini" userId="cc6a5c77081c362d" providerId="LiveId" clId="{1E56A7F8-8C41-4C48-8B9E-FDD3FD38C49C}" dt="2024-07-03T12:42:10.278" v="39016" actId="478"/>
          <ac:spMkLst>
            <pc:docMk/>
            <pc:sldMk cId="2780953744" sldId="497"/>
            <ac:spMk id="7" creationId="{E1237B73-F86C-8834-A931-F479E9437911}"/>
          </ac:spMkLst>
        </pc:spChg>
        <pc:spChg chg="del">
          <ac:chgData name="Thiago Panini" userId="cc6a5c77081c362d" providerId="LiveId" clId="{1E56A7F8-8C41-4C48-8B9E-FDD3FD38C49C}" dt="2024-07-03T12:42:10.278" v="39016" actId="478"/>
          <ac:spMkLst>
            <pc:docMk/>
            <pc:sldMk cId="2780953744" sldId="497"/>
            <ac:spMk id="8" creationId="{66417CC8-1939-4A6C-6BB8-9D596F140F2A}"/>
          </ac:spMkLst>
        </pc:spChg>
        <pc:spChg chg="del">
          <ac:chgData name="Thiago Panini" userId="cc6a5c77081c362d" providerId="LiveId" clId="{1E56A7F8-8C41-4C48-8B9E-FDD3FD38C49C}" dt="2024-07-03T12:42:10.278" v="39016" actId="478"/>
          <ac:spMkLst>
            <pc:docMk/>
            <pc:sldMk cId="2780953744" sldId="497"/>
            <ac:spMk id="21" creationId="{74F7513B-9838-3C44-DF12-ED506BA13E13}"/>
          </ac:spMkLst>
        </pc:spChg>
        <pc:spChg chg="del">
          <ac:chgData name="Thiago Panini" userId="cc6a5c77081c362d" providerId="LiveId" clId="{1E56A7F8-8C41-4C48-8B9E-FDD3FD38C49C}" dt="2024-07-03T12:42:10.278" v="39016" actId="478"/>
          <ac:spMkLst>
            <pc:docMk/>
            <pc:sldMk cId="2780953744" sldId="497"/>
            <ac:spMk id="22" creationId="{F49B1833-B5FD-DA62-1837-CDEA51970505}"/>
          </ac:spMkLst>
        </pc:spChg>
        <pc:spChg chg="del">
          <ac:chgData name="Thiago Panini" userId="cc6a5c77081c362d" providerId="LiveId" clId="{1E56A7F8-8C41-4C48-8B9E-FDD3FD38C49C}" dt="2024-07-03T12:42:10.278" v="39016" actId="478"/>
          <ac:spMkLst>
            <pc:docMk/>
            <pc:sldMk cId="2780953744" sldId="497"/>
            <ac:spMk id="23" creationId="{49D1BF2D-3C3E-0947-AD16-0FE2F3F5DF68}"/>
          </ac:spMkLst>
        </pc:spChg>
        <pc:spChg chg="mod">
          <ac:chgData name="Thiago Panini" userId="cc6a5c77081c362d" providerId="LiveId" clId="{1E56A7F8-8C41-4C48-8B9E-FDD3FD38C49C}" dt="2024-07-03T12:41:47.356" v="38980" actId="20577"/>
          <ac:spMkLst>
            <pc:docMk/>
            <pc:sldMk cId="2780953744" sldId="497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7-03T12:42:10.278" v="39016" actId="478"/>
          <ac:spMkLst>
            <pc:docMk/>
            <pc:sldMk cId="2780953744" sldId="497"/>
            <ac:spMk id="28" creationId="{03AE6E7E-1B76-52FC-EB2B-A4E909005C5E}"/>
          </ac:spMkLst>
        </pc:spChg>
        <pc:spChg chg="mod">
          <ac:chgData name="Thiago Panini" userId="cc6a5c77081c362d" providerId="LiveId" clId="{1E56A7F8-8C41-4C48-8B9E-FDD3FD38C49C}" dt="2024-07-03T12:41:58.347" v="39015" actId="313"/>
          <ac:spMkLst>
            <pc:docMk/>
            <pc:sldMk cId="2780953744" sldId="497"/>
            <ac:spMk id="29" creationId="{E45329CC-8AEA-F224-D93C-63ABA2E6CB8B}"/>
          </ac:spMkLst>
        </pc:spChg>
        <pc:spChg chg="del">
          <ac:chgData name="Thiago Panini" userId="cc6a5c77081c362d" providerId="LiveId" clId="{1E56A7F8-8C41-4C48-8B9E-FDD3FD38C49C}" dt="2024-07-03T12:42:10.278" v="39016" actId="478"/>
          <ac:spMkLst>
            <pc:docMk/>
            <pc:sldMk cId="2780953744" sldId="497"/>
            <ac:spMk id="30" creationId="{03D999CB-DC01-1DFE-9525-830048742CDE}"/>
          </ac:spMkLst>
        </pc:spChg>
        <pc:spChg chg="mod">
          <ac:chgData name="Thiago Panini" userId="cc6a5c77081c362d" providerId="LiveId" clId="{1E56A7F8-8C41-4C48-8B9E-FDD3FD38C49C}" dt="2024-07-03T12:46:05.657" v="39857" actId="108"/>
          <ac:spMkLst>
            <pc:docMk/>
            <pc:sldMk cId="2780953744" sldId="497"/>
            <ac:spMk id="31" creationId="{65C3AAAD-F7C9-F5DD-9E63-5EF5362FB21C}"/>
          </ac:spMkLst>
        </pc:spChg>
        <pc:picChg chg="add mod">
          <ac:chgData name="Thiago Panini" userId="cc6a5c77081c362d" providerId="LiveId" clId="{1E56A7F8-8C41-4C48-8B9E-FDD3FD38C49C}" dt="2024-07-03T12:46:13.360" v="39859" actId="1076"/>
          <ac:picMkLst>
            <pc:docMk/>
            <pc:sldMk cId="2780953744" sldId="497"/>
            <ac:picMk id="2" creationId="{80118E44-FED2-1F82-4E3A-C5BB0440E52B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3" creationId="{70C1B052-6CEA-1A00-3BA5-12982B754C68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5" creationId="{D9FCD938-FE83-2987-C74C-E3F2AB876E7F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9" creationId="{0E5847CF-A59F-91F0-1134-059F5D10C892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15" creationId="{7EAB3F90-0E32-94C7-4262-963E5C031551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16" creationId="{2939A452-B45E-FBD6-C259-23EB7BED149B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17" creationId="{4CFBE39A-9BC2-59F4-2C02-A5C9EA27CA06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18" creationId="{02E5D447-9A75-A14C-EC72-E6700592984A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19" creationId="{3AEEDBC5-6710-2BF2-4FAC-B9388F84AF1C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20" creationId="{25F7954F-7448-32F5-C762-562365352E5D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24" creationId="{EB25F99F-7472-2476-0908-19981BCABE48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25" creationId="{8D728348-BDBD-F9A9-D039-9F80CC0135FB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26" creationId="{CC7EF884-65DE-BDED-60EB-25832B505116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3082" creationId="{91228FFB-DB6C-412A-2668-0F4290B09AF8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3084" creationId="{2D306796-6C27-1F7C-CF6D-F2185EFD500E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3086" creationId="{1D40EF0D-7649-BAA7-A343-B5B5ACA3E460}"/>
          </ac:picMkLst>
        </pc:picChg>
        <pc:picChg chg="del">
          <ac:chgData name="Thiago Panini" userId="cc6a5c77081c362d" providerId="LiveId" clId="{1E56A7F8-8C41-4C48-8B9E-FDD3FD38C49C}" dt="2024-07-03T12:42:10.278" v="39016" actId="478"/>
          <ac:picMkLst>
            <pc:docMk/>
            <pc:sldMk cId="2780953744" sldId="497"/>
            <ac:picMk id="3088" creationId="{5CC64B9D-DC23-E3A3-12E0-5C02918B5464}"/>
          </ac:picMkLst>
        </pc:picChg>
        <pc:cxnChg chg="del">
          <ac:chgData name="Thiago Panini" userId="cc6a5c77081c362d" providerId="LiveId" clId="{1E56A7F8-8C41-4C48-8B9E-FDD3FD38C49C}" dt="2024-07-03T12:42:12.505" v="39017" actId="478"/>
          <ac:cxnSpMkLst>
            <pc:docMk/>
            <pc:sldMk cId="2780953744" sldId="497"/>
            <ac:cxnSpMk id="33" creationId="{FD3E9A70-0207-BC64-44DF-2D58ADCF445E}"/>
          </ac:cxnSpMkLst>
        </pc:cxnChg>
        <pc:cxnChg chg="del">
          <ac:chgData name="Thiago Panini" userId="cc6a5c77081c362d" providerId="LiveId" clId="{1E56A7F8-8C41-4C48-8B9E-FDD3FD38C49C}" dt="2024-07-03T12:42:10.278" v="39016" actId="478"/>
          <ac:cxnSpMkLst>
            <pc:docMk/>
            <pc:sldMk cId="2780953744" sldId="497"/>
            <ac:cxnSpMk id="35" creationId="{9991263B-EB6F-FB0E-8925-9B55DE8A8A6E}"/>
          </ac:cxnSpMkLst>
        </pc:cxnChg>
      </pc:sldChg>
      <pc:sldChg chg="addSp delSp modSp add mod">
        <pc:chgData name="Thiago Panini" userId="cc6a5c77081c362d" providerId="LiveId" clId="{1E56A7F8-8C41-4C48-8B9E-FDD3FD38C49C}" dt="2024-07-03T12:47:11.760" v="39866" actId="1076"/>
        <pc:sldMkLst>
          <pc:docMk/>
          <pc:sldMk cId="4166989696" sldId="498"/>
        </pc:sldMkLst>
        <pc:spChg chg="del">
          <ac:chgData name="Thiago Panini" userId="cc6a5c77081c362d" providerId="LiveId" clId="{1E56A7F8-8C41-4C48-8B9E-FDD3FD38C49C}" dt="2024-07-03T12:46:37.277" v="39861" actId="478"/>
          <ac:spMkLst>
            <pc:docMk/>
            <pc:sldMk cId="4166989696" sldId="498"/>
            <ac:spMk id="31" creationId="{65C3AAAD-F7C9-F5DD-9E63-5EF5362FB21C}"/>
          </ac:spMkLst>
        </pc:spChg>
        <pc:picChg chg="del">
          <ac:chgData name="Thiago Panini" userId="cc6a5c77081c362d" providerId="LiveId" clId="{1E56A7F8-8C41-4C48-8B9E-FDD3FD38C49C}" dt="2024-07-03T12:46:37.277" v="39861" actId="478"/>
          <ac:picMkLst>
            <pc:docMk/>
            <pc:sldMk cId="4166989696" sldId="498"/>
            <ac:picMk id="2" creationId="{80118E44-FED2-1F82-4E3A-C5BB0440E52B}"/>
          </ac:picMkLst>
        </pc:picChg>
        <pc:picChg chg="add mod">
          <ac:chgData name="Thiago Panini" userId="cc6a5c77081c362d" providerId="LiveId" clId="{1E56A7F8-8C41-4C48-8B9E-FDD3FD38C49C}" dt="2024-07-03T12:47:11.760" v="39866" actId="1076"/>
          <ac:picMkLst>
            <pc:docMk/>
            <pc:sldMk cId="4166989696" sldId="498"/>
            <ac:picMk id="3" creationId="{3F7C6C90-3C9C-D3B1-490B-452913366804}"/>
          </ac:picMkLst>
        </pc:picChg>
      </pc:sldChg>
      <pc:sldChg chg="addSp delSp modSp add mod">
        <pc:chgData name="Thiago Panini" userId="cc6a5c77081c362d" providerId="LiveId" clId="{1E56A7F8-8C41-4C48-8B9E-FDD3FD38C49C}" dt="2024-07-03T12:55:04.286" v="40507" actId="1076"/>
        <pc:sldMkLst>
          <pc:docMk/>
          <pc:sldMk cId="974394183" sldId="499"/>
        </pc:sldMkLst>
        <pc:spChg chg="add mod">
          <ac:chgData name="Thiago Panini" userId="cc6a5c77081c362d" providerId="LiveId" clId="{1E56A7F8-8C41-4C48-8B9E-FDD3FD38C49C}" dt="2024-07-03T12:50:57.770" v="39907" actId="14100"/>
          <ac:spMkLst>
            <pc:docMk/>
            <pc:sldMk cId="974394183" sldId="499"/>
            <ac:spMk id="2" creationId="{3F8FBF0E-465C-1D4E-388F-32A66C839ABD}"/>
          </ac:spMkLst>
        </pc:spChg>
        <pc:spChg chg="add mod">
          <ac:chgData name="Thiago Panini" userId="cc6a5c77081c362d" providerId="LiveId" clId="{1E56A7F8-8C41-4C48-8B9E-FDD3FD38C49C}" dt="2024-07-03T12:50:44.057" v="39904" actId="14100"/>
          <ac:spMkLst>
            <pc:docMk/>
            <pc:sldMk cId="974394183" sldId="499"/>
            <ac:spMk id="4" creationId="{2C6DBD19-7A12-EA10-1C1C-2E6D3FF34541}"/>
          </ac:spMkLst>
        </pc:spChg>
        <pc:spChg chg="add mod">
          <ac:chgData name="Thiago Panini" userId="cc6a5c77081c362d" providerId="LiveId" clId="{1E56A7F8-8C41-4C48-8B9E-FDD3FD38C49C}" dt="2024-07-03T12:55:04.286" v="40507" actId="1076"/>
          <ac:spMkLst>
            <pc:docMk/>
            <pc:sldMk cId="974394183" sldId="499"/>
            <ac:spMk id="7" creationId="{E73E5761-E809-D6C0-A57E-253B744AEBD9}"/>
          </ac:spMkLst>
        </pc:spChg>
        <pc:spChg chg="add mod">
          <ac:chgData name="Thiago Panini" userId="cc6a5c77081c362d" providerId="LiveId" clId="{1E56A7F8-8C41-4C48-8B9E-FDD3FD38C49C}" dt="2024-07-03T12:54:59.901" v="40506" actId="1076"/>
          <ac:spMkLst>
            <pc:docMk/>
            <pc:sldMk cId="974394183" sldId="499"/>
            <ac:spMk id="8" creationId="{6E67013B-ACD1-8B3D-7661-56A50616C377}"/>
          </ac:spMkLst>
        </pc:spChg>
        <pc:spChg chg="add mod">
          <ac:chgData name="Thiago Panini" userId="cc6a5c77081c362d" providerId="LiveId" clId="{1E56A7F8-8C41-4C48-8B9E-FDD3FD38C49C}" dt="2024-07-03T12:54:57.681" v="40505" actId="1076"/>
          <ac:spMkLst>
            <pc:docMk/>
            <pc:sldMk cId="974394183" sldId="499"/>
            <ac:spMk id="9" creationId="{1FE478BF-B89D-01B3-0627-61D679DC63D5}"/>
          </ac:spMkLst>
        </pc:spChg>
        <pc:spChg chg="mod">
          <ac:chgData name="Thiago Panini" userId="cc6a5c77081c362d" providerId="LiveId" clId="{1E56A7F8-8C41-4C48-8B9E-FDD3FD38C49C}" dt="2024-07-03T12:49:26.775" v="39885" actId="1076"/>
          <ac:spMkLst>
            <pc:docMk/>
            <pc:sldMk cId="974394183" sldId="499"/>
            <ac:spMk id="29" creationId="{E45329CC-8AEA-F224-D93C-63ABA2E6CB8B}"/>
          </ac:spMkLst>
        </pc:spChg>
        <pc:picChg chg="del">
          <ac:chgData name="Thiago Panini" userId="cc6a5c77081c362d" providerId="LiveId" clId="{1E56A7F8-8C41-4C48-8B9E-FDD3FD38C49C}" dt="2024-07-03T12:49:10.573" v="39868" actId="478"/>
          <ac:picMkLst>
            <pc:docMk/>
            <pc:sldMk cId="974394183" sldId="499"/>
            <ac:picMk id="3" creationId="{3F7C6C90-3C9C-D3B1-490B-452913366804}"/>
          </ac:picMkLst>
        </pc:picChg>
        <pc:picChg chg="add del mod">
          <ac:chgData name="Thiago Panini" userId="cc6a5c77081c362d" providerId="LiveId" clId="{1E56A7F8-8C41-4C48-8B9E-FDD3FD38C49C}" dt="2024-07-03T12:50:29.278" v="39899" actId="478"/>
          <ac:picMkLst>
            <pc:docMk/>
            <pc:sldMk cId="974394183" sldId="499"/>
            <ac:picMk id="5" creationId="{19737D9C-0F5C-DA7E-8F69-161D5B68752B}"/>
          </ac:picMkLst>
        </pc:picChg>
        <pc:picChg chg="add mod">
          <ac:chgData name="Thiago Panini" userId="cc6a5c77081c362d" providerId="LiveId" clId="{1E56A7F8-8C41-4C48-8B9E-FDD3FD38C49C}" dt="2024-07-03T12:50:39.199" v="39903" actId="1076"/>
          <ac:picMkLst>
            <pc:docMk/>
            <pc:sldMk cId="974394183" sldId="499"/>
            <ac:picMk id="6" creationId="{27BC1F0B-0D13-CED8-9C69-F01486B1247C}"/>
          </ac:picMkLst>
        </pc:picChg>
      </pc:sldChg>
      <pc:sldChg chg="addSp delSp modSp add mod">
        <pc:chgData name="Thiago Panini" userId="cc6a5c77081c362d" providerId="LiveId" clId="{1E56A7F8-8C41-4C48-8B9E-FDD3FD38C49C}" dt="2024-07-03T13:00:06.582" v="41120" actId="1035"/>
        <pc:sldMkLst>
          <pc:docMk/>
          <pc:sldMk cId="1276807294" sldId="500"/>
        </pc:sldMkLst>
        <pc:spChg chg="mod">
          <ac:chgData name="Thiago Panini" userId="cc6a5c77081c362d" providerId="LiveId" clId="{1E56A7F8-8C41-4C48-8B9E-FDD3FD38C49C}" dt="2024-07-03T12:59:56.040" v="41116" actId="14100"/>
          <ac:spMkLst>
            <pc:docMk/>
            <pc:sldMk cId="1276807294" sldId="500"/>
            <ac:spMk id="2" creationId="{3F8FBF0E-465C-1D4E-388F-32A66C839ABD}"/>
          </ac:spMkLst>
        </pc:spChg>
        <pc:spChg chg="add mod">
          <ac:chgData name="Thiago Panini" userId="cc6a5c77081c362d" providerId="LiveId" clId="{1E56A7F8-8C41-4C48-8B9E-FDD3FD38C49C}" dt="2024-07-03T12:55:33.274" v="40511" actId="1076"/>
          <ac:spMkLst>
            <pc:docMk/>
            <pc:sldMk cId="1276807294" sldId="500"/>
            <ac:spMk id="3" creationId="{380E12B2-1589-AD86-4715-ED93D3826AB1}"/>
          </ac:spMkLst>
        </pc:spChg>
        <pc:spChg chg="add mod">
          <ac:chgData name="Thiago Panini" userId="cc6a5c77081c362d" providerId="LiveId" clId="{1E56A7F8-8C41-4C48-8B9E-FDD3FD38C49C}" dt="2024-07-03T13:00:06.582" v="41120" actId="1035"/>
          <ac:spMkLst>
            <pc:docMk/>
            <pc:sldMk cId="1276807294" sldId="500"/>
            <ac:spMk id="5" creationId="{EFE1DD4A-8275-2F75-2BBA-D4DAA774CE85}"/>
          </ac:spMkLst>
        </pc:spChg>
        <pc:spChg chg="del">
          <ac:chgData name="Thiago Panini" userId="cc6a5c77081c362d" providerId="LiveId" clId="{1E56A7F8-8C41-4C48-8B9E-FDD3FD38C49C}" dt="2024-07-03T12:55:29.151" v="40509" actId="478"/>
          <ac:spMkLst>
            <pc:docMk/>
            <pc:sldMk cId="1276807294" sldId="500"/>
            <ac:spMk id="7" creationId="{E73E5761-E809-D6C0-A57E-253B744AEBD9}"/>
          </ac:spMkLst>
        </pc:spChg>
        <pc:spChg chg="mod">
          <ac:chgData name="Thiago Panini" userId="cc6a5c77081c362d" providerId="LiveId" clId="{1E56A7F8-8C41-4C48-8B9E-FDD3FD38C49C}" dt="2024-07-03T12:58:20.479" v="40949" actId="1076"/>
          <ac:spMkLst>
            <pc:docMk/>
            <pc:sldMk cId="1276807294" sldId="500"/>
            <ac:spMk id="8" creationId="{6E67013B-ACD1-8B3D-7661-56A50616C377}"/>
          </ac:spMkLst>
        </pc:spChg>
        <pc:spChg chg="del">
          <ac:chgData name="Thiago Panini" userId="cc6a5c77081c362d" providerId="LiveId" clId="{1E56A7F8-8C41-4C48-8B9E-FDD3FD38C49C}" dt="2024-07-03T12:57:26.915" v="40908" actId="478"/>
          <ac:spMkLst>
            <pc:docMk/>
            <pc:sldMk cId="1276807294" sldId="500"/>
            <ac:spMk id="9" creationId="{1FE478BF-B89D-01B3-0627-61D679DC63D5}"/>
          </ac:spMkLst>
        </pc:spChg>
        <pc:spChg chg="add mod">
          <ac:chgData name="Thiago Panini" userId="cc6a5c77081c362d" providerId="LiveId" clId="{1E56A7F8-8C41-4C48-8B9E-FDD3FD38C49C}" dt="2024-07-03T13:00:06.582" v="41120" actId="1035"/>
          <ac:spMkLst>
            <pc:docMk/>
            <pc:sldMk cId="1276807294" sldId="500"/>
            <ac:spMk id="10" creationId="{CBDF0FE2-7D63-1632-7E57-61F075532F0E}"/>
          </ac:spMkLst>
        </pc:spChg>
        <pc:spChg chg="add mod">
          <ac:chgData name="Thiago Panini" userId="cc6a5c77081c362d" providerId="LiveId" clId="{1E56A7F8-8C41-4C48-8B9E-FDD3FD38C49C}" dt="2024-07-03T13:00:06.582" v="41120" actId="1035"/>
          <ac:spMkLst>
            <pc:docMk/>
            <pc:sldMk cId="1276807294" sldId="500"/>
            <ac:spMk id="11" creationId="{9E4BCF00-B871-4104-B26D-BC1A638DB5D5}"/>
          </ac:spMkLst>
        </pc:spChg>
        <pc:spChg chg="add mod">
          <ac:chgData name="Thiago Panini" userId="cc6a5c77081c362d" providerId="LiveId" clId="{1E56A7F8-8C41-4C48-8B9E-FDD3FD38C49C}" dt="2024-07-03T13:00:06.582" v="41120" actId="1035"/>
          <ac:spMkLst>
            <pc:docMk/>
            <pc:sldMk cId="1276807294" sldId="500"/>
            <ac:spMk id="12" creationId="{252A015A-F5DE-A64A-62CA-46A5B04C695B}"/>
          </ac:spMkLst>
        </pc:spChg>
        <pc:spChg chg="add mod">
          <ac:chgData name="Thiago Panini" userId="cc6a5c77081c362d" providerId="LiveId" clId="{1E56A7F8-8C41-4C48-8B9E-FDD3FD38C49C}" dt="2024-07-03T13:00:06.582" v="41120" actId="1035"/>
          <ac:spMkLst>
            <pc:docMk/>
            <pc:sldMk cId="1276807294" sldId="500"/>
            <ac:spMk id="13" creationId="{11024636-DAD9-B2B5-9D53-E260E1746E42}"/>
          </ac:spMkLst>
        </pc:spChg>
        <pc:spChg chg="add mod">
          <ac:chgData name="Thiago Panini" userId="cc6a5c77081c362d" providerId="LiveId" clId="{1E56A7F8-8C41-4C48-8B9E-FDD3FD38C49C}" dt="2024-07-03T13:00:06.582" v="41120" actId="1035"/>
          <ac:spMkLst>
            <pc:docMk/>
            <pc:sldMk cId="1276807294" sldId="500"/>
            <ac:spMk id="14" creationId="{4FDE505B-836F-71C5-7877-CA7B07640EF5}"/>
          </ac:spMkLst>
        </pc:spChg>
        <pc:spChg chg="add mod">
          <ac:chgData name="Thiago Panini" userId="cc6a5c77081c362d" providerId="LiveId" clId="{1E56A7F8-8C41-4C48-8B9E-FDD3FD38C49C}" dt="2024-07-03T13:00:06.582" v="41120" actId="1035"/>
          <ac:spMkLst>
            <pc:docMk/>
            <pc:sldMk cId="1276807294" sldId="500"/>
            <ac:spMk id="15" creationId="{2E4C21A4-1112-3F31-C7F1-EF35C05C1F4F}"/>
          </ac:spMkLst>
        </pc:spChg>
        <pc:spChg chg="add mod">
          <ac:chgData name="Thiago Panini" userId="cc6a5c77081c362d" providerId="LiveId" clId="{1E56A7F8-8C41-4C48-8B9E-FDD3FD38C49C}" dt="2024-07-03T13:00:06.582" v="41120" actId="1035"/>
          <ac:spMkLst>
            <pc:docMk/>
            <pc:sldMk cId="1276807294" sldId="500"/>
            <ac:spMk id="16" creationId="{68BA7556-04C0-3C76-A71E-4B3D921DEDB5}"/>
          </ac:spMkLst>
        </pc:spChg>
        <pc:spChg chg="add mod">
          <ac:chgData name="Thiago Panini" userId="cc6a5c77081c362d" providerId="LiveId" clId="{1E56A7F8-8C41-4C48-8B9E-FDD3FD38C49C}" dt="2024-07-03T13:00:06.582" v="41120" actId="1035"/>
          <ac:spMkLst>
            <pc:docMk/>
            <pc:sldMk cId="1276807294" sldId="500"/>
            <ac:spMk id="17" creationId="{3090C1EC-3DF0-53E9-17A0-6C13526EAE13}"/>
          </ac:spMkLst>
        </pc:spChg>
      </pc:sldChg>
      <pc:sldChg chg="add del">
        <pc:chgData name="Thiago Panini" userId="cc6a5c77081c362d" providerId="LiveId" clId="{1E56A7F8-8C41-4C48-8B9E-FDD3FD38C49C}" dt="2024-07-03T13:32:05.781" v="41925" actId="47"/>
        <pc:sldMkLst>
          <pc:docMk/>
          <pc:sldMk cId="4131690074" sldId="501"/>
        </pc:sldMkLst>
      </pc:sldChg>
      <pc:sldChg chg="addSp delSp modSp add mod">
        <pc:chgData name="Thiago Panini" userId="cc6a5c77081c362d" providerId="LiveId" clId="{1E56A7F8-8C41-4C48-8B9E-FDD3FD38C49C}" dt="2024-07-03T13:31:22.083" v="41923" actId="1037"/>
        <pc:sldMkLst>
          <pc:docMk/>
          <pc:sldMk cId="1983090218" sldId="502"/>
        </pc:sldMkLst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2" creationId="{3F8FBF0E-465C-1D4E-388F-32A66C839ABD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3" creationId="{380E12B2-1589-AD86-4715-ED93D3826AB1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4" creationId="{2C6DBD19-7A12-EA10-1C1C-2E6D3FF34541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5" creationId="{EFE1DD4A-8275-2F75-2BBA-D4DAA774CE85}"/>
          </ac:spMkLst>
        </pc:spChg>
        <pc:spChg chg="add mod">
          <ac:chgData name="Thiago Panini" userId="cc6a5c77081c362d" providerId="LiveId" clId="{1E56A7F8-8C41-4C48-8B9E-FDD3FD38C49C}" dt="2024-07-03T13:21:01.720" v="41655" actId="1036"/>
          <ac:spMkLst>
            <pc:docMk/>
            <pc:sldMk cId="1983090218" sldId="502"/>
            <ac:spMk id="7" creationId="{329786D1-26D3-147E-E9DF-41F7F5B3C72B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8" creationId="{6E67013B-ACD1-8B3D-7661-56A50616C377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10" creationId="{CBDF0FE2-7D63-1632-7E57-61F075532F0E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11" creationId="{9E4BCF00-B871-4104-B26D-BC1A638DB5D5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12" creationId="{252A015A-F5DE-A64A-62CA-46A5B04C695B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13" creationId="{11024636-DAD9-B2B5-9D53-E260E1746E42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14" creationId="{4FDE505B-836F-71C5-7877-CA7B07640EF5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15" creationId="{2E4C21A4-1112-3F31-C7F1-EF35C05C1F4F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16" creationId="{68BA7556-04C0-3C76-A71E-4B3D921DEDB5}"/>
          </ac:spMkLst>
        </pc:spChg>
        <pc:spChg chg="del">
          <ac:chgData name="Thiago Panini" userId="cc6a5c77081c362d" providerId="LiveId" clId="{1E56A7F8-8C41-4C48-8B9E-FDD3FD38C49C}" dt="2024-07-03T13:00:40.616" v="41123" actId="478"/>
          <ac:spMkLst>
            <pc:docMk/>
            <pc:sldMk cId="1983090218" sldId="502"/>
            <ac:spMk id="17" creationId="{3090C1EC-3DF0-53E9-17A0-6C13526EAE13}"/>
          </ac:spMkLst>
        </pc:spChg>
        <pc:spChg chg="add mod">
          <ac:chgData name="Thiago Panini" userId="cc6a5c77081c362d" providerId="LiveId" clId="{1E56A7F8-8C41-4C48-8B9E-FDD3FD38C49C}" dt="2024-07-03T13:21:01.720" v="41655" actId="1036"/>
          <ac:spMkLst>
            <pc:docMk/>
            <pc:sldMk cId="1983090218" sldId="502"/>
            <ac:spMk id="18" creationId="{68E8F796-29D9-8BA5-50BB-B41B7AB3531C}"/>
          </ac:spMkLst>
        </pc:spChg>
        <pc:spChg chg="add mod">
          <ac:chgData name="Thiago Panini" userId="cc6a5c77081c362d" providerId="LiveId" clId="{1E56A7F8-8C41-4C48-8B9E-FDD3FD38C49C}" dt="2024-07-03T13:21:01.720" v="41655" actId="1036"/>
          <ac:spMkLst>
            <pc:docMk/>
            <pc:sldMk cId="1983090218" sldId="502"/>
            <ac:spMk id="19" creationId="{84C6EC21-1AFB-AEF3-FC0B-1E8E9049101E}"/>
          </ac:spMkLst>
        </pc:spChg>
        <pc:spChg chg="add mod">
          <ac:chgData name="Thiago Panini" userId="cc6a5c77081c362d" providerId="LiveId" clId="{1E56A7F8-8C41-4C48-8B9E-FDD3FD38C49C}" dt="2024-07-03T13:21:01.720" v="41655" actId="1036"/>
          <ac:spMkLst>
            <pc:docMk/>
            <pc:sldMk cId="1983090218" sldId="502"/>
            <ac:spMk id="21" creationId="{522916AD-1380-84CB-75FF-23CCEE18810C}"/>
          </ac:spMkLst>
        </pc:spChg>
        <pc:spChg chg="add mod">
          <ac:chgData name="Thiago Panini" userId="cc6a5c77081c362d" providerId="LiveId" clId="{1E56A7F8-8C41-4C48-8B9E-FDD3FD38C49C}" dt="2024-07-03T13:27:34.977" v="41830" actId="20577"/>
          <ac:spMkLst>
            <pc:docMk/>
            <pc:sldMk cId="1983090218" sldId="502"/>
            <ac:spMk id="22" creationId="{03D956D5-0630-0A44-CCDB-ACBEF84B7F10}"/>
          </ac:spMkLst>
        </pc:spChg>
        <pc:spChg chg="add mod">
          <ac:chgData name="Thiago Panini" userId="cc6a5c77081c362d" providerId="LiveId" clId="{1E56A7F8-8C41-4C48-8B9E-FDD3FD38C49C}" dt="2024-07-03T13:31:22.083" v="41923" actId="1037"/>
          <ac:spMkLst>
            <pc:docMk/>
            <pc:sldMk cId="1983090218" sldId="502"/>
            <ac:spMk id="24" creationId="{768BD38C-3717-A1BE-6F59-2C5D959FF420}"/>
          </ac:spMkLst>
        </pc:spChg>
        <pc:spChg chg="add mod">
          <ac:chgData name="Thiago Panini" userId="cc6a5c77081c362d" providerId="LiveId" clId="{1E56A7F8-8C41-4C48-8B9E-FDD3FD38C49C}" dt="2024-07-03T13:31:22.083" v="41923" actId="1037"/>
          <ac:spMkLst>
            <pc:docMk/>
            <pc:sldMk cId="1983090218" sldId="502"/>
            <ac:spMk id="26" creationId="{1DD5AE09-273D-332B-A152-795AD5216E4A}"/>
          </ac:spMkLst>
        </pc:spChg>
        <pc:spChg chg="mod">
          <ac:chgData name="Thiago Panini" userId="cc6a5c77081c362d" providerId="LiveId" clId="{1E56A7F8-8C41-4C48-8B9E-FDD3FD38C49C}" dt="2024-07-03T13:00:51.973" v="41162" actId="20577"/>
          <ac:spMkLst>
            <pc:docMk/>
            <pc:sldMk cId="1983090218" sldId="502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7-03T13:01:10.416" v="41287" actId="20577"/>
          <ac:spMkLst>
            <pc:docMk/>
            <pc:sldMk cId="1983090218" sldId="502"/>
            <ac:spMk id="29" creationId="{E45329CC-8AEA-F224-D93C-63ABA2E6CB8B}"/>
          </ac:spMkLst>
        </pc:spChg>
        <pc:spChg chg="add mod">
          <ac:chgData name="Thiago Panini" userId="cc6a5c77081c362d" providerId="LiveId" clId="{1E56A7F8-8C41-4C48-8B9E-FDD3FD38C49C}" dt="2024-07-03T13:31:22.083" v="41923" actId="1037"/>
          <ac:spMkLst>
            <pc:docMk/>
            <pc:sldMk cId="1983090218" sldId="502"/>
            <ac:spMk id="30" creationId="{DAF2B331-336F-6038-4EAB-762D4CFE05F3}"/>
          </ac:spMkLst>
        </pc:spChg>
        <pc:spChg chg="add mod">
          <ac:chgData name="Thiago Panini" userId="cc6a5c77081c362d" providerId="LiveId" clId="{1E56A7F8-8C41-4C48-8B9E-FDD3FD38C49C}" dt="2024-07-03T13:31:22.083" v="41923" actId="1037"/>
          <ac:spMkLst>
            <pc:docMk/>
            <pc:sldMk cId="1983090218" sldId="502"/>
            <ac:spMk id="32" creationId="{DCD07404-989D-31D4-B566-FA6739650DC5}"/>
          </ac:spMkLst>
        </pc:spChg>
        <pc:picChg chg="del">
          <ac:chgData name="Thiago Panini" userId="cc6a5c77081c362d" providerId="LiveId" clId="{1E56A7F8-8C41-4C48-8B9E-FDD3FD38C49C}" dt="2024-07-03T13:00:40.616" v="41123" actId="478"/>
          <ac:picMkLst>
            <pc:docMk/>
            <pc:sldMk cId="1983090218" sldId="502"/>
            <ac:picMk id="6" creationId="{27BC1F0B-0D13-CED8-9C69-F01486B1247C}"/>
          </ac:picMkLst>
        </pc:picChg>
        <pc:picChg chg="add mod">
          <ac:chgData name="Thiago Panini" userId="cc6a5c77081c362d" providerId="LiveId" clId="{1E56A7F8-8C41-4C48-8B9E-FDD3FD38C49C}" dt="2024-07-03T13:21:01.720" v="41655" actId="1036"/>
          <ac:picMkLst>
            <pc:docMk/>
            <pc:sldMk cId="1983090218" sldId="502"/>
            <ac:picMk id="9" creationId="{93C7A303-8E1D-E52F-E249-7CA5F20546FC}"/>
          </ac:picMkLst>
        </pc:picChg>
        <pc:picChg chg="add mod">
          <ac:chgData name="Thiago Panini" userId="cc6a5c77081c362d" providerId="LiveId" clId="{1E56A7F8-8C41-4C48-8B9E-FDD3FD38C49C}" dt="2024-07-03T13:21:01.720" v="41655" actId="1036"/>
          <ac:picMkLst>
            <pc:docMk/>
            <pc:sldMk cId="1983090218" sldId="502"/>
            <ac:picMk id="20" creationId="{3E1639CE-CFC2-0339-60E2-7EF7528A0009}"/>
          </ac:picMkLst>
        </pc:picChg>
        <pc:picChg chg="add del mod">
          <ac:chgData name="Thiago Panini" userId="cc6a5c77081c362d" providerId="LiveId" clId="{1E56A7F8-8C41-4C48-8B9E-FDD3FD38C49C}" dt="2024-07-03T13:27:24.027" v="41826" actId="478"/>
          <ac:picMkLst>
            <pc:docMk/>
            <pc:sldMk cId="1983090218" sldId="502"/>
            <ac:picMk id="23" creationId="{E66C0133-2E0D-EF7E-5A4A-6B82AD072664}"/>
          </ac:picMkLst>
        </pc:picChg>
        <pc:picChg chg="add mod">
          <ac:chgData name="Thiago Panini" userId="cc6a5c77081c362d" providerId="LiveId" clId="{1E56A7F8-8C41-4C48-8B9E-FDD3FD38C49C}" dt="2024-07-03T13:28:46.396" v="41866" actId="1076"/>
          <ac:picMkLst>
            <pc:docMk/>
            <pc:sldMk cId="1983090218" sldId="502"/>
            <ac:picMk id="25" creationId="{EE32FCF3-6266-3990-03EA-D55EB97DAA78}"/>
          </ac:picMkLst>
        </pc:picChg>
        <pc:picChg chg="add mod">
          <ac:chgData name="Thiago Panini" userId="cc6a5c77081c362d" providerId="LiveId" clId="{1E56A7F8-8C41-4C48-8B9E-FDD3FD38C49C}" dt="2024-07-03T13:29:25.408" v="41867" actId="1076"/>
          <ac:picMkLst>
            <pc:docMk/>
            <pc:sldMk cId="1983090218" sldId="502"/>
            <ac:picMk id="28" creationId="{DC2CF4CD-9F3B-C8B7-2EAC-4C2DF07A8A92}"/>
          </ac:picMkLst>
        </pc:picChg>
        <pc:picChg chg="add del mod">
          <ac:chgData name="Thiago Panini" userId="cc6a5c77081c362d" providerId="LiveId" clId="{1E56A7F8-8C41-4C48-8B9E-FDD3FD38C49C}" dt="2024-07-03T13:31:13.043" v="41919" actId="478"/>
          <ac:picMkLst>
            <pc:docMk/>
            <pc:sldMk cId="1983090218" sldId="502"/>
            <ac:picMk id="31" creationId="{63A57E3D-1C11-8813-4D3F-5B436C445C9B}"/>
          </ac:picMkLst>
        </pc:picChg>
        <pc:picChg chg="add mod">
          <ac:chgData name="Thiago Panini" userId="cc6a5c77081c362d" providerId="LiveId" clId="{1E56A7F8-8C41-4C48-8B9E-FDD3FD38C49C}" dt="2024-07-03T13:21:01.720" v="41655" actId="1036"/>
          <ac:picMkLst>
            <pc:docMk/>
            <pc:sldMk cId="1983090218" sldId="502"/>
            <ac:picMk id="1026" creationId="{568D22F7-FAF0-FE18-A460-59999F15B71A}"/>
          </ac:picMkLst>
        </pc:picChg>
        <pc:picChg chg="add mod">
          <ac:chgData name="Thiago Panini" userId="cc6a5c77081c362d" providerId="LiveId" clId="{1E56A7F8-8C41-4C48-8B9E-FDD3FD38C49C}" dt="2024-07-03T13:21:01.720" v="41655" actId="1036"/>
          <ac:picMkLst>
            <pc:docMk/>
            <pc:sldMk cId="1983090218" sldId="502"/>
            <ac:picMk id="1028" creationId="{9D982D22-D32B-29CC-2B57-E57154B1B571}"/>
          </ac:picMkLst>
        </pc:picChg>
        <pc:picChg chg="add mod">
          <ac:chgData name="Thiago Panini" userId="cc6a5c77081c362d" providerId="LiveId" clId="{1E56A7F8-8C41-4C48-8B9E-FDD3FD38C49C}" dt="2024-07-03T13:21:01.720" v="41655" actId="1036"/>
          <ac:picMkLst>
            <pc:docMk/>
            <pc:sldMk cId="1983090218" sldId="502"/>
            <ac:picMk id="1030" creationId="{A4021681-6836-5D3B-E95C-B21CE781C070}"/>
          </ac:picMkLst>
        </pc:picChg>
        <pc:picChg chg="add del mod">
          <ac:chgData name="Thiago Panini" userId="cc6a5c77081c362d" providerId="LiveId" clId="{1E56A7F8-8C41-4C48-8B9E-FDD3FD38C49C}" dt="2024-07-03T13:27:24.027" v="41826" actId="478"/>
          <ac:picMkLst>
            <pc:docMk/>
            <pc:sldMk cId="1983090218" sldId="502"/>
            <ac:picMk id="1032" creationId="{8E4ED6BA-8441-EE24-F523-378CF88E83C4}"/>
          </ac:picMkLst>
        </pc:picChg>
        <pc:picChg chg="add del mod">
          <ac:chgData name="Thiago Panini" userId="cc6a5c77081c362d" providerId="LiveId" clId="{1E56A7F8-8C41-4C48-8B9E-FDD3FD38C49C}" dt="2024-07-03T13:27:24.027" v="41826" actId="478"/>
          <ac:picMkLst>
            <pc:docMk/>
            <pc:sldMk cId="1983090218" sldId="502"/>
            <ac:picMk id="1034" creationId="{491B0085-C9FB-666C-E212-145E012C8C99}"/>
          </ac:picMkLst>
        </pc:picChg>
        <pc:picChg chg="add del mod">
          <ac:chgData name="Thiago Panini" userId="cc6a5c77081c362d" providerId="LiveId" clId="{1E56A7F8-8C41-4C48-8B9E-FDD3FD38C49C}" dt="2024-07-03T13:25:05.828" v="41698" actId="21"/>
          <ac:picMkLst>
            <pc:docMk/>
            <pc:sldMk cId="1983090218" sldId="502"/>
            <ac:picMk id="1036" creationId="{E66C0133-2E0D-EF7E-5A4A-6B82AD072664}"/>
          </ac:picMkLst>
        </pc:picChg>
        <pc:picChg chg="add del mod">
          <ac:chgData name="Thiago Panini" userId="cc6a5c77081c362d" providerId="LiveId" clId="{1E56A7F8-8C41-4C48-8B9E-FDD3FD38C49C}" dt="2024-07-03T13:27:24.027" v="41826" actId="478"/>
          <ac:picMkLst>
            <pc:docMk/>
            <pc:sldMk cId="1983090218" sldId="502"/>
            <ac:picMk id="1038" creationId="{31C33701-A096-A899-6006-DA1608AF7D4F}"/>
          </ac:picMkLst>
        </pc:picChg>
        <pc:picChg chg="add mod">
          <ac:chgData name="Thiago Panini" userId="cc6a5c77081c362d" providerId="LiveId" clId="{1E56A7F8-8C41-4C48-8B9E-FDD3FD38C49C}" dt="2024-07-03T13:26:56.148" v="41776" actId="1076"/>
          <ac:picMkLst>
            <pc:docMk/>
            <pc:sldMk cId="1983090218" sldId="502"/>
            <ac:picMk id="1040" creationId="{E2CEC803-1055-2B43-45F0-AD6D2D97E40C}"/>
          </ac:picMkLst>
        </pc:picChg>
        <pc:picChg chg="add mod">
          <ac:chgData name="Thiago Panini" userId="cc6a5c77081c362d" providerId="LiveId" clId="{1E56A7F8-8C41-4C48-8B9E-FDD3FD38C49C}" dt="2024-07-03T13:31:19.756" v="41920" actId="1076"/>
          <ac:picMkLst>
            <pc:docMk/>
            <pc:sldMk cId="1983090218" sldId="502"/>
            <ac:picMk id="1042" creationId="{22DE4B95-22B0-4444-F501-E91097B7F363}"/>
          </ac:picMkLst>
        </pc:picChg>
      </pc:sldChg>
      <pc:sldChg chg="addSp delSp modSp add mod ord modAnim">
        <pc:chgData name="Thiago Panini" userId="cc6a5c77081c362d" providerId="LiveId" clId="{1E56A7F8-8C41-4C48-8B9E-FDD3FD38C49C}" dt="2024-07-03T17:31:48.755" v="42267"/>
        <pc:sldMkLst>
          <pc:docMk/>
          <pc:sldMk cId="3940912425" sldId="503"/>
        </pc:sldMkLst>
        <pc:spChg chg="add mod">
          <ac:chgData name="Thiago Panini" userId="cc6a5c77081c362d" providerId="LiveId" clId="{1E56A7F8-8C41-4C48-8B9E-FDD3FD38C49C}" dt="2024-07-03T13:56:43.719" v="42228" actId="1076"/>
          <ac:spMkLst>
            <pc:docMk/>
            <pc:sldMk cId="3940912425" sldId="503"/>
            <ac:spMk id="4" creationId="{3698DCAD-E21A-1B9B-7CC3-A133B46C9497}"/>
          </ac:spMkLst>
        </pc:spChg>
        <pc:spChg chg="add mod">
          <ac:chgData name="Thiago Panini" userId="cc6a5c77081c362d" providerId="LiveId" clId="{1E56A7F8-8C41-4C48-8B9E-FDD3FD38C49C}" dt="2024-07-03T17:28:16.272" v="42241" actId="1037"/>
          <ac:spMkLst>
            <pc:docMk/>
            <pc:sldMk cId="3940912425" sldId="503"/>
            <ac:spMk id="5" creationId="{7B1D46CB-3FDD-E520-BADA-69B8BD8DB765}"/>
          </ac:spMkLst>
        </pc:spChg>
        <pc:spChg chg="mod">
          <ac:chgData name="Thiago Panini" userId="cc6a5c77081c362d" providerId="LiveId" clId="{1E56A7F8-8C41-4C48-8B9E-FDD3FD38C49C}" dt="2024-07-03T17:28:54.337" v="42245" actId="164"/>
          <ac:spMkLst>
            <pc:docMk/>
            <pc:sldMk cId="3940912425" sldId="503"/>
            <ac:spMk id="17" creationId="{80C887B6-CE3A-A974-E6E5-23271127389F}"/>
          </ac:spMkLst>
        </pc:spChg>
        <pc:spChg chg="mod">
          <ac:chgData name="Thiago Panini" userId="cc6a5c77081c362d" providerId="LiveId" clId="{1E56A7F8-8C41-4C48-8B9E-FDD3FD38C49C}" dt="2024-07-03T17:28:58.541" v="42246" actId="164"/>
          <ac:spMkLst>
            <pc:docMk/>
            <pc:sldMk cId="3940912425" sldId="503"/>
            <ac:spMk id="18" creationId="{AA87397D-3D1C-9B57-3CE8-47F886984351}"/>
          </ac:spMkLst>
        </pc:spChg>
        <pc:spChg chg="mod">
          <ac:chgData name="Thiago Panini" userId="cc6a5c77081c362d" providerId="LiveId" clId="{1E56A7F8-8C41-4C48-8B9E-FDD3FD38C49C}" dt="2024-07-03T17:29:02.816" v="42247" actId="164"/>
          <ac:spMkLst>
            <pc:docMk/>
            <pc:sldMk cId="3940912425" sldId="503"/>
            <ac:spMk id="19" creationId="{4DA04143-B666-7CD1-C14D-B40591216202}"/>
          </ac:spMkLst>
        </pc:spChg>
        <pc:spChg chg="mod">
          <ac:chgData name="Thiago Panini" userId="cc6a5c77081c362d" providerId="LiveId" clId="{1E56A7F8-8C41-4C48-8B9E-FDD3FD38C49C}" dt="2024-07-03T17:29:07.731" v="42248" actId="164"/>
          <ac:spMkLst>
            <pc:docMk/>
            <pc:sldMk cId="3940912425" sldId="503"/>
            <ac:spMk id="20" creationId="{5B6E5F4C-00A4-6383-33DE-3602E3D2845A}"/>
          </ac:spMkLst>
        </pc:spChg>
        <pc:spChg chg="mod">
          <ac:chgData name="Thiago Panini" userId="cc6a5c77081c362d" providerId="LiveId" clId="{1E56A7F8-8C41-4C48-8B9E-FDD3FD38C49C}" dt="2024-07-03T17:29:13.636" v="42249" actId="164"/>
          <ac:spMkLst>
            <pc:docMk/>
            <pc:sldMk cId="3940912425" sldId="503"/>
            <ac:spMk id="24" creationId="{21009C6A-7992-CFBC-498E-3E7ED8AF6756}"/>
          </ac:spMkLst>
        </pc:spChg>
        <pc:spChg chg="mod">
          <ac:chgData name="Thiago Panini" userId="cc6a5c77081c362d" providerId="LiveId" clId="{1E56A7F8-8C41-4C48-8B9E-FDD3FD38C49C}" dt="2024-07-03T17:29:17.260" v="42250" actId="164"/>
          <ac:spMkLst>
            <pc:docMk/>
            <pc:sldMk cId="3940912425" sldId="503"/>
            <ac:spMk id="25" creationId="{B1A74371-C1BF-321C-6307-30806B9AFD79}"/>
          </ac:spMkLst>
        </pc:spChg>
        <pc:spChg chg="del">
          <ac:chgData name="Thiago Panini" userId="cc6a5c77081c362d" providerId="LiveId" clId="{1E56A7F8-8C41-4C48-8B9E-FDD3FD38C49C}" dt="2024-07-03T13:55:27.294" v="42193" actId="478"/>
          <ac:spMkLst>
            <pc:docMk/>
            <pc:sldMk cId="3940912425" sldId="503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7-03T17:29:25.918" v="42251" actId="164"/>
          <ac:spMkLst>
            <pc:docMk/>
            <pc:sldMk cId="3940912425" sldId="503"/>
            <ac:spMk id="31" creationId="{55B91DFD-E0B4-6D19-AD5D-4B1B08C7C904}"/>
          </ac:spMkLst>
        </pc:spChg>
        <pc:spChg chg="del">
          <ac:chgData name="Thiago Panini" userId="cc6a5c77081c362d" providerId="LiveId" clId="{1E56A7F8-8C41-4C48-8B9E-FDD3FD38C49C}" dt="2024-07-03T13:55:27.294" v="42193" actId="478"/>
          <ac:spMkLst>
            <pc:docMk/>
            <pc:sldMk cId="3940912425" sldId="503"/>
            <ac:spMk id="60" creationId="{8E4159BD-E7C2-01D1-B1D3-7F39727890EB}"/>
          </ac:spMkLst>
        </pc:spChg>
        <pc:spChg chg="mod">
          <ac:chgData name="Thiago Panini" userId="cc6a5c77081c362d" providerId="LiveId" clId="{1E56A7F8-8C41-4C48-8B9E-FDD3FD38C49C}" dt="2024-07-03T17:28:54.337" v="42245" actId="164"/>
          <ac:spMkLst>
            <pc:docMk/>
            <pc:sldMk cId="3940912425" sldId="503"/>
            <ac:spMk id="2051" creationId="{D7FD7EEB-4D72-881A-7DA7-D2A47CB6788F}"/>
          </ac:spMkLst>
        </pc:spChg>
        <pc:spChg chg="mod">
          <ac:chgData name="Thiago Panini" userId="cc6a5c77081c362d" providerId="LiveId" clId="{1E56A7F8-8C41-4C48-8B9E-FDD3FD38C49C}" dt="2024-07-03T17:28:58.541" v="42246" actId="164"/>
          <ac:spMkLst>
            <pc:docMk/>
            <pc:sldMk cId="3940912425" sldId="503"/>
            <ac:spMk id="2052" creationId="{8258D6C9-5E0A-08B5-7504-133F5C1ADEFA}"/>
          </ac:spMkLst>
        </pc:spChg>
        <pc:spChg chg="mod">
          <ac:chgData name="Thiago Panini" userId="cc6a5c77081c362d" providerId="LiveId" clId="{1E56A7F8-8C41-4C48-8B9E-FDD3FD38C49C}" dt="2024-07-03T17:29:02.816" v="42247" actId="164"/>
          <ac:spMkLst>
            <pc:docMk/>
            <pc:sldMk cId="3940912425" sldId="503"/>
            <ac:spMk id="2053" creationId="{9D567C79-F784-EEA1-2710-E8B769B37C67}"/>
          </ac:spMkLst>
        </pc:spChg>
        <pc:spChg chg="mod">
          <ac:chgData name="Thiago Panini" userId="cc6a5c77081c362d" providerId="LiveId" clId="{1E56A7F8-8C41-4C48-8B9E-FDD3FD38C49C}" dt="2024-07-03T17:29:07.731" v="42248" actId="164"/>
          <ac:spMkLst>
            <pc:docMk/>
            <pc:sldMk cId="3940912425" sldId="503"/>
            <ac:spMk id="2054" creationId="{9A06086E-CC16-6F61-B255-4DC246338AFD}"/>
          </ac:spMkLst>
        </pc:spChg>
        <pc:spChg chg="mod">
          <ac:chgData name="Thiago Panini" userId="cc6a5c77081c362d" providerId="LiveId" clId="{1E56A7F8-8C41-4C48-8B9E-FDD3FD38C49C}" dt="2024-07-03T17:29:13.636" v="42249" actId="164"/>
          <ac:spMkLst>
            <pc:docMk/>
            <pc:sldMk cId="3940912425" sldId="503"/>
            <ac:spMk id="2060" creationId="{E4A10865-4236-E1C3-78C3-54B163B513A2}"/>
          </ac:spMkLst>
        </pc:spChg>
        <pc:spChg chg="mod">
          <ac:chgData name="Thiago Panini" userId="cc6a5c77081c362d" providerId="LiveId" clId="{1E56A7F8-8C41-4C48-8B9E-FDD3FD38C49C}" dt="2024-07-03T17:29:17.260" v="42250" actId="164"/>
          <ac:spMkLst>
            <pc:docMk/>
            <pc:sldMk cId="3940912425" sldId="503"/>
            <ac:spMk id="2061" creationId="{44A2A357-14E9-A620-A4E2-F727E59B75BB}"/>
          </ac:spMkLst>
        </pc:spChg>
        <pc:spChg chg="mod">
          <ac:chgData name="Thiago Panini" userId="cc6a5c77081c362d" providerId="LiveId" clId="{1E56A7F8-8C41-4C48-8B9E-FDD3FD38C49C}" dt="2024-07-03T17:29:25.918" v="42251" actId="164"/>
          <ac:spMkLst>
            <pc:docMk/>
            <pc:sldMk cId="3940912425" sldId="503"/>
            <ac:spMk id="2064" creationId="{4CF212A1-065C-6852-A16F-F16E58B4023F}"/>
          </ac:spMkLst>
        </pc:spChg>
        <pc:spChg chg="mod">
          <ac:chgData name="Thiago Panini" userId="cc6a5c77081c362d" providerId="LiveId" clId="{1E56A7F8-8C41-4C48-8B9E-FDD3FD38C49C}" dt="2024-07-03T17:30:19.565" v="42260" actId="14100"/>
          <ac:spMkLst>
            <pc:docMk/>
            <pc:sldMk cId="3940912425" sldId="503"/>
            <ac:spMk id="2069" creationId="{4198EAA0-D867-42B7-973F-81E3E29077F2}"/>
          </ac:spMkLst>
        </pc:spChg>
        <pc:grpChg chg="add mod">
          <ac:chgData name="Thiago Panini" userId="cc6a5c77081c362d" providerId="LiveId" clId="{1E56A7F8-8C41-4C48-8B9E-FDD3FD38C49C}" dt="2024-07-03T17:28:54.337" v="42245" actId="164"/>
          <ac:grpSpMkLst>
            <pc:docMk/>
            <pc:sldMk cId="3940912425" sldId="503"/>
            <ac:grpSpMk id="9" creationId="{B9BEAD8C-1494-0FFD-5CE1-EC4063D73131}"/>
          </ac:grpSpMkLst>
        </pc:grpChg>
        <pc:grpChg chg="add mod">
          <ac:chgData name="Thiago Panini" userId="cc6a5c77081c362d" providerId="LiveId" clId="{1E56A7F8-8C41-4C48-8B9E-FDD3FD38C49C}" dt="2024-07-03T17:28:58.541" v="42246" actId="164"/>
          <ac:grpSpMkLst>
            <pc:docMk/>
            <pc:sldMk cId="3940912425" sldId="503"/>
            <ac:grpSpMk id="11" creationId="{65864D0B-4958-468E-C53C-B26844A02BA3}"/>
          </ac:grpSpMkLst>
        </pc:grpChg>
        <pc:grpChg chg="add mod">
          <ac:chgData name="Thiago Panini" userId="cc6a5c77081c362d" providerId="LiveId" clId="{1E56A7F8-8C41-4C48-8B9E-FDD3FD38C49C}" dt="2024-07-03T17:29:02.816" v="42247" actId="164"/>
          <ac:grpSpMkLst>
            <pc:docMk/>
            <pc:sldMk cId="3940912425" sldId="503"/>
            <ac:grpSpMk id="12" creationId="{FD619D9C-FDAD-0619-C293-E2E5276BE154}"/>
          </ac:grpSpMkLst>
        </pc:grpChg>
        <pc:grpChg chg="add mod">
          <ac:chgData name="Thiago Panini" userId="cc6a5c77081c362d" providerId="LiveId" clId="{1E56A7F8-8C41-4C48-8B9E-FDD3FD38C49C}" dt="2024-07-03T17:29:07.731" v="42248" actId="164"/>
          <ac:grpSpMkLst>
            <pc:docMk/>
            <pc:sldMk cId="3940912425" sldId="503"/>
            <ac:grpSpMk id="22" creationId="{B9D7F7E3-D825-4F2D-5369-5A3E1B1B0B3A}"/>
          </ac:grpSpMkLst>
        </pc:grpChg>
        <pc:grpChg chg="add mod">
          <ac:chgData name="Thiago Panini" userId="cc6a5c77081c362d" providerId="LiveId" clId="{1E56A7F8-8C41-4C48-8B9E-FDD3FD38C49C}" dt="2024-07-03T17:29:13.636" v="42249" actId="164"/>
          <ac:grpSpMkLst>
            <pc:docMk/>
            <pc:sldMk cId="3940912425" sldId="503"/>
            <ac:grpSpMk id="23" creationId="{57744291-D88D-30FB-F940-EEA1F79BD40E}"/>
          </ac:grpSpMkLst>
        </pc:grpChg>
        <pc:grpChg chg="add mod">
          <ac:chgData name="Thiago Panini" userId="cc6a5c77081c362d" providerId="LiveId" clId="{1E56A7F8-8C41-4C48-8B9E-FDD3FD38C49C}" dt="2024-07-03T17:29:17.260" v="42250" actId="164"/>
          <ac:grpSpMkLst>
            <pc:docMk/>
            <pc:sldMk cId="3940912425" sldId="503"/>
            <ac:grpSpMk id="26" creationId="{7FEC4C3B-91FC-E27B-A732-A2449DECD9C4}"/>
          </ac:grpSpMkLst>
        </pc:grpChg>
        <pc:grpChg chg="add mod">
          <ac:chgData name="Thiago Panini" userId="cc6a5c77081c362d" providerId="LiveId" clId="{1E56A7F8-8C41-4C48-8B9E-FDD3FD38C49C}" dt="2024-07-03T17:29:25.918" v="42251" actId="164"/>
          <ac:grpSpMkLst>
            <pc:docMk/>
            <pc:sldMk cId="3940912425" sldId="503"/>
            <ac:grpSpMk id="28" creationId="{A3BB1246-0B84-59E2-671F-5A1FE04A386F}"/>
          </ac:grpSpMkLst>
        </pc:grpChg>
        <pc:picChg chg="add mod">
          <ac:chgData name="Thiago Panini" userId="cc6a5c77081c362d" providerId="LiveId" clId="{1E56A7F8-8C41-4C48-8B9E-FDD3FD38C49C}" dt="2024-07-03T13:55:32.705" v="42197" actId="1076"/>
          <ac:picMkLst>
            <pc:docMk/>
            <pc:sldMk cId="3940912425" sldId="503"/>
            <ac:picMk id="3" creationId="{5213AED8-2715-0C28-84C8-5E3E6C19EA77}"/>
          </ac:picMkLst>
        </pc:picChg>
        <pc:picChg chg="add mod">
          <ac:chgData name="Thiago Panini" userId="cc6a5c77081c362d" providerId="LiveId" clId="{1E56A7F8-8C41-4C48-8B9E-FDD3FD38C49C}" dt="2024-07-03T13:56:59.936" v="42232" actId="688"/>
          <ac:picMkLst>
            <pc:docMk/>
            <pc:sldMk cId="3940912425" sldId="503"/>
            <ac:picMk id="6" creationId="{E06FBABE-7E1F-06B7-3ADB-AAD0F765CA35}"/>
          </ac:picMkLst>
        </pc:picChg>
        <pc:picChg chg="mod">
          <ac:chgData name="Thiago Panini" userId="cc6a5c77081c362d" providerId="LiveId" clId="{1E56A7F8-8C41-4C48-8B9E-FDD3FD38C49C}" dt="2024-07-03T17:28:54.337" v="42245" actId="164"/>
          <ac:picMkLst>
            <pc:docMk/>
            <pc:sldMk cId="3940912425" sldId="503"/>
            <ac:picMk id="50" creationId="{91B32E55-04BB-310E-0ECC-CC3DB6474FD3}"/>
          </ac:picMkLst>
        </pc:picChg>
        <pc:picChg chg="mod">
          <ac:chgData name="Thiago Panini" userId="cc6a5c77081c362d" providerId="LiveId" clId="{1E56A7F8-8C41-4C48-8B9E-FDD3FD38C49C}" dt="2024-07-03T17:29:07.731" v="42248" actId="164"/>
          <ac:picMkLst>
            <pc:docMk/>
            <pc:sldMk cId="3940912425" sldId="503"/>
            <ac:picMk id="62" creationId="{AE68BE04-8936-CEC6-1B2D-0AAEFF609152}"/>
          </ac:picMkLst>
        </pc:picChg>
        <pc:picChg chg="mod">
          <ac:chgData name="Thiago Panini" userId="cc6a5c77081c362d" providerId="LiveId" clId="{1E56A7F8-8C41-4C48-8B9E-FDD3FD38C49C}" dt="2024-07-03T17:28:58.541" v="42246" actId="164"/>
          <ac:picMkLst>
            <pc:docMk/>
            <pc:sldMk cId="3940912425" sldId="503"/>
            <ac:picMk id="2048" creationId="{FE2FF72F-94F0-B9BC-C496-178685A38DD7}"/>
          </ac:picMkLst>
        </pc:picChg>
        <pc:picChg chg="mod">
          <ac:chgData name="Thiago Panini" userId="cc6a5c77081c362d" providerId="LiveId" clId="{1E56A7F8-8C41-4C48-8B9E-FDD3FD38C49C}" dt="2024-07-03T17:29:02.816" v="42247" actId="164"/>
          <ac:picMkLst>
            <pc:docMk/>
            <pc:sldMk cId="3940912425" sldId="503"/>
            <ac:picMk id="2049" creationId="{37C03494-F0C6-0DAC-80BA-6288DA488E4F}"/>
          </ac:picMkLst>
        </pc:picChg>
        <pc:picChg chg="mod">
          <ac:chgData name="Thiago Panini" userId="cc6a5c77081c362d" providerId="LiveId" clId="{1E56A7F8-8C41-4C48-8B9E-FDD3FD38C49C}" dt="2024-07-03T17:29:13.636" v="42249" actId="164"/>
          <ac:picMkLst>
            <pc:docMk/>
            <pc:sldMk cId="3940912425" sldId="503"/>
            <ac:picMk id="2055" creationId="{28C0DE19-C2D7-A2FC-6507-E4E458898C7B}"/>
          </ac:picMkLst>
        </pc:picChg>
        <pc:picChg chg="mod">
          <ac:chgData name="Thiago Panini" userId="cc6a5c77081c362d" providerId="LiveId" clId="{1E56A7F8-8C41-4C48-8B9E-FDD3FD38C49C}" dt="2024-07-03T17:29:17.260" v="42250" actId="164"/>
          <ac:picMkLst>
            <pc:docMk/>
            <pc:sldMk cId="3940912425" sldId="503"/>
            <ac:picMk id="2057" creationId="{EFFB3706-C295-A305-C02A-028CA0C97B89}"/>
          </ac:picMkLst>
        </pc:picChg>
        <pc:picChg chg="mod">
          <ac:chgData name="Thiago Panini" userId="cc6a5c77081c362d" providerId="LiveId" clId="{1E56A7F8-8C41-4C48-8B9E-FDD3FD38C49C}" dt="2024-07-03T17:29:25.918" v="42251" actId="164"/>
          <ac:picMkLst>
            <pc:docMk/>
            <pc:sldMk cId="3940912425" sldId="503"/>
            <ac:picMk id="2063" creationId="{C210DD0E-5F36-3906-6BF4-CCCAEC9C73A0}"/>
          </ac:picMkLst>
        </pc:picChg>
      </pc:sldChg>
      <pc:sldChg chg="delSp modSp add mod modAnim">
        <pc:chgData name="Thiago Panini" userId="cc6a5c77081c362d" providerId="LiveId" clId="{1E56A7F8-8C41-4C48-8B9E-FDD3FD38C49C}" dt="2024-07-03T17:38:42.227" v="42617" actId="20577"/>
        <pc:sldMkLst>
          <pc:docMk/>
          <pc:sldMk cId="257804417" sldId="504"/>
        </pc:sldMkLst>
        <pc:spChg chg="del">
          <ac:chgData name="Thiago Panini" userId="cc6a5c77081c362d" providerId="LiveId" clId="{1E56A7F8-8C41-4C48-8B9E-FDD3FD38C49C}" dt="2024-07-03T17:36:09.915" v="42275" actId="478"/>
          <ac:spMkLst>
            <pc:docMk/>
            <pc:sldMk cId="257804417" sldId="504"/>
            <ac:spMk id="2145" creationId="{E4CFC27E-1928-267F-EAF7-856DE9B8C582}"/>
          </ac:spMkLst>
        </pc:spChg>
        <pc:spChg chg="del">
          <ac:chgData name="Thiago Panini" userId="cc6a5c77081c362d" providerId="LiveId" clId="{1E56A7F8-8C41-4C48-8B9E-FDD3FD38C49C}" dt="2024-07-03T17:36:09.915" v="42275" actId="478"/>
          <ac:spMkLst>
            <pc:docMk/>
            <pc:sldMk cId="257804417" sldId="504"/>
            <ac:spMk id="2146" creationId="{014A4847-0F0B-E5E1-2277-6CB3561099DD}"/>
          </ac:spMkLst>
        </pc:spChg>
        <pc:spChg chg="del">
          <ac:chgData name="Thiago Panini" userId="cc6a5c77081c362d" providerId="LiveId" clId="{1E56A7F8-8C41-4C48-8B9E-FDD3FD38C49C}" dt="2024-07-03T17:36:09.915" v="42275" actId="478"/>
          <ac:spMkLst>
            <pc:docMk/>
            <pc:sldMk cId="257804417" sldId="504"/>
            <ac:spMk id="2147" creationId="{8A2EC8B9-3332-260E-A387-1C819EF794DE}"/>
          </ac:spMkLst>
        </pc:spChg>
        <pc:spChg chg="del">
          <ac:chgData name="Thiago Panini" userId="cc6a5c77081c362d" providerId="LiveId" clId="{1E56A7F8-8C41-4C48-8B9E-FDD3FD38C49C}" dt="2024-07-03T17:36:09.915" v="42275" actId="478"/>
          <ac:spMkLst>
            <pc:docMk/>
            <pc:sldMk cId="257804417" sldId="504"/>
            <ac:spMk id="2148" creationId="{691F7BC6-2C16-76FB-407F-C14F79888E04}"/>
          </ac:spMkLst>
        </pc:spChg>
        <pc:spChg chg="mod">
          <ac:chgData name="Thiago Panini" userId="cc6a5c77081c362d" providerId="LiveId" clId="{1E56A7F8-8C41-4C48-8B9E-FDD3FD38C49C}" dt="2024-07-03T17:38:42.227" v="42617" actId="20577"/>
          <ac:spMkLst>
            <pc:docMk/>
            <pc:sldMk cId="257804417" sldId="504"/>
            <ac:spMk id="2149" creationId="{E6B4F240-E5D0-9FF2-3EDF-3F7AA295A8BC}"/>
          </ac:spMkLst>
        </pc:spChg>
        <pc:grpChg chg="del">
          <ac:chgData name="Thiago Panini" userId="cc6a5c77081c362d" providerId="LiveId" clId="{1E56A7F8-8C41-4C48-8B9E-FDD3FD38C49C}" dt="2024-07-03T17:36:09.915" v="42275" actId="478"/>
          <ac:grpSpMkLst>
            <pc:docMk/>
            <pc:sldMk cId="257804417" sldId="504"/>
            <ac:grpSpMk id="2150" creationId="{4916C6A5-A160-EC48-6C73-D3248204B05E}"/>
          </ac:grpSpMkLst>
        </pc:grpChg>
        <pc:grpChg chg="del">
          <ac:chgData name="Thiago Panini" userId="cc6a5c77081c362d" providerId="LiveId" clId="{1E56A7F8-8C41-4C48-8B9E-FDD3FD38C49C}" dt="2024-07-03T17:36:09.915" v="42275" actId="478"/>
          <ac:grpSpMkLst>
            <pc:docMk/>
            <pc:sldMk cId="257804417" sldId="504"/>
            <ac:grpSpMk id="2151" creationId="{7E0540A7-EB8A-CF99-B878-4813548BF9BC}"/>
          </ac:grpSpMkLst>
        </pc:grpChg>
        <pc:grpChg chg="del">
          <ac:chgData name="Thiago Panini" userId="cc6a5c77081c362d" providerId="LiveId" clId="{1E56A7F8-8C41-4C48-8B9E-FDD3FD38C49C}" dt="2024-07-03T17:36:09.915" v="42275" actId="478"/>
          <ac:grpSpMkLst>
            <pc:docMk/>
            <pc:sldMk cId="257804417" sldId="504"/>
            <ac:grpSpMk id="2153" creationId="{1D22F5B8-7008-55DC-BB32-2BE5106BB121}"/>
          </ac:grpSpMkLst>
        </pc:grpChg>
        <pc:picChg chg="del">
          <ac:chgData name="Thiago Panini" userId="cc6a5c77081c362d" providerId="LiveId" clId="{1E56A7F8-8C41-4C48-8B9E-FDD3FD38C49C}" dt="2024-07-03T17:36:09.915" v="42275" actId="478"/>
          <ac:picMkLst>
            <pc:docMk/>
            <pc:sldMk cId="257804417" sldId="504"/>
            <ac:picMk id="5124" creationId="{BCDCD13B-D063-3822-7862-DE88904A91E6}"/>
          </ac:picMkLst>
        </pc:picChg>
        <pc:picChg chg="del">
          <ac:chgData name="Thiago Panini" userId="cc6a5c77081c362d" providerId="LiveId" clId="{1E56A7F8-8C41-4C48-8B9E-FDD3FD38C49C}" dt="2024-07-03T17:36:09.915" v="42275" actId="478"/>
          <ac:picMkLst>
            <pc:docMk/>
            <pc:sldMk cId="257804417" sldId="504"/>
            <ac:picMk id="5126" creationId="{AC5F5924-371A-6E2B-7029-7B2AF6655A99}"/>
          </ac:picMkLst>
        </pc:picChg>
        <pc:picChg chg="del">
          <ac:chgData name="Thiago Panini" userId="cc6a5c77081c362d" providerId="LiveId" clId="{1E56A7F8-8C41-4C48-8B9E-FDD3FD38C49C}" dt="2024-07-03T17:36:09.915" v="42275" actId="478"/>
          <ac:picMkLst>
            <pc:docMk/>
            <pc:sldMk cId="257804417" sldId="504"/>
            <ac:picMk id="5128" creationId="{C34832F7-BA55-8782-6E45-1CDC859D6CFC}"/>
          </ac:picMkLst>
        </pc:picChg>
        <pc:picChg chg="del">
          <ac:chgData name="Thiago Panini" userId="cc6a5c77081c362d" providerId="LiveId" clId="{1E56A7F8-8C41-4C48-8B9E-FDD3FD38C49C}" dt="2024-07-03T17:36:09.915" v="42275" actId="478"/>
          <ac:picMkLst>
            <pc:docMk/>
            <pc:sldMk cId="257804417" sldId="504"/>
            <ac:picMk id="5130" creationId="{461F4B38-3FC8-CF9B-C09D-E59D1AE9C0AE}"/>
          </ac:picMkLst>
        </pc:picChg>
        <pc:picChg chg="del">
          <ac:chgData name="Thiago Panini" userId="cc6a5c77081c362d" providerId="LiveId" clId="{1E56A7F8-8C41-4C48-8B9E-FDD3FD38C49C}" dt="2024-07-03T17:36:09.915" v="42275" actId="478"/>
          <ac:picMkLst>
            <pc:docMk/>
            <pc:sldMk cId="257804417" sldId="504"/>
            <ac:picMk id="5132" creationId="{9648C7A5-34D4-9839-964D-B079617A39CD}"/>
          </ac:picMkLst>
        </pc:picChg>
      </pc:sldChg>
      <pc:sldChg chg="add del">
        <pc:chgData name="Thiago Panini" userId="cc6a5c77081c362d" providerId="LiveId" clId="{1E56A7F8-8C41-4C48-8B9E-FDD3FD38C49C}" dt="2024-07-03T22:48:37.726" v="42953" actId="47"/>
        <pc:sldMkLst>
          <pc:docMk/>
          <pc:sldMk cId="1846938130" sldId="505"/>
        </pc:sldMkLst>
      </pc:sldChg>
      <pc:sldChg chg="addSp delSp modSp add mod modAnim">
        <pc:chgData name="Thiago Panini" userId="cc6a5c77081c362d" providerId="LiveId" clId="{1E56A7F8-8C41-4C48-8B9E-FDD3FD38C49C}" dt="2024-07-04T14:23:13.295" v="47232" actId="208"/>
        <pc:sldMkLst>
          <pc:docMk/>
          <pc:sldMk cId="1707901879" sldId="506"/>
        </pc:sldMkLst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2" creationId="{171649C4-716C-EBA8-87B1-1EB404DBB5D8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3" creationId="{236A5AF3-E99D-0643-8E78-713FECF9E281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4" creationId="{B5B21FD0-823F-21D0-5978-AFB1EDE02DBA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6" creationId="{B9A433AF-FEAD-CDDE-7075-7B82547A7CC3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7" creationId="{7172D394-26CF-0BB2-2F67-13D878AB8846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10" creationId="{33F7152E-9F52-1BD9-F24E-9E109E991852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11" creationId="{EA79FB8F-66AB-3A1B-74FC-447D986DB79A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15" creationId="{AB25C6EB-C9B8-955C-A39E-3EF30F51E7B1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16" creationId="{5347A3E9-3919-3942-EF72-6E8B84A9EF97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18" creationId="{50F7AC66-DC60-9FC1-2719-9687E807AF71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22" creationId="{2EBA439B-DAAF-6272-663F-286CD1A797E4}"/>
          </ac:spMkLst>
        </pc:spChg>
        <pc:spChg chg="mod">
          <ac:chgData name="Thiago Panini" userId="cc6a5c77081c362d" providerId="LiveId" clId="{1E56A7F8-8C41-4C48-8B9E-FDD3FD38C49C}" dt="2024-07-03T17:47:00.051" v="42696" actId="20577"/>
          <ac:spMkLst>
            <pc:docMk/>
            <pc:sldMk cId="1707901879" sldId="506"/>
            <ac:spMk id="27" creationId="{D0D43115-B93C-E569-0E8E-6984E03F6667}"/>
          </ac:spMkLst>
        </pc:spChg>
        <pc:spChg chg="add mod">
          <ac:chgData name="Thiago Panini" userId="cc6a5c77081c362d" providerId="LiveId" clId="{1E56A7F8-8C41-4C48-8B9E-FDD3FD38C49C}" dt="2024-07-04T14:23:00.626" v="47231" actId="1036"/>
          <ac:spMkLst>
            <pc:docMk/>
            <pc:sldMk cId="1707901879" sldId="506"/>
            <ac:spMk id="28" creationId="{32D33117-6DD9-9B5D-EE8A-1CB75622B847}"/>
          </ac:spMkLst>
        </pc:spChg>
        <pc:spChg chg="mod">
          <ac:chgData name="Thiago Panini" userId="cc6a5c77081c362d" providerId="LiveId" clId="{1E56A7F8-8C41-4C48-8B9E-FDD3FD38C49C}" dt="2024-07-03T17:47:08.233" v="42737" actId="20577"/>
          <ac:spMkLst>
            <pc:docMk/>
            <pc:sldMk cId="1707901879" sldId="506"/>
            <ac:spMk id="29" creationId="{E45329CC-8AEA-F224-D93C-63ABA2E6CB8B}"/>
          </ac:spMkLst>
        </pc:spChg>
        <pc:spChg chg="add mod">
          <ac:chgData name="Thiago Panini" userId="cc6a5c77081c362d" providerId="LiveId" clId="{1E56A7F8-8C41-4C48-8B9E-FDD3FD38C49C}" dt="2024-07-04T14:23:13.295" v="47232" actId="208"/>
          <ac:spMkLst>
            <pc:docMk/>
            <pc:sldMk cId="1707901879" sldId="506"/>
            <ac:spMk id="31" creationId="{8A248616-5C5B-69B5-F7D6-BF1AEF07EB16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33" creationId="{95955AF6-455E-169E-AE64-721F4CFA9A32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34" creationId="{96753839-C323-12D3-A3E7-81AADC1BCBF6}"/>
          </ac:spMkLst>
        </pc:spChg>
        <pc:spChg chg="add mod">
          <ac:chgData name="Thiago Panini" userId="cc6a5c77081c362d" providerId="LiveId" clId="{1E56A7F8-8C41-4C48-8B9E-FDD3FD38C49C}" dt="2024-07-04T14:23:00.626" v="47231" actId="1036"/>
          <ac:spMkLst>
            <pc:docMk/>
            <pc:sldMk cId="1707901879" sldId="506"/>
            <ac:spMk id="35" creationId="{4CE948DB-23D7-8688-DC09-D08EE56EF7EA}"/>
          </ac:spMkLst>
        </pc:spChg>
        <pc:spChg chg="add mod">
          <ac:chgData name="Thiago Panini" userId="cc6a5c77081c362d" providerId="LiveId" clId="{1E56A7F8-8C41-4C48-8B9E-FDD3FD38C49C}" dt="2024-07-04T14:23:13.295" v="47232" actId="208"/>
          <ac:spMkLst>
            <pc:docMk/>
            <pc:sldMk cId="1707901879" sldId="506"/>
            <ac:spMk id="37" creationId="{5AA17F23-73CA-854B-AB0A-8C4C56629D85}"/>
          </ac:spMkLst>
        </pc:spChg>
        <pc:spChg chg="add mod">
          <ac:chgData name="Thiago Panini" userId="cc6a5c77081c362d" providerId="LiveId" clId="{1E56A7F8-8C41-4C48-8B9E-FDD3FD38C49C}" dt="2024-07-04T14:23:00.626" v="47231" actId="1036"/>
          <ac:spMkLst>
            <pc:docMk/>
            <pc:sldMk cId="1707901879" sldId="506"/>
            <ac:spMk id="38" creationId="{ADACC253-78A6-071F-55E6-B27D146352F6}"/>
          </ac:spMkLst>
        </pc:spChg>
        <pc:spChg chg="add mod">
          <ac:chgData name="Thiago Panini" userId="cc6a5c77081c362d" providerId="LiveId" clId="{1E56A7F8-8C41-4C48-8B9E-FDD3FD38C49C}" dt="2024-07-04T14:23:00.626" v="47231" actId="1036"/>
          <ac:spMkLst>
            <pc:docMk/>
            <pc:sldMk cId="1707901879" sldId="506"/>
            <ac:spMk id="40" creationId="{D1031101-1ACB-1A19-E2FA-D854E4C8CED8}"/>
          </ac:spMkLst>
        </pc:spChg>
        <pc:spChg chg="add mod">
          <ac:chgData name="Thiago Panini" userId="cc6a5c77081c362d" providerId="LiveId" clId="{1E56A7F8-8C41-4C48-8B9E-FDD3FD38C49C}" dt="2024-07-04T14:23:00.626" v="47231" actId="1036"/>
          <ac:spMkLst>
            <pc:docMk/>
            <pc:sldMk cId="1707901879" sldId="506"/>
            <ac:spMk id="42" creationId="{B8CE48FA-7811-8E81-C3AD-982B0EB853C3}"/>
          </ac:spMkLst>
        </pc:spChg>
        <pc:spChg chg="add mod">
          <ac:chgData name="Thiago Panini" userId="cc6a5c77081c362d" providerId="LiveId" clId="{1E56A7F8-8C41-4C48-8B9E-FDD3FD38C49C}" dt="2024-07-04T14:23:00.626" v="47231" actId="1036"/>
          <ac:spMkLst>
            <pc:docMk/>
            <pc:sldMk cId="1707901879" sldId="506"/>
            <ac:spMk id="44" creationId="{92F02555-CD0E-7B08-0593-D99107C316B2}"/>
          </ac:spMkLst>
        </pc:spChg>
        <pc:spChg chg="add mod">
          <ac:chgData name="Thiago Panini" userId="cc6a5c77081c362d" providerId="LiveId" clId="{1E56A7F8-8C41-4C48-8B9E-FDD3FD38C49C}" dt="2024-07-04T14:23:13.295" v="47232" actId="208"/>
          <ac:spMkLst>
            <pc:docMk/>
            <pc:sldMk cId="1707901879" sldId="506"/>
            <ac:spMk id="49" creationId="{78D6DF25-4AB2-6876-1015-634976D769ED}"/>
          </ac:spMkLst>
        </pc:spChg>
        <pc:spChg chg="add mod">
          <ac:chgData name="Thiago Panini" userId="cc6a5c77081c362d" providerId="LiveId" clId="{1E56A7F8-8C41-4C48-8B9E-FDD3FD38C49C}" dt="2024-07-04T14:23:00.626" v="47231" actId="1036"/>
          <ac:spMkLst>
            <pc:docMk/>
            <pc:sldMk cId="1707901879" sldId="506"/>
            <ac:spMk id="50" creationId="{C33E2609-7FFD-312B-49CA-2BA47DB73018}"/>
          </ac:spMkLst>
        </pc:spChg>
        <pc:spChg chg="del">
          <ac:chgData name="Thiago Panini" userId="cc6a5c77081c362d" providerId="LiveId" clId="{1E56A7F8-8C41-4C48-8B9E-FDD3FD38C49C}" dt="2024-07-03T17:46:40.388" v="42624" actId="478"/>
          <ac:spMkLst>
            <pc:docMk/>
            <pc:sldMk cId="1707901879" sldId="506"/>
            <ac:spMk id="59" creationId="{8170472F-B5F1-BFE8-D9EF-F5D1A491245E}"/>
          </ac:spMkLst>
        </pc:spChg>
        <pc:spChg chg="add mod">
          <ac:chgData name="Thiago Panini" userId="cc6a5c77081c362d" providerId="LiveId" clId="{1E56A7F8-8C41-4C48-8B9E-FDD3FD38C49C}" dt="2024-07-04T14:23:00.626" v="47231" actId="1036"/>
          <ac:spMkLst>
            <pc:docMk/>
            <pc:sldMk cId="1707901879" sldId="506"/>
            <ac:spMk id="60" creationId="{D79C69F6-2983-77AB-F9DE-1BBDDDAA7835}"/>
          </ac:spMkLst>
        </pc:spChg>
        <pc:spChg chg="add mod">
          <ac:chgData name="Thiago Panini" userId="cc6a5c77081c362d" providerId="LiveId" clId="{1E56A7F8-8C41-4C48-8B9E-FDD3FD38C49C}" dt="2024-07-04T14:23:00.626" v="47231" actId="1036"/>
          <ac:spMkLst>
            <pc:docMk/>
            <pc:sldMk cId="1707901879" sldId="506"/>
            <ac:spMk id="61" creationId="{DF845434-4BF9-A0F8-80D4-0188A835B507}"/>
          </ac:spMkLst>
        </pc:spChg>
        <pc:grpChg chg="del">
          <ac:chgData name="Thiago Panini" userId="cc6a5c77081c362d" providerId="LiveId" clId="{1E56A7F8-8C41-4C48-8B9E-FDD3FD38C49C}" dt="2024-07-03T17:46:40.388" v="42624" actId="478"/>
          <ac:grpSpMkLst>
            <pc:docMk/>
            <pc:sldMk cId="1707901879" sldId="506"/>
            <ac:grpSpMk id="5" creationId="{B7908B38-D1D0-9596-851C-4ACA7B4CC842}"/>
          </ac:grpSpMkLst>
        </pc:grpChg>
        <pc:grpChg chg="del">
          <ac:chgData name="Thiago Panini" userId="cc6a5c77081c362d" providerId="LiveId" clId="{1E56A7F8-8C41-4C48-8B9E-FDD3FD38C49C}" dt="2024-07-03T17:46:40.388" v="42624" actId="478"/>
          <ac:grpSpMkLst>
            <pc:docMk/>
            <pc:sldMk cId="1707901879" sldId="506"/>
            <ac:grpSpMk id="12" creationId="{B9ECEB10-F879-0CC2-4BB7-DA538B772880}"/>
          </ac:grpSpMkLst>
        </pc:grpChg>
        <pc:grpChg chg="del">
          <ac:chgData name="Thiago Panini" userId="cc6a5c77081c362d" providerId="LiveId" clId="{1E56A7F8-8C41-4C48-8B9E-FDD3FD38C49C}" dt="2024-07-03T17:46:40.388" v="42624" actId="478"/>
          <ac:grpSpMkLst>
            <pc:docMk/>
            <pc:sldMk cId="1707901879" sldId="506"/>
            <ac:grpSpMk id="19" creationId="{766493EE-6F49-63BB-A7FA-B5CEAE2101BA}"/>
          </ac:grpSpMkLst>
        </pc:grpChg>
        <pc:graphicFrameChg chg="del">
          <ac:chgData name="Thiago Panini" userId="cc6a5c77081c362d" providerId="LiveId" clId="{1E56A7F8-8C41-4C48-8B9E-FDD3FD38C49C}" dt="2024-07-03T17:46:40.388" v="42624" actId="478"/>
          <ac:graphicFrameMkLst>
            <pc:docMk/>
            <pc:sldMk cId="1707901879" sldId="506"/>
            <ac:graphicFrameMk id="17" creationId="{0F5F55B8-DB66-6993-F789-F59B9DA87401}"/>
          </ac:graphicFrameMkLst>
        </pc:graphicFrame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23" creationId="{C1AF3768-CD26-65FD-A6C0-4C4F77FA46F6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24" creationId="{ACF49A62-8455-016F-F844-A4FAAC72A6B0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25" creationId="{DB2138E2-FBF1-7CD9-EDB4-01E932F3FF71}"/>
          </ac:picMkLst>
        </pc:pic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26" creationId="{B71504ED-EFA5-1BB3-15C4-845F24B16253}"/>
          </ac:picMkLst>
        </pc:pic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30" creationId="{C4C747FC-E11E-81F3-D5AA-3CA0D66D2E69}"/>
          </ac:picMkLst>
        </pc:pic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32" creationId="{60ECB7B5-79DE-C927-75DD-B52E86B2B48F}"/>
          </ac:picMkLst>
        </pc:pic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36" creationId="{0E579EA6-E049-F6E9-5649-ED9E73729436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39" creationId="{A9BAE281-3806-FF58-0047-F3BB87E8EFCC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41" creationId="{6CCCA7F4-7462-8C44-379A-195A06AAAC5F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43" creationId="{2DBD00B1-5804-4850-8B38-93FFCC1FDDB5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45" creationId="{C5AD684B-14DB-12C3-BFBC-82903E8BF2C9}"/>
          </ac:picMkLst>
        </pc:picChg>
        <pc:picChg chg="add del mod">
          <ac:chgData name="Thiago Panini" userId="cc6a5c77081c362d" providerId="LiveId" clId="{1E56A7F8-8C41-4C48-8B9E-FDD3FD38C49C}" dt="2024-07-03T22:52:19.946" v="43007" actId="478"/>
          <ac:picMkLst>
            <pc:docMk/>
            <pc:sldMk cId="1707901879" sldId="506"/>
            <ac:picMk id="46" creationId="{8822C62A-D75B-7CAA-5C87-5241050753AC}"/>
          </ac:picMkLst>
        </pc:picChg>
        <pc:picChg chg="add del mod">
          <ac:chgData name="Thiago Panini" userId="cc6a5c77081c362d" providerId="LiveId" clId="{1E56A7F8-8C41-4C48-8B9E-FDD3FD38C49C}" dt="2024-07-03T22:53:13.341" v="43017" actId="478"/>
          <ac:picMkLst>
            <pc:docMk/>
            <pc:sldMk cId="1707901879" sldId="506"/>
            <ac:picMk id="47" creationId="{F7C99FF4-96F1-9868-3DBF-B957460AA2E0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48" creationId="{3E3AA151-7A7D-BAE0-E242-F6CDFF55CD75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51" creationId="{2CD9995D-EC9F-399C-C85D-DCC3280F5638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52" creationId="{BBE33A90-FAEA-A218-9477-6162C5378B9A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53" creationId="{8F139FD7-7E43-F809-AF9D-66BDF3D75E9B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54" creationId="{2B491A97-3358-B6CE-C1D0-A3DA65FBAAF8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55" creationId="{5B2198F8-776B-63E2-8360-C9790145EC00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56" creationId="{78543C81-872D-63DE-48EB-EF313C07DCBC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57" creationId="{C3B5843B-5D2A-C7CB-9065-6931CC47CA3C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58" creationId="{D616F525-F907-DD99-F035-335B7D3BD522}"/>
          </ac:picMkLst>
        </pc:picChg>
        <pc:picChg chg="add del mod">
          <ac:chgData name="Thiago Panini" userId="cc6a5c77081c362d" providerId="LiveId" clId="{1E56A7F8-8C41-4C48-8B9E-FDD3FD38C49C}" dt="2024-07-03T17:55:18.658" v="42945" actId="21"/>
          <ac:picMkLst>
            <pc:docMk/>
            <pc:sldMk cId="1707901879" sldId="506"/>
            <ac:picMk id="1026" creationId="{A9BAE281-3806-FF58-0047-F3BB87E8EFCC}"/>
          </ac:picMkLst>
        </pc:picChg>
        <pc:picChg chg="add mod">
          <ac:chgData name="Thiago Panini" userId="cc6a5c77081c362d" providerId="LiveId" clId="{1E56A7F8-8C41-4C48-8B9E-FDD3FD38C49C}" dt="2024-07-04T14:23:00.626" v="47231" actId="1036"/>
          <ac:picMkLst>
            <pc:docMk/>
            <pc:sldMk cId="1707901879" sldId="506"/>
            <ac:picMk id="1028" creationId="{FBE3DE7D-DDCD-7C8F-BB5D-A453F0FA5515}"/>
          </ac:picMkLst>
        </pc:pic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3074" creationId="{816765A3-B518-4D53-B9E2-916F273B4A89}"/>
          </ac:picMkLst>
        </pc:pic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3080" creationId="{9C3C1C7F-5D6F-E571-FCD4-8CD56695702C}"/>
          </ac:picMkLst>
        </pc:pic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3082" creationId="{CCD95224-3560-B855-B31C-6DEAEFDB16E5}"/>
          </ac:picMkLst>
        </pc:pic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3084" creationId="{C46BD57F-E267-75AB-8F53-EC44285F25A1}"/>
          </ac:picMkLst>
        </pc:pic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3086" creationId="{3529B0BD-2810-66C6-DE16-01B79FFC3A1B}"/>
          </ac:picMkLst>
        </pc:pic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3088" creationId="{46F6DB6D-9AC9-5858-D3BB-F14424113E7A}"/>
          </ac:picMkLst>
        </pc:picChg>
        <pc:picChg chg="del">
          <ac:chgData name="Thiago Panini" userId="cc6a5c77081c362d" providerId="LiveId" clId="{1E56A7F8-8C41-4C48-8B9E-FDD3FD38C49C}" dt="2024-07-03T17:46:40.388" v="42624" actId="478"/>
          <ac:picMkLst>
            <pc:docMk/>
            <pc:sldMk cId="1707901879" sldId="506"/>
            <ac:picMk id="3090" creationId="{D77EA219-C3E2-844D-5CED-A5277F2A0A7A}"/>
          </ac:picMkLst>
        </pc:picChg>
      </pc:sldChg>
      <pc:sldChg chg="addSp delSp modSp add mod ord">
        <pc:chgData name="Thiago Panini" userId="cc6a5c77081c362d" providerId="LiveId" clId="{1E56A7F8-8C41-4C48-8B9E-FDD3FD38C49C}" dt="2024-07-03T17:52:32.077" v="42882"/>
        <pc:sldMkLst>
          <pc:docMk/>
          <pc:sldMk cId="10485313" sldId="507"/>
        </pc:sldMkLst>
        <pc:spChg chg="add mod">
          <ac:chgData name="Thiago Panini" userId="cc6a5c77081c362d" providerId="LiveId" clId="{1E56A7F8-8C41-4C48-8B9E-FDD3FD38C49C}" dt="2024-07-03T17:51:27.728" v="42875" actId="1076"/>
          <ac:spMkLst>
            <pc:docMk/>
            <pc:sldMk cId="10485313" sldId="507"/>
            <ac:spMk id="2" creationId="{3F728ED9-EDE8-6036-EF7E-BF15AD973951}"/>
          </ac:spMkLst>
        </pc:spChg>
        <pc:spChg chg="add mod">
          <ac:chgData name="Thiago Panini" userId="cc6a5c77081c362d" providerId="LiveId" clId="{1E56A7F8-8C41-4C48-8B9E-FDD3FD38C49C}" dt="2024-07-03T17:51:27.728" v="42875" actId="1076"/>
          <ac:spMkLst>
            <pc:docMk/>
            <pc:sldMk cId="10485313" sldId="507"/>
            <ac:spMk id="3" creationId="{A7078350-9388-FB07-38A2-FB434D7B9047}"/>
          </ac:spMkLst>
        </pc:spChg>
        <pc:spChg chg="add mod">
          <ac:chgData name="Thiago Panini" userId="cc6a5c77081c362d" providerId="LiveId" clId="{1E56A7F8-8C41-4C48-8B9E-FDD3FD38C49C}" dt="2024-07-03T17:50:09.475" v="42836"/>
          <ac:spMkLst>
            <pc:docMk/>
            <pc:sldMk cId="10485313" sldId="507"/>
            <ac:spMk id="16" creationId="{420FB55F-7E39-9B63-4B71-A4EA34A427D6}"/>
          </ac:spMkLst>
        </pc:spChg>
        <pc:spChg chg="add mod">
          <ac:chgData name="Thiago Panini" userId="cc6a5c77081c362d" providerId="LiveId" clId="{1E56A7F8-8C41-4C48-8B9E-FDD3FD38C49C}" dt="2024-07-03T17:51:27.728" v="42875" actId="1076"/>
          <ac:spMkLst>
            <pc:docMk/>
            <pc:sldMk cId="10485313" sldId="507"/>
            <ac:spMk id="17" creationId="{AE9F41BE-FF7D-5AFE-B3BC-C97C01374EE0}"/>
          </ac:spMkLst>
        </pc:spChg>
        <pc:spChg chg="add mod">
          <ac:chgData name="Thiago Panini" userId="cc6a5c77081c362d" providerId="LiveId" clId="{1E56A7F8-8C41-4C48-8B9E-FDD3FD38C49C}" dt="2024-07-03T17:50:51.456" v="42866"/>
          <ac:spMkLst>
            <pc:docMk/>
            <pc:sldMk cId="10485313" sldId="507"/>
            <ac:spMk id="18" creationId="{F89789D8-E60C-ECB9-B03E-2F2D4D524306}"/>
          </ac:spMkLst>
        </pc:spChg>
        <pc:picChg chg="del">
          <ac:chgData name="Thiago Panini" userId="cc6a5c77081c362d" providerId="LiveId" clId="{1E56A7F8-8C41-4C48-8B9E-FDD3FD38C49C}" dt="2024-07-03T17:47:35.544" v="42739" actId="478"/>
          <ac:picMkLst>
            <pc:docMk/>
            <pc:sldMk cId="10485313" sldId="507"/>
            <ac:picMk id="11" creationId="{611C912E-D8A8-FDC1-EA81-EF02FB044C22}"/>
          </ac:picMkLst>
        </pc:picChg>
        <pc:picChg chg="add mod">
          <ac:chgData name="Thiago Panini" userId="cc6a5c77081c362d" providerId="LiveId" clId="{1E56A7F8-8C41-4C48-8B9E-FDD3FD38C49C}" dt="2024-07-03T17:51:38.341" v="42880" actId="1038"/>
          <ac:picMkLst>
            <pc:docMk/>
            <pc:sldMk cId="10485313" sldId="507"/>
            <ac:picMk id="15" creationId="{F645D08A-33BB-3E41-76EA-F0988387A3DB}"/>
          </ac:picMkLst>
        </pc:picChg>
      </pc:sldChg>
      <pc:sldChg chg="addSp delSp modSp add del mod modShow">
        <pc:chgData name="Thiago Panini" userId="cc6a5c77081c362d" providerId="LiveId" clId="{1E56A7F8-8C41-4C48-8B9E-FDD3FD38C49C}" dt="2024-07-04T14:20:55.056" v="47135" actId="47"/>
        <pc:sldMkLst>
          <pc:docMk/>
          <pc:sldMk cId="2921569407" sldId="508"/>
        </pc:sldMkLst>
        <pc:spChg chg="del">
          <ac:chgData name="Thiago Panini" userId="cc6a5c77081c362d" providerId="LiveId" clId="{1E56A7F8-8C41-4C48-8B9E-FDD3FD38C49C}" dt="2024-07-03T22:58:46.151" v="43179" actId="478"/>
          <ac:spMkLst>
            <pc:docMk/>
            <pc:sldMk cId="2921569407" sldId="508"/>
            <ac:spMk id="2" creationId="{3F728ED9-EDE8-6036-EF7E-BF15AD973951}"/>
          </ac:spMkLst>
        </pc:spChg>
        <pc:spChg chg="del">
          <ac:chgData name="Thiago Panini" userId="cc6a5c77081c362d" providerId="LiveId" clId="{1E56A7F8-8C41-4C48-8B9E-FDD3FD38C49C}" dt="2024-07-03T22:58:46.151" v="43179" actId="478"/>
          <ac:spMkLst>
            <pc:docMk/>
            <pc:sldMk cId="2921569407" sldId="508"/>
            <ac:spMk id="3" creationId="{A7078350-9388-FB07-38A2-FB434D7B9047}"/>
          </ac:spMkLst>
        </pc:spChg>
        <pc:spChg chg="del">
          <ac:chgData name="Thiago Panini" userId="cc6a5c77081c362d" providerId="LiveId" clId="{1E56A7F8-8C41-4C48-8B9E-FDD3FD38C49C}" dt="2024-07-03T22:58:46.151" v="43179" actId="478"/>
          <ac:spMkLst>
            <pc:docMk/>
            <pc:sldMk cId="2921569407" sldId="508"/>
            <ac:spMk id="7" creationId="{B5A7C5DF-5346-FD95-F4FD-C218B693A175}"/>
          </ac:spMkLst>
        </pc:spChg>
        <pc:spChg chg="del">
          <ac:chgData name="Thiago Panini" userId="cc6a5c77081c362d" providerId="LiveId" clId="{1E56A7F8-8C41-4C48-8B9E-FDD3FD38C49C}" dt="2024-07-03T22:58:46.151" v="43179" actId="478"/>
          <ac:spMkLst>
            <pc:docMk/>
            <pc:sldMk cId="2921569407" sldId="508"/>
            <ac:spMk id="8" creationId="{FEAC1281-6EA2-5B87-BCB7-4FF2BB5C87E7}"/>
          </ac:spMkLst>
        </pc:spChg>
        <pc:spChg chg="del">
          <ac:chgData name="Thiago Panini" userId="cc6a5c77081c362d" providerId="LiveId" clId="{1E56A7F8-8C41-4C48-8B9E-FDD3FD38C49C}" dt="2024-07-03T22:58:46.151" v="43179" actId="478"/>
          <ac:spMkLst>
            <pc:docMk/>
            <pc:sldMk cId="2921569407" sldId="508"/>
            <ac:spMk id="9" creationId="{E449568A-E38E-0B08-F34D-5AFEF523FC2D}"/>
          </ac:spMkLst>
        </pc:spChg>
        <pc:spChg chg="del">
          <ac:chgData name="Thiago Panini" userId="cc6a5c77081c362d" providerId="LiveId" clId="{1E56A7F8-8C41-4C48-8B9E-FDD3FD38C49C}" dt="2024-07-03T22:58:46.151" v="43179" actId="478"/>
          <ac:spMkLst>
            <pc:docMk/>
            <pc:sldMk cId="2921569407" sldId="508"/>
            <ac:spMk id="10" creationId="{59650202-D3C0-DBA1-9ADD-C7AA5744666B}"/>
          </ac:spMkLst>
        </pc:spChg>
        <pc:spChg chg="add del mod">
          <ac:chgData name="Thiago Panini" userId="cc6a5c77081c362d" providerId="LiveId" clId="{1E56A7F8-8C41-4C48-8B9E-FDD3FD38C49C}" dt="2024-07-03T22:58:48.593" v="43180" actId="478"/>
          <ac:spMkLst>
            <pc:docMk/>
            <pc:sldMk cId="2921569407" sldId="508"/>
            <ac:spMk id="11" creationId="{4B27B22D-C16C-0711-34FB-C9997DFCD499}"/>
          </ac:spMkLst>
        </pc:spChg>
        <pc:spChg chg="del">
          <ac:chgData name="Thiago Panini" userId="cc6a5c77081c362d" providerId="LiveId" clId="{1E56A7F8-8C41-4C48-8B9E-FDD3FD38C49C}" dt="2024-07-03T22:58:46.151" v="43179" actId="478"/>
          <ac:spMkLst>
            <pc:docMk/>
            <pc:sldMk cId="2921569407" sldId="508"/>
            <ac:spMk id="12" creationId="{00000000-0000-0000-0000-000000000000}"/>
          </ac:spMkLst>
        </pc:spChg>
        <pc:spChg chg="del">
          <ac:chgData name="Thiago Panini" userId="cc6a5c77081c362d" providerId="LiveId" clId="{1E56A7F8-8C41-4C48-8B9E-FDD3FD38C49C}" dt="2024-07-03T22:58:46.151" v="43179" actId="478"/>
          <ac:spMkLst>
            <pc:docMk/>
            <pc:sldMk cId="2921569407" sldId="508"/>
            <ac:spMk id="13" creationId="{E263F8C7-FF2B-29FA-A172-E9118180ECA6}"/>
          </ac:spMkLst>
        </pc:spChg>
        <pc:spChg chg="del">
          <ac:chgData name="Thiago Panini" userId="cc6a5c77081c362d" providerId="LiveId" clId="{1E56A7F8-8C41-4C48-8B9E-FDD3FD38C49C}" dt="2024-07-03T22:58:46.151" v="43179" actId="478"/>
          <ac:spMkLst>
            <pc:docMk/>
            <pc:sldMk cId="2921569407" sldId="508"/>
            <ac:spMk id="17" creationId="{AE9F41BE-FF7D-5AFE-B3BC-C97C01374EE0}"/>
          </ac:spMkLst>
        </pc:spChg>
        <pc:spChg chg="del">
          <ac:chgData name="Thiago Panini" userId="cc6a5c77081c362d" providerId="LiveId" clId="{1E56A7F8-8C41-4C48-8B9E-FDD3FD38C49C}" dt="2024-07-03T22:58:46.151" v="43179" actId="478"/>
          <ac:spMkLst>
            <pc:docMk/>
            <pc:sldMk cId="2921569407" sldId="508"/>
            <ac:spMk id="3963" creationId="{00000000-0000-0000-0000-000000000000}"/>
          </ac:spMkLst>
        </pc:spChg>
        <pc:grpChg chg="del">
          <ac:chgData name="Thiago Panini" userId="cc6a5c77081c362d" providerId="LiveId" clId="{1E56A7F8-8C41-4C48-8B9E-FDD3FD38C49C}" dt="2024-07-03T22:58:46.151" v="43179" actId="478"/>
          <ac:grpSpMkLst>
            <pc:docMk/>
            <pc:sldMk cId="2921569407" sldId="508"/>
            <ac:grpSpMk id="3964" creationId="{00000000-0000-0000-0000-000000000000}"/>
          </ac:grpSpMkLst>
        </pc:grpChg>
        <pc:picChg chg="del">
          <ac:chgData name="Thiago Panini" userId="cc6a5c77081c362d" providerId="LiveId" clId="{1E56A7F8-8C41-4C48-8B9E-FDD3FD38C49C}" dt="2024-07-03T22:58:46.151" v="43179" actId="478"/>
          <ac:picMkLst>
            <pc:docMk/>
            <pc:sldMk cId="2921569407" sldId="508"/>
            <ac:picMk id="4" creationId="{C589A524-6489-43F7-927B-EF768A574EB9}"/>
          </ac:picMkLst>
        </pc:picChg>
        <pc:picChg chg="del">
          <ac:chgData name="Thiago Panini" userId="cc6a5c77081c362d" providerId="LiveId" clId="{1E56A7F8-8C41-4C48-8B9E-FDD3FD38C49C}" dt="2024-07-03T22:58:46.151" v="43179" actId="478"/>
          <ac:picMkLst>
            <pc:docMk/>
            <pc:sldMk cId="2921569407" sldId="508"/>
            <ac:picMk id="5" creationId="{C011B7CD-E573-5E0F-1BB9-78D75DAE51BA}"/>
          </ac:picMkLst>
        </pc:picChg>
        <pc:picChg chg="del">
          <ac:chgData name="Thiago Panini" userId="cc6a5c77081c362d" providerId="LiveId" clId="{1E56A7F8-8C41-4C48-8B9E-FDD3FD38C49C}" dt="2024-07-03T22:58:46.151" v="43179" actId="478"/>
          <ac:picMkLst>
            <pc:docMk/>
            <pc:sldMk cId="2921569407" sldId="508"/>
            <ac:picMk id="6" creationId="{D5D298F9-775B-1D8B-A96A-AACF7458B502}"/>
          </ac:picMkLst>
        </pc:picChg>
        <pc:picChg chg="del">
          <ac:chgData name="Thiago Panini" userId="cc6a5c77081c362d" providerId="LiveId" clId="{1E56A7F8-8C41-4C48-8B9E-FDD3FD38C49C}" dt="2024-07-03T22:58:46.151" v="43179" actId="478"/>
          <ac:picMkLst>
            <pc:docMk/>
            <pc:sldMk cId="2921569407" sldId="508"/>
            <ac:picMk id="15" creationId="{F645D08A-33BB-3E41-76EA-F0988387A3DB}"/>
          </ac:picMkLst>
        </pc:picChg>
        <pc:picChg chg="add del mod">
          <ac:chgData name="Thiago Panini" userId="cc6a5c77081c362d" providerId="LiveId" clId="{1E56A7F8-8C41-4C48-8B9E-FDD3FD38C49C}" dt="2024-07-03T23:03:46.586" v="43185" actId="478"/>
          <ac:picMkLst>
            <pc:docMk/>
            <pc:sldMk cId="2921569407" sldId="508"/>
            <ac:picMk id="2050" creationId="{495AECDF-37BE-5CEA-16FB-FD162B39D22D}"/>
          </ac:picMkLst>
        </pc:picChg>
        <pc:picChg chg="add mod">
          <ac:chgData name="Thiago Panini" userId="cc6a5c77081c362d" providerId="LiveId" clId="{1E56A7F8-8C41-4C48-8B9E-FDD3FD38C49C}" dt="2024-07-03T23:04:21.079" v="43194" actId="732"/>
          <ac:picMkLst>
            <pc:docMk/>
            <pc:sldMk cId="2921569407" sldId="508"/>
            <ac:picMk id="2052" creationId="{71F67E81-C109-0E0B-A3B0-DC471E3191B7}"/>
          </ac:picMkLst>
        </pc:picChg>
        <pc:picChg chg="add">
          <ac:chgData name="Thiago Panini" userId="cc6a5c77081c362d" providerId="LiveId" clId="{1E56A7F8-8C41-4C48-8B9E-FDD3FD38C49C}" dt="2024-07-03T23:04:36.415" v="43195"/>
          <ac:picMkLst>
            <pc:docMk/>
            <pc:sldMk cId="2921569407" sldId="508"/>
            <ac:picMk id="2054" creationId="{48B0CFA4-33DE-21F3-E7BB-55A1DEC1A7C1}"/>
          </ac:picMkLst>
        </pc:picChg>
        <pc:cxnChg chg="del">
          <ac:chgData name="Thiago Panini" userId="cc6a5c77081c362d" providerId="LiveId" clId="{1E56A7F8-8C41-4C48-8B9E-FDD3FD38C49C}" dt="2024-07-03T22:58:46.151" v="43179" actId="478"/>
          <ac:cxnSpMkLst>
            <pc:docMk/>
            <pc:sldMk cId="2921569407" sldId="508"/>
            <ac:cxnSpMk id="3970" creationId="{00000000-0000-0000-0000-000000000000}"/>
          </ac:cxnSpMkLst>
        </pc:cxnChg>
      </pc:sldChg>
      <pc:sldChg chg="addSp delSp modSp add del mod modShow">
        <pc:chgData name="Thiago Panini" userId="cc6a5c77081c362d" providerId="LiveId" clId="{1E56A7F8-8C41-4C48-8B9E-FDD3FD38C49C}" dt="2024-07-04T14:20:55.056" v="47135" actId="47"/>
        <pc:sldMkLst>
          <pc:docMk/>
          <pc:sldMk cId="2931597389" sldId="509"/>
        </pc:sldMkLst>
        <pc:picChg chg="del">
          <ac:chgData name="Thiago Panini" userId="cc6a5c77081c362d" providerId="LiveId" clId="{1E56A7F8-8C41-4C48-8B9E-FDD3FD38C49C}" dt="2024-07-03T23:04:48.694" v="43197" actId="478"/>
          <ac:picMkLst>
            <pc:docMk/>
            <pc:sldMk cId="2931597389" sldId="509"/>
            <ac:picMk id="2052" creationId="{71F67E81-C109-0E0B-A3B0-DC471E3191B7}"/>
          </ac:picMkLst>
        </pc:picChg>
        <pc:picChg chg="add mod">
          <ac:chgData name="Thiago Panini" userId="cc6a5c77081c362d" providerId="LiveId" clId="{1E56A7F8-8C41-4C48-8B9E-FDD3FD38C49C}" dt="2024-07-03T23:07:13.648" v="43223" actId="1076"/>
          <ac:picMkLst>
            <pc:docMk/>
            <pc:sldMk cId="2931597389" sldId="509"/>
            <ac:picMk id="3074" creationId="{EEB43FE5-2121-125F-E432-7098F69DA6E0}"/>
          </ac:picMkLst>
        </pc:picChg>
        <pc:picChg chg="add mod">
          <ac:chgData name="Thiago Panini" userId="cc6a5c77081c362d" providerId="LiveId" clId="{1E56A7F8-8C41-4C48-8B9E-FDD3FD38C49C}" dt="2024-07-03T23:07:03.150" v="43220" actId="1076"/>
          <ac:picMkLst>
            <pc:docMk/>
            <pc:sldMk cId="2931597389" sldId="509"/>
            <ac:picMk id="3076" creationId="{62E57044-1C5D-7A18-3037-FC4F53CB097C}"/>
          </ac:picMkLst>
        </pc:picChg>
        <pc:picChg chg="add mod">
          <ac:chgData name="Thiago Panini" userId="cc6a5c77081c362d" providerId="LiveId" clId="{1E56A7F8-8C41-4C48-8B9E-FDD3FD38C49C}" dt="2024-07-03T23:07:03.150" v="43220" actId="1076"/>
          <ac:picMkLst>
            <pc:docMk/>
            <pc:sldMk cId="2931597389" sldId="509"/>
            <ac:picMk id="3078" creationId="{59F26337-3BD0-83BB-9626-B761FF53CBF6}"/>
          </ac:picMkLst>
        </pc:picChg>
        <pc:picChg chg="add mod">
          <ac:chgData name="Thiago Panini" userId="cc6a5c77081c362d" providerId="LiveId" clId="{1E56A7F8-8C41-4C48-8B9E-FDD3FD38C49C}" dt="2024-07-03T23:07:03.150" v="43220" actId="1076"/>
          <ac:picMkLst>
            <pc:docMk/>
            <pc:sldMk cId="2931597389" sldId="509"/>
            <ac:picMk id="3080" creationId="{C13C5794-804B-18D2-537B-FB9821DA9994}"/>
          </ac:picMkLst>
        </pc:picChg>
      </pc:sldChg>
      <pc:sldChg chg="modSp add del mod">
        <pc:chgData name="Thiago Panini" userId="cc6a5c77081c362d" providerId="LiveId" clId="{1E56A7F8-8C41-4C48-8B9E-FDD3FD38C49C}" dt="2024-07-03T23:30:07.780" v="44407" actId="47"/>
        <pc:sldMkLst>
          <pc:docMk/>
          <pc:sldMk cId="3280937789" sldId="510"/>
        </pc:sldMkLst>
        <pc:spChg chg="mod">
          <ac:chgData name="Thiago Panini" userId="cc6a5c77081c362d" providerId="LiveId" clId="{1E56A7F8-8C41-4C48-8B9E-FDD3FD38C49C}" dt="2024-07-03T23:15:03.492" v="43298" actId="20577"/>
          <ac:spMkLst>
            <pc:docMk/>
            <pc:sldMk cId="3280937789" sldId="510"/>
            <ac:spMk id="27" creationId="{D0D43115-B93C-E569-0E8E-6984E03F6667}"/>
          </ac:spMkLst>
        </pc:spChg>
      </pc:sldChg>
      <pc:sldChg chg="addSp delSp modSp add del mod">
        <pc:chgData name="Thiago Panini" userId="cc6a5c77081c362d" providerId="LiveId" clId="{1E56A7F8-8C41-4C48-8B9E-FDD3FD38C49C}" dt="2024-07-04T14:03:30.364" v="46566" actId="47"/>
        <pc:sldMkLst>
          <pc:docMk/>
          <pc:sldMk cId="459414127" sldId="511"/>
        </pc:sldMkLst>
        <pc:spChg chg="add del mod">
          <ac:chgData name="Thiago Panini" userId="cc6a5c77081c362d" providerId="LiveId" clId="{1E56A7F8-8C41-4C48-8B9E-FDD3FD38C49C}" dt="2024-07-03T23:32:36.897" v="44779" actId="478"/>
          <ac:spMkLst>
            <pc:docMk/>
            <pc:sldMk cId="459414127" sldId="511"/>
            <ac:spMk id="3" creationId="{5E1CA73C-879B-AEBB-8EBD-853A22776003}"/>
          </ac:spMkLst>
        </pc:spChg>
        <pc:spChg chg="mod">
          <ac:chgData name="Thiago Panini" userId="cc6a5c77081c362d" providerId="LiveId" clId="{1E56A7F8-8C41-4C48-8B9E-FDD3FD38C49C}" dt="2024-07-03T23:32:13.595" v="44773" actId="207"/>
          <ac:spMkLst>
            <pc:docMk/>
            <pc:sldMk cId="459414127" sldId="511"/>
            <ac:spMk id="16" creationId="{83047DF1-6023-F7E7-9528-E521CB49DD8C}"/>
          </ac:spMkLst>
        </pc:spChg>
        <pc:spChg chg="mod">
          <ac:chgData name="Thiago Panini" userId="cc6a5c77081c362d" providerId="LiveId" clId="{1E56A7F8-8C41-4C48-8B9E-FDD3FD38C49C}" dt="2024-07-03T23:32:27.570" v="44776" actId="14100"/>
          <ac:spMkLst>
            <pc:docMk/>
            <pc:sldMk cId="459414127" sldId="511"/>
            <ac:spMk id="17" creationId="{2ABAA3B1-A73D-7804-7864-FB63B4946C2F}"/>
          </ac:spMkLst>
        </pc:spChg>
        <pc:spChg chg="del mod">
          <ac:chgData name="Thiago Panini" userId="cc6a5c77081c362d" providerId="LiveId" clId="{1E56A7F8-8C41-4C48-8B9E-FDD3FD38C49C}" dt="2024-07-03T23:32:33.252" v="44778" actId="478"/>
          <ac:spMkLst>
            <pc:docMk/>
            <pc:sldMk cId="459414127" sldId="511"/>
            <ac:spMk id="26" creationId="{00B8FCA6-5E5C-BBC3-A584-AF47E7AF32B0}"/>
          </ac:spMkLst>
        </pc:spChg>
      </pc:sldChg>
      <pc:sldChg chg="addSp delSp modSp add del mod modAnim">
        <pc:chgData name="Thiago Panini" userId="cc6a5c77081c362d" providerId="LiveId" clId="{1E56A7F8-8C41-4C48-8B9E-FDD3FD38C49C}" dt="2024-07-03T23:54:09.716" v="45416" actId="47"/>
        <pc:sldMkLst>
          <pc:docMk/>
          <pc:sldMk cId="4029943599" sldId="512"/>
        </pc:sldMkLst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3" creationId="{697B93E6-B74C-7C69-27E0-92559E676940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5" creationId="{4C6C34B4-3446-7CDF-571B-57993723E704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6" creationId="{56F64258-3044-E929-C7DF-BC32F1D1DF17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7" creationId="{96686C66-D28B-A3A2-B917-E5D38388921B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8" creationId="{5EFBD74F-E56C-A876-D3AB-0BB7D268E526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9" creationId="{7E3F9EC4-399A-0042-64A0-B924CA5C6775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10" creationId="{F8271D02-E79C-FE18-5D40-792A90B400D6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11" creationId="{7B30F39B-4A6F-42E0-F25F-E0C5D667BD5C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12" creationId="{AF31B496-8016-524C-C6C5-76EC045D5BE9}"/>
          </ac:spMkLst>
        </pc:spChg>
        <pc:spChg chg="add del mod">
          <ac:chgData name="Thiago Panini" userId="cc6a5c77081c362d" providerId="LiveId" clId="{1E56A7F8-8C41-4C48-8B9E-FDD3FD38C49C}" dt="2024-07-03T23:37:08.516" v="44941" actId="478"/>
          <ac:spMkLst>
            <pc:docMk/>
            <pc:sldMk cId="4029943599" sldId="512"/>
            <ac:spMk id="13" creationId="{A73DD8C2-BD78-50E8-FE18-6735F793B134}"/>
          </ac:spMkLst>
        </pc:spChg>
        <pc:spChg chg="add del mod">
          <ac:chgData name="Thiago Panini" userId="cc6a5c77081c362d" providerId="LiveId" clId="{1E56A7F8-8C41-4C48-8B9E-FDD3FD38C49C}" dt="2024-07-03T23:37:08.516" v="44941" actId="478"/>
          <ac:spMkLst>
            <pc:docMk/>
            <pc:sldMk cId="4029943599" sldId="512"/>
            <ac:spMk id="14" creationId="{33064C58-AF85-A21B-7B15-CD883A8A4D24}"/>
          </ac:spMkLst>
        </pc:spChg>
        <pc:spChg chg="add del mod">
          <ac:chgData name="Thiago Panini" userId="cc6a5c77081c362d" providerId="LiveId" clId="{1E56A7F8-8C41-4C48-8B9E-FDD3FD38C49C}" dt="2024-07-03T23:37:08.516" v="44941" actId="478"/>
          <ac:spMkLst>
            <pc:docMk/>
            <pc:sldMk cId="4029943599" sldId="512"/>
            <ac:spMk id="15" creationId="{A52F6FCB-5917-59D0-4FC4-AB0DDA9CBCEE}"/>
          </ac:spMkLst>
        </pc:spChg>
        <pc:spChg chg="add mod">
          <ac:chgData name="Thiago Panini" userId="cc6a5c77081c362d" providerId="LiveId" clId="{1E56A7F8-8C41-4C48-8B9E-FDD3FD38C49C}" dt="2024-07-03T23:37:12.308" v="44942"/>
          <ac:spMkLst>
            <pc:docMk/>
            <pc:sldMk cId="4029943599" sldId="512"/>
            <ac:spMk id="16" creationId="{37952623-642C-C621-6C1F-B772E1EA9F4C}"/>
          </ac:spMkLst>
        </pc:spChg>
        <pc:spChg chg="add mod">
          <ac:chgData name="Thiago Panini" userId="cc6a5c77081c362d" providerId="LiveId" clId="{1E56A7F8-8C41-4C48-8B9E-FDD3FD38C49C}" dt="2024-07-03T23:37:12.308" v="44942"/>
          <ac:spMkLst>
            <pc:docMk/>
            <pc:sldMk cId="4029943599" sldId="512"/>
            <ac:spMk id="17" creationId="{4B8BEE11-390F-5F41-5E75-B25C72914B8B}"/>
          </ac:spMkLst>
        </pc:spChg>
        <pc:spChg chg="add mod">
          <ac:chgData name="Thiago Panini" userId="cc6a5c77081c362d" providerId="LiveId" clId="{1E56A7F8-8C41-4C48-8B9E-FDD3FD38C49C}" dt="2024-07-03T23:37:12.308" v="44942"/>
          <ac:spMkLst>
            <pc:docMk/>
            <pc:sldMk cId="4029943599" sldId="512"/>
            <ac:spMk id="19" creationId="{50042F41-3C9C-61E1-87D8-1AC914A8D4F2}"/>
          </ac:spMkLst>
        </pc:spChg>
        <pc:spChg chg="del">
          <ac:chgData name="Thiago Panini" userId="cc6a5c77081c362d" providerId="LiveId" clId="{1E56A7F8-8C41-4C48-8B9E-FDD3FD38C49C}" dt="2024-07-03T23:34:51.926" v="44781" actId="478"/>
          <ac:spMkLst>
            <pc:docMk/>
            <pc:sldMk cId="4029943599" sldId="512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7-03T23:34:51.926" v="44781" actId="478"/>
          <ac:spMkLst>
            <pc:docMk/>
            <pc:sldMk cId="4029943599" sldId="512"/>
            <ac:spMk id="29" creationId="{E45329CC-8AEA-F224-D93C-63ABA2E6CB8B}"/>
          </ac:spMkLst>
        </pc:spChg>
        <pc:spChg chg="add mod">
          <ac:chgData name="Thiago Panini" userId="cc6a5c77081c362d" providerId="LiveId" clId="{1E56A7F8-8C41-4C48-8B9E-FDD3FD38C49C}" dt="2024-07-03T23:38:55.034" v="44980"/>
          <ac:spMkLst>
            <pc:docMk/>
            <pc:sldMk cId="4029943599" sldId="512"/>
            <ac:spMk id="30" creationId="{DE130061-8965-90A5-E44E-6C16FCB01CE2}"/>
          </ac:spMkLst>
        </pc:spChg>
        <pc:spChg chg="add mod">
          <ac:chgData name="Thiago Panini" userId="cc6a5c77081c362d" providerId="LiveId" clId="{1E56A7F8-8C41-4C48-8B9E-FDD3FD38C49C}" dt="2024-07-03T23:38:55.034" v="44980"/>
          <ac:spMkLst>
            <pc:docMk/>
            <pc:sldMk cId="4029943599" sldId="512"/>
            <ac:spMk id="32" creationId="{556294BE-41A5-679F-DB44-F7EE692F1356}"/>
          </ac:spMkLst>
        </pc:spChg>
        <pc:spChg chg="add mod">
          <ac:chgData name="Thiago Panini" userId="cc6a5c77081c362d" providerId="LiveId" clId="{1E56A7F8-8C41-4C48-8B9E-FDD3FD38C49C}" dt="2024-07-03T23:38:55.034" v="44980"/>
          <ac:spMkLst>
            <pc:docMk/>
            <pc:sldMk cId="4029943599" sldId="512"/>
            <ac:spMk id="35" creationId="{2DBBEE59-B191-0868-7579-32E6E2DF38BB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43" creationId="{90EB592A-28F2-C2A8-8754-E4A27B0FD6E9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44" creationId="{DC048994-8D03-3CD7-5D24-7E763305C82B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45" creationId="{D976DD58-88EB-BE37-46F4-5F076FA75839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47" creationId="{5F7EC20D-9ED4-260B-AFB4-B274C19A60FE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48" creationId="{44AAC761-7467-8B5B-6C84-49F6704325A5}"/>
          </ac:spMkLst>
        </pc:spChg>
        <pc:spChg chg="add mod">
          <ac:chgData name="Thiago Panini" userId="cc6a5c77081c362d" providerId="LiveId" clId="{1E56A7F8-8C41-4C48-8B9E-FDD3FD38C49C}" dt="2024-07-03T23:45:58.396" v="45164" actId="1036"/>
          <ac:spMkLst>
            <pc:docMk/>
            <pc:sldMk cId="4029943599" sldId="512"/>
            <ac:spMk id="49" creationId="{88C40EAA-F431-035D-69F3-A063D65AB911}"/>
          </ac:spMkLst>
        </pc:spChg>
        <pc:spChg chg="add mod">
          <ac:chgData name="Thiago Panini" userId="cc6a5c77081c362d" providerId="LiveId" clId="{1E56A7F8-8C41-4C48-8B9E-FDD3FD38C49C}" dt="2024-07-03T23:41:11.284" v="45154" actId="20577"/>
          <ac:spMkLst>
            <pc:docMk/>
            <pc:sldMk cId="4029943599" sldId="512"/>
            <ac:spMk id="51" creationId="{62422871-5350-8C95-E544-489805E3B253}"/>
          </ac:spMkLst>
        </pc:spChg>
        <pc:spChg chg="add mod">
          <ac:chgData name="Thiago Panini" userId="cc6a5c77081c362d" providerId="LiveId" clId="{1E56A7F8-8C41-4C48-8B9E-FDD3FD38C49C}" dt="2024-07-03T23:40:38.273" v="45134"/>
          <ac:spMkLst>
            <pc:docMk/>
            <pc:sldMk cId="4029943599" sldId="512"/>
            <ac:spMk id="52" creationId="{FAC586A8-02FA-CA97-82B2-EB24C13106EF}"/>
          </ac:spMkLst>
        </pc:spChg>
        <pc:spChg chg="del">
          <ac:chgData name="Thiago Panini" userId="cc6a5c77081c362d" providerId="LiveId" clId="{1E56A7F8-8C41-4C48-8B9E-FDD3FD38C49C}" dt="2024-07-03T23:34:51.926" v="44781" actId="478"/>
          <ac:spMkLst>
            <pc:docMk/>
            <pc:sldMk cId="4029943599" sldId="512"/>
            <ac:spMk id="3181" creationId="{F6BAB42B-426D-F697-3A1C-40DD1F32B02C}"/>
          </ac:spMkLst>
        </pc:spChg>
        <pc:spChg chg="del">
          <ac:chgData name="Thiago Panini" userId="cc6a5c77081c362d" providerId="LiveId" clId="{1E56A7F8-8C41-4C48-8B9E-FDD3FD38C49C}" dt="2024-07-03T23:34:51.926" v="44781" actId="478"/>
          <ac:spMkLst>
            <pc:docMk/>
            <pc:sldMk cId="4029943599" sldId="512"/>
            <ac:spMk id="3182" creationId="{212E8C84-58D0-50A8-B7C6-7DA648B9F302}"/>
          </ac:spMkLst>
        </pc:s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18" creationId="{7198C279-9313-4F9F-656B-F90D903529D1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1050" creationId="{27708446-7F94-F825-50B7-975E45DECA08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074" creationId="{47B6E37D-A52F-BFEE-2787-564A93F1C811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129" creationId="{6839507D-9CFF-7860-6BB2-D5532EA9C51C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179" creationId="{4352FE30-07E5-A9FA-2A09-C6EF63C1F122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231" creationId="{75378E1C-D0A0-6166-18D5-EBB6DFB9806E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269" creationId="{36F09F32-F236-BF46-1453-BF3B949EC5F8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07" creationId="{64E632FF-CE2D-021D-AE47-673A31F1AF2B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51" creationId="{D46E9919-00E0-5ED3-D0C5-6CB5A7A428E0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52" creationId="{AE534B8E-05EA-C389-0B6E-3A23CDE965A4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53" creationId="{70A4B822-5E84-61F1-9FB3-B5923DF4CB3E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54" creationId="{61F44AC3-3776-C1F3-CB75-7957F3D0567A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55" creationId="{FC7D2512-644C-A852-2878-9C724D4A55EF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56" creationId="{6DBFE6AE-1781-3D32-6BE1-3A837C572169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58" creationId="{5B485F46-509C-A815-E221-1922D34403BE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59" creationId="{EC989A0D-BFB3-C876-5BE9-703ACD420CB0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60" creationId="{1254CE17-5AB8-1FBC-2797-7F409C8E459D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61" creationId="{3FBFBBA4-3553-E36D-8853-13E8813C6F6E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62" creationId="{05A87ABB-D5F5-A233-93D1-46158051C745}"/>
          </ac:grpSpMkLst>
        </pc:grpChg>
        <pc:grpChg chg="del">
          <ac:chgData name="Thiago Panini" userId="cc6a5c77081c362d" providerId="LiveId" clId="{1E56A7F8-8C41-4C48-8B9E-FDD3FD38C49C}" dt="2024-07-03T23:34:51.926" v="44781" actId="478"/>
          <ac:grpSpMkLst>
            <pc:docMk/>
            <pc:sldMk cId="4029943599" sldId="512"/>
            <ac:grpSpMk id="3363" creationId="{A620189F-0D46-5653-CCF0-0C6B949146DB}"/>
          </ac:grpSpMkLst>
        </pc:grpChg>
        <pc:picChg chg="del">
          <ac:chgData name="Thiago Panini" userId="cc6a5c77081c362d" providerId="LiveId" clId="{1E56A7F8-8C41-4C48-8B9E-FDD3FD38C49C}" dt="2024-07-03T23:34:51.926" v="44781" actId="478"/>
          <ac:picMkLst>
            <pc:docMk/>
            <pc:sldMk cId="4029943599" sldId="512"/>
            <ac:picMk id="3345" creationId="{D5D40AB5-CB8B-8744-F061-DD5F79A25D84}"/>
          </ac:picMkLst>
        </pc:picChg>
        <pc:picChg chg="del">
          <ac:chgData name="Thiago Panini" userId="cc6a5c77081c362d" providerId="LiveId" clId="{1E56A7F8-8C41-4C48-8B9E-FDD3FD38C49C}" dt="2024-07-03T23:34:51.926" v="44781" actId="478"/>
          <ac:picMkLst>
            <pc:docMk/>
            <pc:sldMk cId="4029943599" sldId="512"/>
            <ac:picMk id="3346" creationId="{856FA1FA-BB61-AD74-9804-A4E216BBDC7A}"/>
          </ac:picMkLst>
        </pc:picChg>
        <pc:picChg chg="del">
          <ac:chgData name="Thiago Panini" userId="cc6a5c77081c362d" providerId="LiveId" clId="{1E56A7F8-8C41-4C48-8B9E-FDD3FD38C49C}" dt="2024-07-03T23:34:51.926" v="44781" actId="478"/>
          <ac:picMkLst>
            <pc:docMk/>
            <pc:sldMk cId="4029943599" sldId="512"/>
            <ac:picMk id="3347" creationId="{744F4337-3FD0-5ED6-BA5F-EC1970850AB4}"/>
          </ac:picMkLst>
        </pc:picChg>
        <pc:picChg chg="del">
          <ac:chgData name="Thiago Panini" userId="cc6a5c77081c362d" providerId="LiveId" clId="{1E56A7F8-8C41-4C48-8B9E-FDD3FD38C49C}" dt="2024-07-03T23:34:51.926" v="44781" actId="478"/>
          <ac:picMkLst>
            <pc:docMk/>
            <pc:sldMk cId="4029943599" sldId="512"/>
            <ac:picMk id="3348" creationId="{66BBF031-46CF-7611-8912-98C6291CA123}"/>
          </ac:picMkLst>
        </pc:picChg>
        <pc:picChg chg="del">
          <ac:chgData name="Thiago Panini" userId="cc6a5c77081c362d" providerId="LiveId" clId="{1E56A7F8-8C41-4C48-8B9E-FDD3FD38C49C}" dt="2024-07-03T23:34:51.926" v="44781" actId="478"/>
          <ac:picMkLst>
            <pc:docMk/>
            <pc:sldMk cId="4029943599" sldId="512"/>
            <ac:picMk id="3349" creationId="{EB401E03-9D8A-D5F8-FF36-091D6CDF8113}"/>
          </ac:picMkLst>
        </pc:picChg>
        <pc:picChg chg="del">
          <ac:chgData name="Thiago Panini" userId="cc6a5c77081c362d" providerId="LiveId" clId="{1E56A7F8-8C41-4C48-8B9E-FDD3FD38C49C}" dt="2024-07-03T23:34:51.926" v="44781" actId="478"/>
          <ac:picMkLst>
            <pc:docMk/>
            <pc:sldMk cId="4029943599" sldId="512"/>
            <ac:picMk id="3350" creationId="{C096B879-9C67-799C-ADF5-6AA2D7D42905}"/>
          </ac:picMkLst>
        </pc:picChg>
        <pc:cxnChg chg="add mod">
          <ac:chgData name="Thiago Panini" userId="cc6a5c77081c362d" providerId="LiveId" clId="{1E56A7F8-8C41-4C48-8B9E-FDD3FD38C49C}" dt="2024-07-03T23:45:58.396" v="45164" actId="1036"/>
          <ac:cxnSpMkLst>
            <pc:docMk/>
            <pc:sldMk cId="4029943599" sldId="512"/>
            <ac:cxnSpMk id="20" creationId="{1AAEF265-5821-A3FA-BF38-406C1BA62AF8}"/>
          </ac:cxnSpMkLst>
        </pc:cxnChg>
        <pc:cxnChg chg="add mod">
          <ac:chgData name="Thiago Panini" userId="cc6a5c77081c362d" providerId="LiveId" clId="{1E56A7F8-8C41-4C48-8B9E-FDD3FD38C49C}" dt="2024-07-03T23:45:58.396" v="45164" actId="1036"/>
          <ac:cxnSpMkLst>
            <pc:docMk/>
            <pc:sldMk cId="4029943599" sldId="512"/>
            <ac:cxnSpMk id="25" creationId="{59DF7065-493C-1A46-FB19-131EDE38AA4C}"/>
          </ac:cxnSpMkLst>
        </pc:cxnChg>
        <pc:cxnChg chg="add mod">
          <ac:chgData name="Thiago Panini" userId="cc6a5c77081c362d" providerId="LiveId" clId="{1E56A7F8-8C41-4C48-8B9E-FDD3FD38C49C}" dt="2024-07-03T23:45:58.396" v="45164" actId="1036"/>
          <ac:cxnSpMkLst>
            <pc:docMk/>
            <pc:sldMk cId="4029943599" sldId="512"/>
            <ac:cxnSpMk id="26" creationId="{8B007C59-02E6-BC6E-43A1-3C29AB841F42}"/>
          </ac:cxnSpMkLst>
        </pc:cxnChg>
        <pc:cxnChg chg="add mod">
          <ac:chgData name="Thiago Panini" userId="cc6a5c77081c362d" providerId="LiveId" clId="{1E56A7F8-8C41-4C48-8B9E-FDD3FD38C49C}" dt="2024-07-03T23:38:55.034" v="44980"/>
          <ac:cxnSpMkLst>
            <pc:docMk/>
            <pc:sldMk cId="4029943599" sldId="512"/>
            <ac:cxnSpMk id="39" creationId="{9BF5EA31-1636-17D1-3CCE-CF8DCDB9856C}"/>
          </ac:cxnSpMkLst>
        </pc:cxnChg>
        <pc:cxnChg chg="add mod">
          <ac:chgData name="Thiago Panini" userId="cc6a5c77081c362d" providerId="LiveId" clId="{1E56A7F8-8C41-4C48-8B9E-FDD3FD38C49C}" dt="2024-07-03T23:38:55.034" v="44980"/>
          <ac:cxnSpMkLst>
            <pc:docMk/>
            <pc:sldMk cId="4029943599" sldId="512"/>
            <ac:cxnSpMk id="42" creationId="{F263BCF9-0BA3-3D4B-F5FB-10A80AAB5ADE}"/>
          </ac:cxnSpMkLst>
        </pc:cxnChg>
        <pc:cxnChg chg="add mod">
          <ac:chgData name="Thiago Panini" userId="cc6a5c77081c362d" providerId="LiveId" clId="{1E56A7F8-8C41-4C48-8B9E-FDD3FD38C49C}" dt="2024-07-03T23:45:58.396" v="45164" actId="1036"/>
          <ac:cxnSpMkLst>
            <pc:docMk/>
            <pc:sldMk cId="4029943599" sldId="512"/>
            <ac:cxnSpMk id="46" creationId="{5F1A9351-E301-FCEC-1E79-2D556316B784}"/>
          </ac:cxnSpMkLst>
        </pc:cxnChg>
        <pc:cxnChg chg="add del mod">
          <ac:chgData name="Thiago Panini" userId="cc6a5c77081c362d" providerId="LiveId" clId="{1E56A7F8-8C41-4C48-8B9E-FDD3FD38C49C}" dt="2024-07-03T23:40:10.675" v="45063" actId="478"/>
          <ac:cxnSpMkLst>
            <pc:docMk/>
            <pc:sldMk cId="4029943599" sldId="512"/>
            <ac:cxnSpMk id="50" creationId="{2F17E82A-1EFB-069B-6DB8-B3F612FAE002}"/>
          </ac:cxnSpMkLst>
        </pc:cxnChg>
        <pc:cxnChg chg="del">
          <ac:chgData name="Thiago Panini" userId="cc6a5c77081c362d" providerId="LiveId" clId="{1E56A7F8-8C41-4C48-8B9E-FDD3FD38C49C}" dt="2024-07-03T23:34:51.926" v="44781" actId="478"/>
          <ac:cxnSpMkLst>
            <pc:docMk/>
            <pc:sldMk cId="4029943599" sldId="512"/>
            <ac:cxnSpMk id="1046" creationId="{DB677F5E-3814-01DD-85E5-656A1D8726A5}"/>
          </ac:cxnSpMkLst>
        </pc:cxnChg>
        <pc:cxnChg chg="del">
          <ac:chgData name="Thiago Panini" userId="cc6a5c77081c362d" providerId="LiveId" clId="{1E56A7F8-8C41-4C48-8B9E-FDD3FD38C49C}" dt="2024-07-03T23:34:51.926" v="44781" actId="478"/>
          <ac:cxnSpMkLst>
            <pc:docMk/>
            <pc:sldMk cId="4029943599" sldId="512"/>
            <ac:cxnSpMk id="1049" creationId="{E969AC42-2C3A-E10C-771D-DE1E43E95145}"/>
          </ac:cxnSpMkLst>
        </pc:cxnChg>
        <pc:cxnChg chg="del">
          <ac:chgData name="Thiago Panini" userId="cc6a5c77081c362d" providerId="LiveId" clId="{1E56A7F8-8C41-4C48-8B9E-FDD3FD38C49C}" dt="2024-07-03T23:34:51.926" v="44781" actId="478"/>
          <ac:cxnSpMkLst>
            <pc:docMk/>
            <pc:sldMk cId="4029943599" sldId="512"/>
            <ac:cxnSpMk id="3184" creationId="{309C5330-90AA-96A2-7DE5-45739CD0E8E0}"/>
          </ac:cxnSpMkLst>
        </pc:cxnChg>
      </pc:sldChg>
      <pc:sldChg chg="addSp delSp modSp add mod ord modAnim">
        <pc:chgData name="Thiago Panini" userId="cc6a5c77081c362d" providerId="LiveId" clId="{1E56A7F8-8C41-4C48-8B9E-FDD3FD38C49C}" dt="2024-07-04T17:06:02.031" v="48111" actId="207"/>
        <pc:sldMkLst>
          <pc:docMk/>
          <pc:sldMk cId="550754736" sldId="513"/>
        </pc:sldMkLst>
        <pc:spChg chg="add mod">
          <ac:chgData name="Thiago Panini" userId="cc6a5c77081c362d" providerId="LiveId" clId="{1E56A7F8-8C41-4C48-8B9E-FDD3FD38C49C}" dt="2024-07-04T13:54:31.109" v="46175" actId="207"/>
          <ac:spMkLst>
            <pc:docMk/>
            <pc:sldMk cId="550754736" sldId="513"/>
            <ac:spMk id="2" creationId="{A4481546-BA58-AB8B-CD6B-AFC87B755C62}"/>
          </ac:spMkLst>
        </pc:spChg>
        <pc:spChg chg="del mod">
          <ac:chgData name="Thiago Panini" userId="cc6a5c77081c362d" providerId="LiveId" clId="{1E56A7F8-8C41-4C48-8B9E-FDD3FD38C49C}" dt="2024-07-03T23:48:35.671" v="45171" actId="478"/>
          <ac:spMkLst>
            <pc:docMk/>
            <pc:sldMk cId="550754736" sldId="513"/>
            <ac:spMk id="3" creationId="{697B93E6-B74C-7C69-27E0-92559E676940}"/>
          </ac:spMkLst>
        </pc:spChg>
        <pc:spChg chg="add mod">
          <ac:chgData name="Thiago Panini" userId="cc6a5c77081c362d" providerId="LiveId" clId="{1E56A7F8-8C41-4C48-8B9E-FDD3FD38C49C}" dt="2024-07-04T13:45:59.624" v="46116" actId="20577"/>
          <ac:spMkLst>
            <pc:docMk/>
            <pc:sldMk cId="550754736" sldId="513"/>
            <ac:spMk id="4" creationId="{11DD1AB4-E0E3-E2CC-2427-B0466631B74C}"/>
          </ac:spMkLst>
        </pc:spChg>
        <pc:spChg chg="mod">
          <ac:chgData name="Thiago Panini" userId="cc6a5c77081c362d" providerId="LiveId" clId="{1E56A7F8-8C41-4C48-8B9E-FDD3FD38C49C}" dt="2024-07-04T17:06:02.031" v="48111" actId="207"/>
          <ac:spMkLst>
            <pc:docMk/>
            <pc:sldMk cId="550754736" sldId="513"/>
            <ac:spMk id="5" creationId="{4C6C34B4-3446-7CDF-571B-57993723E704}"/>
          </ac:spMkLst>
        </pc:spChg>
        <pc:spChg chg="mod">
          <ac:chgData name="Thiago Panini" userId="cc6a5c77081c362d" providerId="LiveId" clId="{1E56A7F8-8C41-4C48-8B9E-FDD3FD38C49C}" dt="2024-07-03T23:49:59.481" v="45280" actId="14100"/>
          <ac:spMkLst>
            <pc:docMk/>
            <pc:sldMk cId="550754736" sldId="513"/>
            <ac:spMk id="6" creationId="{56F64258-3044-E929-C7DF-BC32F1D1DF17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7" creationId="{96686C66-D28B-A3A2-B917-E5D38388921B}"/>
          </ac:spMkLst>
        </pc:spChg>
        <pc:spChg chg="mod">
          <ac:chgData name="Thiago Panini" userId="cc6a5c77081c362d" providerId="LiveId" clId="{1E56A7F8-8C41-4C48-8B9E-FDD3FD38C49C}" dt="2024-07-04T14:22:29.222" v="47223"/>
          <ac:spMkLst>
            <pc:docMk/>
            <pc:sldMk cId="550754736" sldId="513"/>
            <ac:spMk id="7" creationId="{EBF4FF6F-87DB-B2CB-A9BF-7112962969C2}"/>
          </ac:spMkLst>
        </pc:spChg>
        <pc:spChg chg="mod">
          <ac:chgData name="Thiago Panini" userId="cc6a5c77081c362d" providerId="LiveId" clId="{1E56A7F8-8C41-4C48-8B9E-FDD3FD38C49C}" dt="2024-07-04T14:22:29.222" v="47223"/>
          <ac:spMkLst>
            <pc:docMk/>
            <pc:sldMk cId="550754736" sldId="513"/>
            <ac:spMk id="8" creationId="{54C0D48A-97BB-1F10-8405-153651ACF467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8" creationId="{5EFBD74F-E56C-A876-D3AB-0BB7D268E526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9" creationId="{7E3F9EC4-399A-0042-64A0-B924CA5C6775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10" creationId="{F8271D02-E79C-FE18-5D40-792A90B400D6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11" creationId="{7B30F39B-4A6F-42E0-F25F-E0C5D667BD5C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12" creationId="{AF31B496-8016-524C-C6C5-76EC045D5BE9}"/>
          </ac:spMkLst>
        </pc:spChg>
        <pc:spChg chg="add mod">
          <ac:chgData name="Thiago Panini" userId="cc6a5c77081c362d" providerId="LiveId" clId="{1E56A7F8-8C41-4C48-8B9E-FDD3FD38C49C}" dt="2024-07-04T14:21:13.114" v="47137" actId="20577"/>
          <ac:spMkLst>
            <pc:docMk/>
            <pc:sldMk cId="550754736" sldId="513"/>
            <ac:spMk id="13" creationId="{3C3F0C57-9EDE-42C3-DA54-B87FA5FCDF35}"/>
          </ac:spMkLst>
        </pc:spChg>
        <pc:spChg chg="add mod">
          <ac:chgData name="Thiago Panini" userId="cc6a5c77081c362d" providerId="LiveId" clId="{1E56A7F8-8C41-4C48-8B9E-FDD3FD38C49C}" dt="2024-07-04T17:06:02.031" v="48111" actId="207"/>
          <ac:spMkLst>
            <pc:docMk/>
            <pc:sldMk cId="550754736" sldId="513"/>
            <ac:spMk id="14" creationId="{1CA38AA9-DCCF-598D-D0B1-5BB2B05D3BAE}"/>
          </ac:spMkLst>
        </pc:spChg>
        <pc:spChg chg="add mod">
          <ac:chgData name="Thiago Panini" userId="cc6a5c77081c362d" providerId="LiveId" clId="{1E56A7F8-8C41-4C48-8B9E-FDD3FD38C49C}" dt="2024-07-03T23:53:31.047" v="45409" actId="1076"/>
          <ac:spMkLst>
            <pc:docMk/>
            <pc:sldMk cId="550754736" sldId="513"/>
            <ac:spMk id="15" creationId="{50F9983F-85CE-0127-C5E5-70D60D382132}"/>
          </ac:spMkLst>
        </pc:spChg>
        <pc:spChg chg="add mod">
          <ac:chgData name="Thiago Panini" userId="cc6a5c77081c362d" providerId="LiveId" clId="{1E56A7F8-8C41-4C48-8B9E-FDD3FD38C49C}" dt="2024-07-04T14:21:24.847" v="47140" actId="20577"/>
          <ac:spMkLst>
            <pc:docMk/>
            <pc:sldMk cId="550754736" sldId="513"/>
            <ac:spMk id="16" creationId="{98E24139-432D-DD5C-39EF-64D8FAA4C88B}"/>
          </ac:spMkLst>
        </pc:spChg>
        <pc:spChg chg="add mod">
          <ac:chgData name="Thiago Panini" userId="cc6a5c77081c362d" providerId="LiveId" clId="{1E56A7F8-8C41-4C48-8B9E-FDD3FD38C49C}" dt="2024-07-04T17:06:02.031" v="48111" actId="207"/>
          <ac:spMkLst>
            <pc:docMk/>
            <pc:sldMk cId="550754736" sldId="513"/>
            <ac:spMk id="17" creationId="{27A273D6-D0A2-59AD-6FE7-B25ABFEAEF86}"/>
          </ac:spMkLst>
        </pc:spChg>
        <pc:spChg chg="add mod">
          <ac:chgData name="Thiago Panini" userId="cc6a5c77081c362d" providerId="LiveId" clId="{1E56A7F8-8C41-4C48-8B9E-FDD3FD38C49C}" dt="2024-07-03T23:53:39.996" v="45411" actId="1076"/>
          <ac:spMkLst>
            <pc:docMk/>
            <pc:sldMk cId="550754736" sldId="513"/>
            <ac:spMk id="18" creationId="{8C55FD4E-8007-74F4-51FA-4D4C7977C9EC}"/>
          </ac:spMkLst>
        </pc:spChg>
        <pc:spChg chg="add mod">
          <ac:chgData name="Thiago Panini" userId="cc6a5c77081c362d" providerId="LiveId" clId="{1E56A7F8-8C41-4C48-8B9E-FDD3FD38C49C}" dt="2024-07-04T14:21:29.237" v="47142" actId="20577"/>
          <ac:spMkLst>
            <pc:docMk/>
            <pc:sldMk cId="550754736" sldId="513"/>
            <ac:spMk id="19" creationId="{C033C2CB-AE8C-CE7F-4370-97652B7EC307}"/>
          </ac:spMkLst>
        </pc:spChg>
        <pc:spChg chg="add mod">
          <ac:chgData name="Thiago Panini" userId="cc6a5c77081c362d" providerId="LiveId" clId="{1E56A7F8-8C41-4C48-8B9E-FDD3FD38C49C}" dt="2024-07-04T17:06:02.031" v="48111" actId="207"/>
          <ac:spMkLst>
            <pc:docMk/>
            <pc:sldMk cId="550754736" sldId="513"/>
            <ac:spMk id="21" creationId="{60B5ED1B-276F-4B3A-47DD-17C9D740D14E}"/>
          </ac:spMkLst>
        </pc:spChg>
        <pc:spChg chg="add mod">
          <ac:chgData name="Thiago Panini" userId="cc6a5c77081c362d" providerId="LiveId" clId="{1E56A7F8-8C41-4C48-8B9E-FDD3FD38C49C}" dt="2024-07-03T23:53:51.181" v="45413" actId="1076"/>
          <ac:spMkLst>
            <pc:docMk/>
            <pc:sldMk cId="550754736" sldId="513"/>
            <ac:spMk id="22" creationId="{2D93D4FE-05FC-D659-70A6-532DC13B72FE}"/>
          </ac:spMkLst>
        </pc:spChg>
        <pc:spChg chg="add mod">
          <ac:chgData name="Thiago Panini" userId="cc6a5c77081c362d" providerId="LiveId" clId="{1E56A7F8-8C41-4C48-8B9E-FDD3FD38C49C}" dt="2024-07-04T14:21:58.687" v="47219" actId="20577"/>
          <ac:spMkLst>
            <pc:docMk/>
            <pc:sldMk cId="550754736" sldId="513"/>
            <ac:spMk id="23" creationId="{5AF118A8-061D-D26B-A627-C1F4BC652EA0}"/>
          </ac:spMkLst>
        </pc:spChg>
        <pc:spChg chg="add mod">
          <ac:chgData name="Thiago Panini" userId="cc6a5c77081c362d" providerId="LiveId" clId="{1E56A7F8-8C41-4C48-8B9E-FDD3FD38C49C}" dt="2024-07-04T17:06:02.031" v="48111" actId="207"/>
          <ac:spMkLst>
            <pc:docMk/>
            <pc:sldMk cId="550754736" sldId="513"/>
            <ac:spMk id="24" creationId="{94912216-1920-795F-6AEC-99B7D6E873C5}"/>
          </ac:spMkLst>
        </pc:spChg>
        <pc:spChg chg="add mod">
          <ac:chgData name="Thiago Panini" userId="cc6a5c77081c362d" providerId="LiveId" clId="{1E56A7F8-8C41-4C48-8B9E-FDD3FD38C49C}" dt="2024-07-03T23:53:51.181" v="45413" actId="1076"/>
          <ac:spMkLst>
            <pc:docMk/>
            <pc:sldMk cId="550754736" sldId="513"/>
            <ac:spMk id="27" creationId="{1C0FF7EC-905A-A45F-0CCC-E7D9500BBCFA}"/>
          </ac:spMkLst>
        </pc:spChg>
        <pc:spChg chg="add mod">
          <ac:chgData name="Thiago Panini" userId="cc6a5c77081c362d" providerId="LiveId" clId="{1E56A7F8-8C41-4C48-8B9E-FDD3FD38C49C}" dt="2024-07-04T14:22:04.235" v="47220" actId="20577"/>
          <ac:spMkLst>
            <pc:docMk/>
            <pc:sldMk cId="550754736" sldId="513"/>
            <ac:spMk id="28" creationId="{0CA556F4-C76B-52B2-AFA0-FF8DA98A7B40}"/>
          </ac:spMkLst>
        </pc:spChg>
        <pc:spChg chg="add del mod">
          <ac:chgData name="Thiago Panini" userId="cc6a5c77081c362d" providerId="LiveId" clId="{1E56A7F8-8C41-4C48-8B9E-FDD3FD38C49C}" dt="2024-07-04T13:32:01.125" v="46012" actId="478"/>
          <ac:spMkLst>
            <pc:docMk/>
            <pc:sldMk cId="550754736" sldId="513"/>
            <ac:spMk id="29" creationId="{4BFB23E6-31FC-CF33-211D-D4BD9E28A488}"/>
          </ac:spMkLst>
        </pc:spChg>
        <pc:spChg chg="add del mod">
          <ac:chgData name="Thiago Panini" userId="cc6a5c77081c362d" providerId="LiveId" clId="{1E56A7F8-8C41-4C48-8B9E-FDD3FD38C49C}" dt="2024-07-04T13:32:01.125" v="46012" actId="478"/>
          <ac:spMkLst>
            <pc:docMk/>
            <pc:sldMk cId="550754736" sldId="513"/>
            <ac:spMk id="30" creationId="{5D8C0B46-80CE-C158-9594-8CCEB4AD373C}"/>
          </ac:spMkLst>
        </pc:spChg>
        <pc:spChg chg="add del mod">
          <ac:chgData name="Thiago Panini" userId="cc6a5c77081c362d" providerId="LiveId" clId="{1E56A7F8-8C41-4C48-8B9E-FDD3FD38C49C}" dt="2024-07-04T13:32:01.125" v="46012" actId="478"/>
          <ac:spMkLst>
            <pc:docMk/>
            <pc:sldMk cId="550754736" sldId="513"/>
            <ac:spMk id="31" creationId="{F5796AE6-137F-626F-8476-817978E51007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43" creationId="{90EB592A-28F2-C2A8-8754-E4A27B0FD6E9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44" creationId="{DC048994-8D03-3CD7-5D24-7E763305C82B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45" creationId="{D976DD58-88EB-BE37-46F4-5F076FA75839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47" creationId="{5F7EC20D-9ED4-260B-AFB4-B274C19A60FE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48" creationId="{44AAC761-7467-8B5B-6C84-49F6704325A5}"/>
          </ac:spMkLst>
        </pc:spChg>
        <pc:spChg chg="del">
          <ac:chgData name="Thiago Panini" userId="cc6a5c77081c362d" providerId="LiveId" clId="{1E56A7F8-8C41-4C48-8B9E-FDD3FD38C49C}" dt="2024-07-03T23:48:03.310" v="45166" actId="478"/>
          <ac:spMkLst>
            <pc:docMk/>
            <pc:sldMk cId="550754736" sldId="513"/>
            <ac:spMk id="49" creationId="{88C40EAA-F431-035D-69F3-A063D65AB911}"/>
          </ac:spMkLst>
        </pc:spChg>
        <pc:spChg chg="del">
          <ac:chgData name="Thiago Panini" userId="cc6a5c77081c362d" providerId="LiveId" clId="{1E56A7F8-8C41-4C48-8B9E-FDD3FD38C49C}" dt="2024-07-03T23:48:15.985" v="45168" actId="478"/>
          <ac:spMkLst>
            <pc:docMk/>
            <pc:sldMk cId="550754736" sldId="513"/>
            <ac:spMk id="51" creationId="{62422871-5350-8C95-E544-489805E3B253}"/>
          </ac:spMkLst>
        </pc:spChg>
        <pc:spChg chg="del">
          <ac:chgData name="Thiago Panini" userId="cc6a5c77081c362d" providerId="LiveId" clId="{1E56A7F8-8C41-4C48-8B9E-FDD3FD38C49C}" dt="2024-07-03T23:48:15.985" v="45168" actId="478"/>
          <ac:spMkLst>
            <pc:docMk/>
            <pc:sldMk cId="550754736" sldId="513"/>
            <ac:spMk id="52" creationId="{FAC586A8-02FA-CA97-82B2-EB24C13106EF}"/>
          </ac:spMkLst>
        </pc:spChg>
        <pc:grpChg chg="add del mod">
          <ac:chgData name="Thiago Panini" userId="cc6a5c77081c362d" providerId="LiveId" clId="{1E56A7F8-8C41-4C48-8B9E-FDD3FD38C49C}" dt="2024-07-04T14:22:48.164" v="47228" actId="478"/>
          <ac:grpSpMkLst>
            <pc:docMk/>
            <pc:sldMk cId="550754736" sldId="513"/>
            <ac:grpSpMk id="3" creationId="{56625D96-71F8-6B02-5887-3162BCC6AFB4}"/>
          </ac:grpSpMkLst>
        </pc:grpChg>
        <pc:picChg chg="add del mod">
          <ac:chgData name="Thiago Panini" userId="cc6a5c77081c362d" providerId="LiveId" clId="{1E56A7F8-8C41-4C48-8B9E-FDD3FD38C49C}" dt="2024-07-04T14:22:48.164" v="47228" actId="478"/>
          <ac:picMkLst>
            <pc:docMk/>
            <pc:sldMk cId="550754736" sldId="513"/>
            <ac:picMk id="9" creationId="{62B70FB3-5D36-779A-A9FC-81D8690FF002}"/>
          </ac:picMkLst>
        </pc:picChg>
        <pc:cxnChg chg="del">
          <ac:chgData name="Thiago Panini" userId="cc6a5c77081c362d" providerId="LiveId" clId="{1E56A7F8-8C41-4C48-8B9E-FDD3FD38C49C}" dt="2024-07-03T23:48:03.310" v="45166" actId="478"/>
          <ac:cxnSpMkLst>
            <pc:docMk/>
            <pc:sldMk cId="550754736" sldId="513"/>
            <ac:cxnSpMk id="20" creationId="{1AAEF265-5821-A3FA-BF38-406C1BA62AF8}"/>
          </ac:cxnSpMkLst>
        </pc:cxnChg>
        <pc:cxnChg chg="del">
          <ac:chgData name="Thiago Panini" userId="cc6a5c77081c362d" providerId="LiveId" clId="{1E56A7F8-8C41-4C48-8B9E-FDD3FD38C49C}" dt="2024-07-03T23:48:03.310" v="45166" actId="478"/>
          <ac:cxnSpMkLst>
            <pc:docMk/>
            <pc:sldMk cId="550754736" sldId="513"/>
            <ac:cxnSpMk id="25" creationId="{59DF7065-493C-1A46-FB19-131EDE38AA4C}"/>
          </ac:cxnSpMkLst>
        </pc:cxnChg>
        <pc:cxnChg chg="del">
          <ac:chgData name="Thiago Panini" userId="cc6a5c77081c362d" providerId="LiveId" clId="{1E56A7F8-8C41-4C48-8B9E-FDD3FD38C49C}" dt="2024-07-03T23:48:03.310" v="45166" actId="478"/>
          <ac:cxnSpMkLst>
            <pc:docMk/>
            <pc:sldMk cId="550754736" sldId="513"/>
            <ac:cxnSpMk id="26" creationId="{8B007C59-02E6-BC6E-43A1-3C29AB841F42}"/>
          </ac:cxnSpMkLst>
        </pc:cxnChg>
        <pc:cxnChg chg="del">
          <ac:chgData name="Thiago Panini" userId="cc6a5c77081c362d" providerId="LiveId" clId="{1E56A7F8-8C41-4C48-8B9E-FDD3FD38C49C}" dt="2024-07-03T23:48:03.310" v="45166" actId="478"/>
          <ac:cxnSpMkLst>
            <pc:docMk/>
            <pc:sldMk cId="550754736" sldId="513"/>
            <ac:cxnSpMk id="46" creationId="{5F1A9351-E301-FCEC-1E79-2D556316B784}"/>
          </ac:cxnSpMkLst>
        </pc:cxnChg>
      </pc:sldChg>
      <pc:sldChg chg="add del">
        <pc:chgData name="Thiago Panini" userId="cc6a5c77081c362d" providerId="LiveId" clId="{1E56A7F8-8C41-4C48-8B9E-FDD3FD38C49C}" dt="2024-07-04T14:03:30.364" v="46566" actId="47"/>
        <pc:sldMkLst>
          <pc:docMk/>
          <pc:sldMk cId="2835385002" sldId="514"/>
        </pc:sldMkLst>
      </pc:sldChg>
      <pc:sldChg chg="modSp add mod">
        <pc:chgData name="Thiago Panini" userId="cc6a5c77081c362d" providerId="LiveId" clId="{1E56A7F8-8C41-4C48-8B9E-FDD3FD38C49C}" dt="2024-07-04T17:06:34.957" v="48114" actId="208"/>
        <pc:sldMkLst>
          <pc:docMk/>
          <pc:sldMk cId="2481279810" sldId="515"/>
        </pc:sldMkLst>
        <pc:spChg chg="mod">
          <ac:chgData name="Thiago Panini" userId="cc6a5c77081c362d" providerId="LiveId" clId="{1E56A7F8-8C41-4C48-8B9E-FDD3FD38C49C}" dt="2024-07-04T13:54:17.898" v="46165" actId="207"/>
          <ac:spMkLst>
            <pc:docMk/>
            <pc:sldMk cId="2481279810" sldId="515"/>
            <ac:spMk id="2" creationId="{A4481546-BA58-AB8B-CD6B-AFC87B755C62}"/>
          </ac:spMkLst>
        </pc:spChg>
        <pc:spChg chg="mod">
          <ac:chgData name="Thiago Panini" userId="cc6a5c77081c362d" providerId="LiveId" clId="{1E56A7F8-8C41-4C48-8B9E-FDD3FD38C49C}" dt="2024-07-04T13:56:37.919" v="46451" actId="20577"/>
          <ac:spMkLst>
            <pc:docMk/>
            <pc:sldMk cId="2481279810" sldId="515"/>
            <ac:spMk id="4" creationId="{11DD1AB4-E0E3-E2CC-2427-B0466631B74C}"/>
          </ac:spMkLst>
        </pc:spChg>
        <pc:spChg chg="mod">
          <ac:chgData name="Thiago Panini" userId="cc6a5c77081c362d" providerId="LiveId" clId="{1E56A7F8-8C41-4C48-8B9E-FDD3FD38C49C}" dt="2024-07-04T17:06:13.235" v="48112" actId="207"/>
          <ac:spMkLst>
            <pc:docMk/>
            <pc:sldMk cId="2481279810" sldId="515"/>
            <ac:spMk id="5" creationId="{4C6C34B4-3446-7CDF-571B-57993723E704}"/>
          </ac:spMkLst>
        </pc:spChg>
        <pc:spChg chg="mod">
          <ac:chgData name="Thiago Panini" userId="cc6a5c77081c362d" providerId="LiveId" clId="{1E56A7F8-8C41-4C48-8B9E-FDD3FD38C49C}" dt="2024-07-04T17:06:34.957" v="48114" actId="208"/>
          <ac:spMkLst>
            <pc:docMk/>
            <pc:sldMk cId="2481279810" sldId="515"/>
            <ac:spMk id="6" creationId="{56F64258-3044-E929-C7DF-BC32F1D1DF17}"/>
          </ac:spMkLst>
        </pc:spChg>
        <pc:spChg chg="mod">
          <ac:chgData name="Thiago Panini" userId="cc6a5c77081c362d" providerId="LiveId" clId="{1E56A7F8-8C41-4C48-8B9E-FDD3FD38C49C}" dt="2024-07-04T13:57:38.927" v="46565" actId="20577"/>
          <ac:spMkLst>
            <pc:docMk/>
            <pc:sldMk cId="2481279810" sldId="515"/>
            <ac:spMk id="13" creationId="{3C3F0C57-9EDE-42C3-DA54-B87FA5FCDF35}"/>
          </ac:spMkLst>
        </pc:spChg>
        <pc:spChg chg="mod">
          <ac:chgData name="Thiago Panini" userId="cc6a5c77081c362d" providerId="LiveId" clId="{1E56A7F8-8C41-4C48-8B9E-FDD3FD38C49C}" dt="2024-07-04T17:06:13.235" v="48112" actId="207"/>
          <ac:spMkLst>
            <pc:docMk/>
            <pc:sldMk cId="2481279810" sldId="515"/>
            <ac:spMk id="14" creationId="{1CA38AA9-DCCF-598D-D0B1-5BB2B05D3BAE}"/>
          </ac:spMkLst>
        </pc:spChg>
        <pc:spChg chg="mod">
          <ac:chgData name="Thiago Panini" userId="cc6a5c77081c362d" providerId="LiveId" clId="{1E56A7F8-8C41-4C48-8B9E-FDD3FD38C49C}" dt="2024-07-04T17:06:34.957" v="48114" actId="208"/>
          <ac:spMkLst>
            <pc:docMk/>
            <pc:sldMk cId="2481279810" sldId="515"/>
            <ac:spMk id="15" creationId="{50F9983F-85CE-0127-C5E5-70D60D382132}"/>
          </ac:spMkLst>
        </pc:spChg>
        <pc:spChg chg="mod">
          <ac:chgData name="Thiago Panini" userId="cc6a5c77081c362d" providerId="LiveId" clId="{1E56A7F8-8C41-4C48-8B9E-FDD3FD38C49C}" dt="2024-07-04T14:06:47.608" v="46713" actId="20577"/>
          <ac:spMkLst>
            <pc:docMk/>
            <pc:sldMk cId="2481279810" sldId="515"/>
            <ac:spMk id="16" creationId="{98E24139-432D-DD5C-39EF-64D8FAA4C88B}"/>
          </ac:spMkLst>
        </pc:spChg>
        <pc:spChg chg="mod">
          <ac:chgData name="Thiago Panini" userId="cc6a5c77081c362d" providerId="LiveId" clId="{1E56A7F8-8C41-4C48-8B9E-FDD3FD38C49C}" dt="2024-07-04T17:06:13.235" v="48112" actId="207"/>
          <ac:spMkLst>
            <pc:docMk/>
            <pc:sldMk cId="2481279810" sldId="515"/>
            <ac:spMk id="17" creationId="{27A273D6-D0A2-59AD-6FE7-B25ABFEAEF86}"/>
          </ac:spMkLst>
        </pc:spChg>
        <pc:spChg chg="mod">
          <ac:chgData name="Thiago Panini" userId="cc6a5c77081c362d" providerId="LiveId" clId="{1E56A7F8-8C41-4C48-8B9E-FDD3FD38C49C}" dt="2024-07-04T17:06:34.957" v="48114" actId="208"/>
          <ac:spMkLst>
            <pc:docMk/>
            <pc:sldMk cId="2481279810" sldId="515"/>
            <ac:spMk id="18" creationId="{8C55FD4E-8007-74F4-51FA-4D4C7977C9EC}"/>
          </ac:spMkLst>
        </pc:spChg>
        <pc:spChg chg="mod">
          <ac:chgData name="Thiago Panini" userId="cc6a5c77081c362d" providerId="LiveId" clId="{1E56A7F8-8C41-4C48-8B9E-FDD3FD38C49C}" dt="2024-07-04T14:18:54.312" v="46826" actId="20577"/>
          <ac:spMkLst>
            <pc:docMk/>
            <pc:sldMk cId="2481279810" sldId="515"/>
            <ac:spMk id="19" creationId="{C033C2CB-AE8C-CE7F-4370-97652B7EC307}"/>
          </ac:spMkLst>
        </pc:spChg>
        <pc:spChg chg="mod">
          <ac:chgData name="Thiago Panini" userId="cc6a5c77081c362d" providerId="LiveId" clId="{1E56A7F8-8C41-4C48-8B9E-FDD3FD38C49C}" dt="2024-07-04T17:06:13.235" v="48112" actId="207"/>
          <ac:spMkLst>
            <pc:docMk/>
            <pc:sldMk cId="2481279810" sldId="515"/>
            <ac:spMk id="21" creationId="{60B5ED1B-276F-4B3A-47DD-17C9D740D14E}"/>
          </ac:spMkLst>
        </pc:spChg>
        <pc:spChg chg="mod">
          <ac:chgData name="Thiago Panini" userId="cc6a5c77081c362d" providerId="LiveId" clId="{1E56A7F8-8C41-4C48-8B9E-FDD3FD38C49C}" dt="2024-07-04T17:06:34.957" v="48114" actId="208"/>
          <ac:spMkLst>
            <pc:docMk/>
            <pc:sldMk cId="2481279810" sldId="515"/>
            <ac:spMk id="22" creationId="{2D93D4FE-05FC-D659-70A6-532DC13B72FE}"/>
          </ac:spMkLst>
        </pc:spChg>
        <pc:spChg chg="mod">
          <ac:chgData name="Thiago Panini" userId="cc6a5c77081c362d" providerId="LiveId" clId="{1E56A7F8-8C41-4C48-8B9E-FDD3FD38C49C}" dt="2024-07-04T14:19:54.509" v="47018" actId="20577"/>
          <ac:spMkLst>
            <pc:docMk/>
            <pc:sldMk cId="2481279810" sldId="515"/>
            <ac:spMk id="23" creationId="{5AF118A8-061D-D26B-A627-C1F4BC652EA0}"/>
          </ac:spMkLst>
        </pc:spChg>
        <pc:spChg chg="mod">
          <ac:chgData name="Thiago Panini" userId="cc6a5c77081c362d" providerId="LiveId" clId="{1E56A7F8-8C41-4C48-8B9E-FDD3FD38C49C}" dt="2024-07-04T17:06:13.235" v="48112" actId="207"/>
          <ac:spMkLst>
            <pc:docMk/>
            <pc:sldMk cId="2481279810" sldId="515"/>
            <ac:spMk id="24" creationId="{94912216-1920-795F-6AEC-99B7D6E873C5}"/>
          </ac:spMkLst>
        </pc:spChg>
        <pc:spChg chg="mod">
          <ac:chgData name="Thiago Panini" userId="cc6a5c77081c362d" providerId="LiveId" clId="{1E56A7F8-8C41-4C48-8B9E-FDD3FD38C49C}" dt="2024-07-04T17:06:34.957" v="48114" actId="208"/>
          <ac:spMkLst>
            <pc:docMk/>
            <pc:sldMk cId="2481279810" sldId="515"/>
            <ac:spMk id="27" creationId="{1C0FF7EC-905A-A45F-0CCC-E7D9500BBCFA}"/>
          </ac:spMkLst>
        </pc:spChg>
        <pc:spChg chg="mod">
          <ac:chgData name="Thiago Panini" userId="cc6a5c77081c362d" providerId="LiveId" clId="{1E56A7F8-8C41-4C48-8B9E-FDD3FD38C49C}" dt="2024-07-04T14:20:29.571" v="47132" actId="20577"/>
          <ac:spMkLst>
            <pc:docMk/>
            <pc:sldMk cId="2481279810" sldId="515"/>
            <ac:spMk id="28" creationId="{0CA556F4-C76B-52B2-AFA0-FF8DA98A7B40}"/>
          </ac:spMkLst>
        </pc:spChg>
      </pc:sldChg>
      <pc:sldChg chg="addSp delSp modSp add mod ord modAnim">
        <pc:chgData name="Thiago Panini" userId="cc6a5c77081c362d" providerId="LiveId" clId="{1E56A7F8-8C41-4C48-8B9E-FDD3FD38C49C}" dt="2024-07-04T14:52:03.004" v="47587"/>
        <pc:sldMkLst>
          <pc:docMk/>
          <pc:sldMk cId="2195101939" sldId="516"/>
        </pc:sldMkLst>
        <pc:spChg chg="del">
          <ac:chgData name="Thiago Panini" userId="cc6a5c77081c362d" providerId="LiveId" clId="{1E56A7F8-8C41-4C48-8B9E-FDD3FD38C49C}" dt="2024-07-04T14:37:04.108" v="47246" actId="478"/>
          <ac:spMkLst>
            <pc:docMk/>
            <pc:sldMk cId="2195101939" sldId="516"/>
            <ac:spMk id="6" creationId="{563E4743-94A1-42A5-E253-1B5E2D48B3B6}"/>
          </ac:spMkLst>
        </pc:spChg>
        <pc:spChg chg="del">
          <ac:chgData name="Thiago Panini" userId="cc6a5c77081c362d" providerId="LiveId" clId="{1E56A7F8-8C41-4C48-8B9E-FDD3FD38C49C}" dt="2024-07-04T14:37:04.108" v="47246" actId="478"/>
          <ac:spMkLst>
            <pc:docMk/>
            <pc:sldMk cId="2195101939" sldId="516"/>
            <ac:spMk id="15" creationId="{60D50983-B5AA-ECA2-E660-0C97C3381BC3}"/>
          </ac:spMkLst>
        </pc:spChg>
        <pc:spChg chg="mod">
          <ac:chgData name="Thiago Panini" userId="cc6a5c77081c362d" providerId="LiveId" clId="{1E56A7F8-8C41-4C48-8B9E-FDD3FD38C49C}" dt="2024-07-04T14:51:30.230" v="47502" actId="20577"/>
          <ac:spMkLst>
            <pc:docMk/>
            <pc:sldMk cId="2195101939" sldId="516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7-04T14:51:45.057" v="47583" actId="20577"/>
          <ac:spMkLst>
            <pc:docMk/>
            <pc:sldMk cId="2195101939" sldId="516"/>
            <ac:spMk id="29" creationId="{E45329CC-8AEA-F224-D93C-63ABA2E6CB8B}"/>
          </ac:spMkLst>
        </pc:spChg>
        <pc:spChg chg="add mod">
          <ac:chgData name="Thiago Panini" userId="cc6a5c77081c362d" providerId="LiveId" clId="{1E56A7F8-8C41-4C48-8B9E-FDD3FD38C49C}" dt="2024-07-04T14:43:33.661" v="47353" actId="1076"/>
          <ac:spMkLst>
            <pc:docMk/>
            <pc:sldMk cId="2195101939" sldId="516"/>
            <ac:spMk id="3136" creationId="{E061076F-DE57-8303-3BA0-895C59C55BFF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41" creationId="{7F0E06CD-DD18-96A5-FB49-D415CB94065A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42" creationId="{6D0923AE-0DEB-B9DA-CA26-80A39FA93210}"/>
          </ac:spMkLst>
        </pc:spChg>
        <pc:spChg chg="del">
          <ac:chgData name="Thiago Panini" userId="cc6a5c77081c362d" providerId="LiveId" clId="{1E56A7F8-8C41-4C48-8B9E-FDD3FD38C49C}" dt="2024-07-04T14:37:04.108" v="47246" actId="478"/>
          <ac:spMkLst>
            <pc:docMk/>
            <pc:sldMk cId="2195101939" sldId="516"/>
            <ac:spMk id="3143" creationId="{CD44EE12-B60A-11D7-961F-E3576D3609D7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44" creationId="{8C16A8BA-1181-E89E-7A91-51012B3D8027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45" creationId="{F57F006A-21B9-B95A-9BA0-1A6FD3F0186C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46" creationId="{73794C95-16B2-8368-7ED5-271C1A022837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47" creationId="{351A373C-3528-9462-E7AC-BB7D169EFA17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48" creationId="{4ED14B0A-B6BB-AAE6-6167-37F6C134EF20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49" creationId="{9538F058-A415-4533-CD94-9CBD13E1518A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50" creationId="{600922F7-0109-7925-C2C4-4D9B3BF01977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51" creationId="{8BEA1950-ACA9-5676-30B2-14D222325B71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52" creationId="{816ACA6C-7184-5DF6-9836-794642C67C34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53" creationId="{ABFE3594-B6BD-B1B6-2ACB-2E6DBEB43588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54" creationId="{509B6F97-F14F-D1CD-CFF6-D345AD0708D7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55" creationId="{74D67E90-D473-B933-B465-6D9E05F2F661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56" creationId="{AEBDC4DD-8AE7-5189-25ED-FDA00992B1C2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57" creationId="{312C22AC-68C6-4AF9-6B83-9BD0A3AEE80A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58" creationId="{E49FF6A1-1039-6138-0A9C-4ECFFC9A5FAB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59" creationId="{0363E27F-4880-13CB-0998-9E33FD9021C9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60" creationId="{D36C8DCB-B237-5B7E-A803-9C9763031713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61" creationId="{B59BAC52-BD37-90D1-40E3-79A6FAC70AE1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62" creationId="{4CE8953B-8B33-A807-C900-E06ED34A594A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63" creationId="{0A5C200C-6435-F0CE-4D93-22EB2CF26BD3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64" creationId="{90DF9127-2C33-AA5D-6A11-597FF04503CE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65" creationId="{D06465B0-926D-1265-212D-6DEF8C60412B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66" creationId="{486FED8A-C39D-4411-146E-EDC5AE4DFE77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67" creationId="{12FF0727-1F29-70FC-0F42-D89EE85A1C06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68" creationId="{A5570CB9-3920-E084-4675-364C3394C0EB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69" creationId="{A08228A6-5EF5-6E7B-473A-E1D3C1375292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70" creationId="{AE651145-412B-2ADE-3A97-511D5BE9CE98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71" creationId="{516C21CB-372F-A337-55DD-52DFA8E35007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72" creationId="{C90A9339-5909-B449-1C60-50C8F4058417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73" creationId="{0A7382A5-6A7D-DDB9-BEF9-AA9AA2C3919D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74" creationId="{1329856E-D673-6691-7CB9-3F5FF8289CDF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75" creationId="{59DBC805-2CA8-DD10-1513-6B143F00E9DA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76" creationId="{AE9C1B05-BAB4-1C63-130C-28610C1731B7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77" creationId="{247AE4FE-D4E1-A249-4435-EFCC783E09F6}"/>
          </ac:spMkLst>
        </pc:spChg>
        <pc:spChg chg="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78" creationId="{053F0524-8D4B-3F41-E42F-2208FC047D91}"/>
          </ac:spMkLst>
        </pc:spChg>
        <pc:spChg chg="add mod">
          <ac:chgData name="Thiago Panini" userId="cc6a5c77081c362d" providerId="LiveId" clId="{1E56A7F8-8C41-4C48-8B9E-FDD3FD38C49C}" dt="2024-07-04T14:39:40.504" v="47346" actId="1076"/>
          <ac:spMkLst>
            <pc:docMk/>
            <pc:sldMk cId="2195101939" sldId="516"/>
            <ac:spMk id="3182" creationId="{82D9BBA5-4DE7-1B11-70FB-56C3CE8CEAB0}"/>
          </ac:spMkLst>
        </pc:spChg>
        <pc:spChg chg="add mod">
          <ac:chgData name="Thiago Panini" userId="cc6a5c77081c362d" providerId="LiveId" clId="{1E56A7F8-8C41-4C48-8B9E-FDD3FD38C49C}" dt="2024-07-04T14:43:41.274" v="47356" actId="1076"/>
          <ac:spMkLst>
            <pc:docMk/>
            <pc:sldMk cId="2195101939" sldId="516"/>
            <ac:spMk id="3183" creationId="{CDA2989F-30E1-2FBF-CC35-CBB4C104FD12}"/>
          </ac:spMkLst>
        </pc:spChg>
        <pc:spChg chg="add del mod">
          <ac:chgData name="Thiago Panini" userId="cc6a5c77081c362d" providerId="LiveId" clId="{1E56A7F8-8C41-4C48-8B9E-FDD3FD38C49C}" dt="2024-07-04T14:39:34.077" v="47345" actId="478"/>
          <ac:spMkLst>
            <pc:docMk/>
            <pc:sldMk cId="2195101939" sldId="516"/>
            <ac:spMk id="3184" creationId="{AAD8B37F-5C31-F9E1-FE19-39C7242DAA70}"/>
          </ac:spMkLst>
        </pc:spChg>
        <pc:spChg chg="add mod">
          <ac:chgData name="Thiago Panini" userId="cc6a5c77081c362d" providerId="LiveId" clId="{1E56A7F8-8C41-4C48-8B9E-FDD3FD38C49C}" dt="2024-07-04T14:51:47.831" v="47585" actId="1035"/>
          <ac:spMkLst>
            <pc:docMk/>
            <pc:sldMk cId="2195101939" sldId="516"/>
            <ac:spMk id="3185" creationId="{B5BBF2A4-AC3D-32EE-2C24-DC37304E3845}"/>
          </ac:spMkLst>
        </pc:spChg>
        <pc:spChg chg="add mod">
          <ac:chgData name="Thiago Panini" userId="cc6a5c77081c362d" providerId="LiveId" clId="{1E56A7F8-8C41-4C48-8B9E-FDD3FD38C49C}" dt="2024-07-04T14:51:19.085" v="47477" actId="1037"/>
          <ac:spMkLst>
            <pc:docMk/>
            <pc:sldMk cId="2195101939" sldId="516"/>
            <ac:spMk id="3186" creationId="{63F7A631-3AC1-E946-5570-0663C9016275}"/>
          </ac:spMkLst>
        </pc:spChg>
        <pc:spChg chg="add mod">
          <ac:chgData name="Thiago Panini" userId="cc6a5c77081c362d" providerId="LiveId" clId="{1E56A7F8-8C41-4C48-8B9E-FDD3FD38C49C}" dt="2024-07-04T14:51:19.085" v="47477" actId="1037"/>
          <ac:spMkLst>
            <pc:docMk/>
            <pc:sldMk cId="2195101939" sldId="516"/>
            <ac:spMk id="3187" creationId="{85FFD2AC-2DEE-DEFB-9915-E5252210B0BA}"/>
          </ac:spMkLst>
        </pc:spChg>
        <pc:grpChg chg="del">
          <ac:chgData name="Thiago Panini" userId="cc6a5c77081c362d" providerId="LiveId" clId="{1E56A7F8-8C41-4C48-8B9E-FDD3FD38C49C}" dt="2024-07-04T14:37:04.108" v="47246" actId="478"/>
          <ac:grpSpMkLst>
            <pc:docMk/>
            <pc:sldMk cId="2195101939" sldId="516"/>
            <ac:grpSpMk id="17" creationId="{AF096F37-EBCF-E045-F96E-66220C6F8563}"/>
          </ac:grpSpMkLst>
        </pc:grpChg>
        <pc:grpChg chg="del">
          <ac:chgData name="Thiago Panini" userId="cc6a5c77081c362d" providerId="LiveId" clId="{1E56A7F8-8C41-4C48-8B9E-FDD3FD38C49C}" dt="2024-07-04T14:37:04.108" v="47246" actId="478"/>
          <ac:grpSpMkLst>
            <pc:docMk/>
            <pc:sldMk cId="2195101939" sldId="516"/>
            <ac:grpSpMk id="24" creationId="{2827C76E-000C-599E-A90D-1767DAACF9CD}"/>
          </ac:grpSpMkLst>
        </pc:grpChg>
        <pc:grpChg chg="del">
          <ac:chgData name="Thiago Panini" userId="cc6a5c77081c362d" providerId="LiveId" clId="{1E56A7F8-8C41-4C48-8B9E-FDD3FD38C49C}" dt="2024-07-04T14:37:04.108" v="47246" actId="478"/>
          <ac:grpSpMkLst>
            <pc:docMk/>
            <pc:sldMk cId="2195101939" sldId="516"/>
            <ac:grpSpMk id="31" creationId="{67BA0EF5-D0F0-83B5-A6F2-81A19DACFC4C}"/>
          </ac:grpSpMkLst>
        </pc:grpChg>
        <pc:grpChg chg="del">
          <ac:chgData name="Thiago Panini" userId="cc6a5c77081c362d" providerId="LiveId" clId="{1E56A7F8-8C41-4C48-8B9E-FDD3FD38C49C}" dt="2024-07-04T14:37:04.108" v="47246" actId="478"/>
          <ac:grpSpMkLst>
            <pc:docMk/>
            <pc:sldMk cId="2195101939" sldId="516"/>
            <ac:grpSpMk id="33" creationId="{C749D663-0881-EEC4-556C-646B4276ADD5}"/>
          </ac:grpSpMkLst>
        </pc:grpChg>
        <pc:grpChg chg="del">
          <ac:chgData name="Thiago Panini" userId="cc6a5c77081c362d" providerId="LiveId" clId="{1E56A7F8-8C41-4C48-8B9E-FDD3FD38C49C}" dt="2024-07-04T14:37:04.108" v="47246" actId="478"/>
          <ac:grpSpMkLst>
            <pc:docMk/>
            <pc:sldMk cId="2195101939" sldId="516"/>
            <ac:grpSpMk id="34" creationId="{2764A445-1375-C507-63B3-E09D4193C5AF}"/>
          </ac:grpSpMkLst>
        </pc:grpChg>
        <pc:grpChg chg="del">
          <ac:chgData name="Thiago Panini" userId="cc6a5c77081c362d" providerId="LiveId" clId="{1E56A7F8-8C41-4C48-8B9E-FDD3FD38C49C}" dt="2024-07-04T14:37:04.108" v="47246" actId="478"/>
          <ac:grpSpMkLst>
            <pc:docMk/>
            <pc:sldMk cId="2195101939" sldId="516"/>
            <ac:grpSpMk id="36" creationId="{0D0258BE-95A9-D2EE-122C-EF1B7B13F6F4}"/>
          </ac:grpSpMkLst>
        </pc:grpChg>
        <pc:grpChg chg="del">
          <ac:chgData name="Thiago Panini" userId="cc6a5c77081c362d" providerId="LiveId" clId="{1E56A7F8-8C41-4C48-8B9E-FDD3FD38C49C}" dt="2024-07-04T14:37:04.108" v="47246" actId="478"/>
          <ac:grpSpMkLst>
            <pc:docMk/>
            <pc:sldMk cId="2195101939" sldId="516"/>
            <ac:grpSpMk id="37" creationId="{A36C897C-4643-E4FF-E8FD-6A81796B3C30}"/>
          </ac:grpSpMkLst>
        </pc:grpChg>
        <pc:grpChg chg="del">
          <ac:chgData name="Thiago Panini" userId="cc6a5c77081c362d" providerId="LiveId" clId="{1E56A7F8-8C41-4C48-8B9E-FDD3FD38C49C}" dt="2024-07-04T14:37:04.108" v="47246" actId="478"/>
          <ac:grpSpMkLst>
            <pc:docMk/>
            <pc:sldMk cId="2195101939" sldId="516"/>
            <ac:grpSpMk id="38" creationId="{18E6780A-DEE1-6A89-1000-5DB7DC892CA9}"/>
          </ac:grpSpMkLst>
        </pc:grpChg>
        <pc:grpChg chg="del">
          <ac:chgData name="Thiago Panini" userId="cc6a5c77081c362d" providerId="LiveId" clId="{1E56A7F8-8C41-4C48-8B9E-FDD3FD38C49C}" dt="2024-07-04T14:37:04.108" v="47246" actId="478"/>
          <ac:grpSpMkLst>
            <pc:docMk/>
            <pc:sldMk cId="2195101939" sldId="516"/>
            <ac:grpSpMk id="40" creationId="{104F4DD1-EC3E-9A54-B198-F63341BA670A}"/>
          </ac:grpSpMkLst>
        </pc:grpChg>
        <pc:grpChg chg="del">
          <ac:chgData name="Thiago Panini" userId="cc6a5c77081c362d" providerId="LiveId" clId="{1E56A7F8-8C41-4C48-8B9E-FDD3FD38C49C}" dt="2024-07-04T14:37:04.108" v="47246" actId="478"/>
          <ac:grpSpMkLst>
            <pc:docMk/>
            <pc:sldMk cId="2195101939" sldId="516"/>
            <ac:grpSpMk id="41" creationId="{9C1A0D97-060B-C4C4-CFCB-0C1FF8133FAC}"/>
          </ac:grpSpMkLst>
        </pc:grpChg>
        <pc:grpChg chg="del">
          <ac:chgData name="Thiago Panini" userId="cc6a5c77081c362d" providerId="LiveId" clId="{1E56A7F8-8C41-4C48-8B9E-FDD3FD38C49C}" dt="2024-07-04T14:37:04.108" v="47246" actId="478"/>
          <ac:grpSpMkLst>
            <pc:docMk/>
            <pc:sldMk cId="2195101939" sldId="516"/>
            <ac:grpSpMk id="59" creationId="{DDDBBF00-EE49-DA21-E35F-ABF3DE1C9A2C}"/>
          </ac:grpSpMkLst>
        </pc:grpChg>
        <pc:grpChg chg="add mod">
          <ac:chgData name="Thiago Panini" userId="cc6a5c77081c362d" providerId="LiveId" clId="{1E56A7F8-8C41-4C48-8B9E-FDD3FD38C49C}" dt="2024-07-04T14:39:40.504" v="47346" actId="1076"/>
          <ac:grpSpMkLst>
            <pc:docMk/>
            <pc:sldMk cId="2195101939" sldId="516"/>
            <ac:grpSpMk id="3139" creationId="{B8D83F17-3451-3E06-1E6C-DA866F7E2378}"/>
          </ac:grpSpMkLst>
        </pc:grpChg>
        <pc:grpChg chg="add mod">
          <ac:chgData name="Thiago Panini" userId="cc6a5c77081c362d" providerId="LiveId" clId="{1E56A7F8-8C41-4C48-8B9E-FDD3FD38C49C}" dt="2024-07-04T14:43:33.661" v="47353" actId="1076"/>
          <ac:grpSpMkLst>
            <pc:docMk/>
            <pc:sldMk cId="2195101939" sldId="516"/>
            <ac:grpSpMk id="3179" creationId="{DD1D102E-266D-C1CE-5491-050E6D41489B}"/>
          </ac:grpSpMkLst>
        </pc:grpChg>
        <pc:picChg chg="del">
          <ac:chgData name="Thiago Panini" userId="cc6a5c77081c362d" providerId="LiveId" clId="{1E56A7F8-8C41-4C48-8B9E-FDD3FD38C49C}" dt="2024-07-04T14:37:04.108" v="47246" actId="478"/>
          <ac:picMkLst>
            <pc:docMk/>
            <pc:sldMk cId="2195101939" sldId="516"/>
            <ac:picMk id="28" creationId="{F4979F0B-6AF3-C639-B862-FA218505C989}"/>
          </ac:picMkLst>
        </pc:picChg>
        <pc:picChg chg="add mod">
          <ac:chgData name="Thiago Panini" userId="cc6a5c77081c362d" providerId="LiveId" clId="{1E56A7F8-8C41-4C48-8B9E-FDD3FD38C49C}" dt="2024-07-04T14:43:33.661" v="47353" actId="1076"/>
          <ac:picMkLst>
            <pc:docMk/>
            <pc:sldMk cId="2195101939" sldId="516"/>
            <ac:picMk id="3137" creationId="{9FA45A2D-C8E6-F952-6258-7D846B0C8F3B}"/>
          </ac:picMkLst>
        </pc:picChg>
        <pc:picChg chg="add mod">
          <ac:chgData name="Thiago Panini" userId="cc6a5c77081c362d" providerId="LiveId" clId="{1E56A7F8-8C41-4C48-8B9E-FDD3FD38C49C}" dt="2024-07-04T14:43:49.205" v="47358" actId="1076"/>
          <ac:picMkLst>
            <pc:docMk/>
            <pc:sldMk cId="2195101939" sldId="516"/>
            <ac:picMk id="3180" creationId="{5848E6DB-9C32-EFAD-9AAA-AAE16537411C}"/>
          </ac:picMkLst>
        </pc:picChg>
        <pc:picChg chg="add mod">
          <ac:chgData name="Thiago Panini" userId="cc6a5c77081c362d" providerId="LiveId" clId="{1E56A7F8-8C41-4C48-8B9E-FDD3FD38C49C}" dt="2024-07-04T14:43:28.987" v="47352" actId="1076"/>
          <ac:picMkLst>
            <pc:docMk/>
            <pc:sldMk cId="2195101939" sldId="516"/>
            <ac:picMk id="3181" creationId="{5F6CA969-919D-285D-DAB0-D157D3977558}"/>
          </ac:picMkLst>
        </pc:picChg>
      </pc:sldChg>
      <pc:sldChg chg="modSp add mod modAnim">
        <pc:chgData name="Thiago Panini" userId="cc6a5c77081c362d" providerId="LiveId" clId="{1E56A7F8-8C41-4C48-8B9E-FDD3FD38C49C}" dt="2024-07-04T17:08:37.474" v="48610" actId="20577"/>
        <pc:sldMkLst>
          <pc:docMk/>
          <pc:sldMk cId="3992369826" sldId="517"/>
        </pc:sldMkLst>
        <pc:spChg chg="mod">
          <ac:chgData name="Thiago Panini" userId="cc6a5c77081c362d" providerId="LiveId" clId="{1E56A7F8-8C41-4C48-8B9E-FDD3FD38C49C}" dt="2024-07-04T17:05:54.478" v="48110" actId="207"/>
          <ac:spMkLst>
            <pc:docMk/>
            <pc:sldMk cId="3992369826" sldId="517"/>
            <ac:spMk id="5" creationId="{4C6C34B4-3446-7CDF-571B-57993723E704}"/>
          </ac:spMkLst>
        </pc:spChg>
        <pc:spChg chg="mod">
          <ac:chgData name="Thiago Panini" userId="cc6a5c77081c362d" providerId="LiveId" clId="{1E56A7F8-8C41-4C48-8B9E-FDD3FD38C49C}" dt="2024-07-04T17:07:07.970" v="48222" actId="20577"/>
          <ac:spMkLst>
            <pc:docMk/>
            <pc:sldMk cId="3992369826" sldId="517"/>
            <ac:spMk id="13" creationId="{3C3F0C57-9EDE-42C3-DA54-B87FA5FCDF35}"/>
          </ac:spMkLst>
        </pc:spChg>
        <pc:spChg chg="mod">
          <ac:chgData name="Thiago Panini" userId="cc6a5c77081c362d" providerId="LiveId" clId="{1E56A7F8-8C41-4C48-8B9E-FDD3FD38C49C}" dt="2024-07-04T17:05:54.478" v="48110" actId="207"/>
          <ac:spMkLst>
            <pc:docMk/>
            <pc:sldMk cId="3992369826" sldId="517"/>
            <ac:spMk id="14" creationId="{1CA38AA9-DCCF-598D-D0B1-5BB2B05D3BAE}"/>
          </ac:spMkLst>
        </pc:spChg>
        <pc:spChg chg="mod">
          <ac:chgData name="Thiago Panini" userId="cc6a5c77081c362d" providerId="LiveId" clId="{1E56A7F8-8C41-4C48-8B9E-FDD3FD38C49C}" dt="2024-07-04T17:07:27.300" v="48302" actId="20577"/>
          <ac:spMkLst>
            <pc:docMk/>
            <pc:sldMk cId="3992369826" sldId="517"/>
            <ac:spMk id="16" creationId="{98E24139-432D-DD5C-39EF-64D8FAA4C88B}"/>
          </ac:spMkLst>
        </pc:spChg>
        <pc:spChg chg="mod">
          <ac:chgData name="Thiago Panini" userId="cc6a5c77081c362d" providerId="LiveId" clId="{1E56A7F8-8C41-4C48-8B9E-FDD3FD38C49C}" dt="2024-07-04T17:05:54.478" v="48110" actId="207"/>
          <ac:spMkLst>
            <pc:docMk/>
            <pc:sldMk cId="3992369826" sldId="517"/>
            <ac:spMk id="17" creationId="{27A273D6-D0A2-59AD-6FE7-B25ABFEAEF86}"/>
          </ac:spMkLst>
        </pc:spChg>
        <pc:spChg chg="mod">
          <ac:chgData name="Thiago Panini" userId="cc6a5c77081c362d" providerId="LiveId" clId="{1E56A7F8-8C41-4C48-8B9E-FDD3FD38C49C}" dt="2024-07-04T17:07:58.051" v="48422" actId="20577"/>
          <ac:spMkLst>
            <pc:docMk/>
            <pc:sldMk cId="3992369826" sldId="517"/>
            <ac:spMk id="19" creationId="{C033C2CB-AE8C-CE7F-4370-97652B7EC307}"/>
          </ac:spMkLst>
        </pc:spChg>
        <pc:spChg chg="mod">
          <ac:chgData name="Thiago Panini" userId="cc6a5c77081c362d" providerId="LiveId" clId="{1E56A7F8-8C41-4C48-8B9E-FDD3FD38C49C}" dt="2024-07-04T17:05:54.478" v="48110" actId="207"/>
          <ac:spMkLst>
            <pc:docMk/>
            <pc:sldMk cId="3992369826" sldId="517"/>
            <ac:spMk id="21" creationId="{60B5ED1B-276F-4B3A-47DD-17C9D740D14E}"/>
          </ac:spMkLst>
        </pc:spChg>
        <pc:spChg chg="mod">
          <ac:chgData name="Thiago Panini" userId="cc6a5c77081c362d" providerId="LiveId" clId="{1E56A7F8-8C41-4C48-8B9E-FDD3FD38C49C}" dt="2024-07-04T17:08:17.312" v="48516" actId="20577"/>
          <ac:spMkLst>
            <pc:docMk/>
            <pc:sldMk cId="3992369826" sldId="517"/>
            <ac:spMk id="23" creationId="{5AF118A8-061D-D26B-A627-C1F4BC652EA0}"/>
          </ac:spMkLst>
        </pc:spChg>
        <pc:spChg chg="mod">
          <ac:chgData name="Thiago Panini" userId="cc6a5c77081c362d" providerId="LiveId" clId="{1E56A7F8-8C41-4C48-8B9E-FDD3FD38C49C}" dt="2024-07-04T17:05:54.478" v="48110" actId="207"/>
          <ac:spMkLst>
            <pc:docMk/>
            <pc:sldMk cId="3992369826" sldId="517"/>
            <ac:spMk id="24" creationId="{94912216-1920-795F-6AEC-99B7D6E873C5}"/>
          </ac:spMkLst>
        </pc:spChg>
        <pc:spChg chg="mod">
          <ac:chgData name="Thiago Panini" userId="cc6a5c77081c362d" providerId="LiveId" clId="{1E56A7F8-8C41-4C48-8B9E-FDD3FD38C49C}" dt="2024-07-04T17:08:37.474" v="48610" actId="20577"/>
          <ac:spMkLst>
            <pc:docMk/>
            <pc:sldMk cId="3992369826" sldId="517"/>
            <ac:spMk id="28" creationId="{0CA556F4-C76B-52B2-AFA0-FF8DA98A7B40}"/>
          </ac:spMkLst>
        </pc:spChg>
      </pc:sldChg>
      <pc:sldChg chg="modSp add mod">
        <pc:chgData name="Thiago Panini" userId="cc6a5c77081c362d" providerId="LiveId" clId="{1E56A7F8-8C41-4C48-8B9E-FDD3FD38C49C}" dt="2024-07-04T17:16:30.068" v="48791"/>
        <pc:sldMkLst>
          <pc:docMk/>
          <pc:sldMk cId="4019068026" sldId="518"/>
        </pc:sldMkLst>
        <pc:spChg chg="mod">
          <ac:chgData name="Thiago Panini" userId="cc6a5c77081c362d" providerId="LiveId" clId="{1E56A7F8-8C41-4C48-8B9E-FDD3FD38C49C}" dt="2024-07-04T17:16:07.050" v="48790" actId="20577"/>
          <ac:spMkLst>
            <pc:docMk/>
            <pc:sldMk cId="4019068026" sldId="518"/>
            <ac:spMk id="2" creationId="{A4481546-BA58-AB8B-CD6B-AFC87B755C62}"/>
          </ac:spMkLst>
        </pc:spChg>
        <pc:spChg chg="mod">
          <ac:chgData name="Thiago Panini" userId="cc6a5c77081c362d" providerId="LiveId" clId="{1E56A7F8-8C41-4C48-8B9E-FDD3FD38C49C}" dt="2024-07-04T17:16:30.068" v="48791"/>
          <ac:spMkLst>
            <pc:docMk/>
            <pc:sldMk cId="4019068026" sldId="518"/>
            <ac:spMk id="4" creationId="{11DD1AB4-E0E3-E2CC-2427-B0466631B74C}"/>
          </ac:spMkLst>
        </pc:spChg>
        <pc:spChg chg="mod">
          <ac:chgData name="Thiago Panini" userId="cc6a5c77081c362d" providerId="LiveId" clId="{1E56A7F8-8C41-4C48-8B9E-FDD3FD38C49C}" dt="2024-07-04T17:08:58.910" v="48612" actId="208"/>
          <ac:spMkLst>
            <pc:docMk/>
            <pc:sldMk cId="4019068026" sldId="518"/>
            <ac:spMk id="6" creationId="{56F64258-3044-E929-C7DF-BC32F1D1DF17}"/>
          </ac:spMkLst>
        </pc:spChg>
        <pc:spChg chg="mod">
          <ac:chgData name="Thiago Panini" userId="cc6a5c77081c362d" providerId="LiveId" clId="{1E56A7F8-8C41-4C48-8B9E-FDD3FD38C49C}" dt="2024-07-04T17:10:08.423" v="48785" actId="20577"/>
          <ac:spMkLst>
            <pc:docMk/>
            <pc:sldMk cId="4019068026" sldId="518"/>
            <ac:spMk id="13" creationId="{3C3F0C57-9EDE-42C3-DA54-B87FA5FCDF35}"/>
          </ac:spMkLst>
        </pc:spChg>
        <pc:spChg chg="mod">
          <ac:chgData name="Thiago Panini" userId="cc6a5c77081c362d" providerId="LiveId" clId="{1E56A7F8-8C41-4C48-8B9E-FDD3FD38C49C}" dt="2024-07-04T17:08:58.910" v="48612" actId="208"/>
          <ac:spMkLst>
            <pc:docMk/>
            <pc:sldMk cId="4019068026" sldId="518"/>
            <ac:spMk id="15" creationId="{50F9983F-85CE-0127-C5E5-70D60D382132}"/>
          </ac:spMkLst>
        </pc:spChg>
        <pc:spChg chg="mod">
          <ac:chgData name="Thiago Panini" userId="cc6a5c77081c362d" providerId="LiveId" clId="{1E56A7F8-8C41-4C48-8B9E-FDD3FD38C49C}" dt="2024-07-04T17:08:58.910" v="48612" actId="208"/>
          <ac:spMkLst>
            <pc:docMk/>
            <pc:sldMk cId="4019068026" sldId="518"/>
            <ac:spMk id="18" creationId="{8C55FD4E-8007-74F4-51FA-4D4C7977C9EC}"/>
          </ac:spMkLst>
        </pc:spChg>
        <pc:spChg chg="mod">
          <ac:chgData name="Thiago Panini" userId="cc6a5c77081c362d" providerId="LiveId" clId="{1E56A7F8-8C41-4C48-8B9E-FDD3FD38C49C}" dt="2024-07-04T17:08:58.910" v="48612" actId="208"/>
          <ac:spMkLst>
            <pc:docMk/>
            <pc:sldMk cId="4019068026" sldId="518"/>
            <ac:spMk id="22" creationId="{2D93D4FE-05FC-D659-70A6-532DC13B72FE}"/>
          </ac:spMkLst>
        </pc:spChg>
        <pc:spChg chg="mod">
          <ac:chgData name="Thiago Panini" userId="cc6a5c77081c362d" providerId="LiveId" clId="{1E56A7F8-8C41-4C48-8B9E-FDD3FD38C49C}" dt="2024-07-04T17:08:58.910" v="48612" actId="208"/>
          <ac:spMkLst>
            <pc:docMk/>
            <pc:sldMk cId="4019068026" sldId="518"/>
            <ac:spMk id="27" creationId="{1C0FF7EC-905A-A45F-0CCC-E7D9500BBCFA}"/>
          </ac:spMkLst>
        </pc:spChg>
      </pc:sldChg>
      <pc:sldChg chg="addSp modSp add mod modAnim">
        <pc:chgData name="Thiago Panini" userId="cc6a5c77081c362d" providerId="LiveId" clId="{1E56A7F8-8C41-4C48-8B9E-FDD3FD38C49C}" dt="2024-07-04T17:23:47.049" v="49821" actId="20577"/>
        <pc:sldMkLst>
          <pc:docMk/>
          <pc:sldMk cId="600637943" sldId="519"/>
        </pc:sldMkLst>
        <pc:spChg chg="add mod">
          <ac:chgData name="Thiago Panini" userId="cc6a5c77081c362d" providerId="LiveId" clId="{1E56A7F8-8C41-4C48-8B9E-FDD3FD38C49C}" dt="2024-07-04T17:20:14.622" v="49192" actId="20577"/>
          <ac:spMkLst>
            <pc:docMk/>
            <pc:sldMk cId="600637943" sldId="519"/>
            <ac:spMk id="3" creationId="{39A49541-6334-5393-B3D1-3D8D1494FDEC}"/>
          </ac:spMkLst>
        </pc:spChg>
        <pc:spChg chg="mod">
          <ac:chgData name="Thiago Panini" userId="cc6a5c77081c362d" providerId="LiveId" clId="{1E56A7F8-8C41-4C48-8B9E-FDD3FD38C49C}" dt="2024-07-04T17:17:56.635" v="48858" actId="20577"/>
          <ac:spMkLst>
            <pc:docMk/>
            <pc:sldMk cId="600637943" sldId="519"/>
            <ac:spMk id="5" creationId="{4C6C34B4-3446-7CDF-571B-57993723E704}"/>
          </ac:spMkLst>
        </pc:spChg>
        <pc:spChg chg="add mod">
          <ac:chgData name="Thiago Panini" userId="cc6a5c77081c362d" providerId="LiveId" clId="{1E56A7F8-8C41-4C48-8B9E-FDD3FD38C49C}" dt="2024-07-04T17:20:02.032" v="49120" actId="1076"/>
          <ac:spMkLst>
            <pc:docMk/>
            <pc:sldMk cId="600637943" sldId="519"/>
            <ac:spMk id="7" creationId="{D6083294-495B-F1E4-5FBF-1B4FD7CEFFF0}"/>
          </ac:spMkLst>
        </pc:spChg>
        <pc:spChg chg="add mod">
          <ac:chgData name="Thiago Panini" userId="cc6a5c77081c362d" providerId="LiveId" clId="{1E56A7F8-8C41-4C48-8B9E-FDD3FD38C49C}" dt="2024-07-04T17:23:47.049" v="49821" actId="20577"/>
          <ac:spMkLst>
            <pc:docMk/>
            <pc:sldMk cId="600637943" sldId="519"/>
            <ac:spMk id="8" creationId="{17A7E6F1-EDBE-0A8C-F381-04AC77981A64}"/>
          </ac:spMkLst>
        </pc:spChg>
        <pc:spChg chg="mod">
          <ac:chgData name="Thiago Panini" userId="cc6a5c77081c362d" providerId="LiveId" clId="{1E56A7F8-8C41-4C48-8B9E-FDD3FD38C49C}" dt="2024-07-04T17:20:48.492" v="49303" actId="20577"/>
          <ac:spMkLst>
            <pc:docMk/>
            <pc:sldMk cId="600637943" sldId="519"/>
            <ac:spMk id="13" creationId="{3C3F0C57-9EDE-42C3-DA54-B87FA5FCDF35}"/>
          </ac:spMkLst>
        </pc:spChg>
        <pc:spChg chg="mod">
          <ac:chgData name="Thiago Panini" userId="cc6a5c77081c362d" providerId="LiveId" clId="{1E56A7F8-8C41-4C48-8B9E-FDD3FD38C49C}" dt="2024-07-04T17:18:28.536" v="48949" actId="20577"/>
          <ac:spMkLst>
            <pc:docMk/>
            <pc:sldMk cId="600637943" sldId="519"/>
            <ac:spMk id="14" creationId="{1CA38AA9-DCCF-598D-D0B1-5BB2B05D3BAE}"/>
          </ac:spMkLst>
        </pc:spChg>
        <pc:spChg chg="mod">
          <ac:chgData name="Thiago Panini" userId="cc6a5c77081c362d" providerId="LiveId" clId="{1E56A7F8-8C41-4C48-8B9E-FDD3FD38C49C}" dt="2024-07-04T17:21:13.494" v="49394" actId="20577"/>
          <ac:spMkLst>
            <pc:docMk/>
            <pc:sldMk cId="600637943" sldId="519"/>
            <ac:spMk id="16" creationId="{98E24139-432D-DD5C-39EF-64D8FAA4C88B}"/>
          </ac:spMkLst>
        </pc:spChg>
        <pc:spChg chg="mod">
          <ac:chgData name="Thiago Panini" userId="cc6a5c77081c362d" providerId="LiveId" clId="{1E56A7F8-8C41-4C48-8B9E-FDD3FD38C49C}" dt="2024-07-04T17:18:44.455" v="49004" actId="20577"/>
          <ac:spMkLst>
            <pc:docMk/>
            <pc:sldMk cId="600637943" sldId="519"/>
            <ac:spMk id="17" creationId="{27A273D6-D0A2-59AD-6FE7-B25ABFEAEF86}"/>
          </ac:spMkLst>
        </pc:spChg>
        <pc:spChg chg="mod">
          <ac:chgData name="Thiago Panini" userId="cc6a5c77081c362d" providerId="LiveId" clId="{1E56A7F8-8C41-4C48-8B9E-FDD3FD38C49C}" dt="2024-07-04T17:21:40.314" v="49487" actId="20577"/>
          <ac:spMkLst>
            <pc:docMk/>
            <pc:sldMk cId="600637943" sldId="519"/>
            <ac:spMk id="19" creationId="{C033C2CB-AE8C-CE7F-4370-97652B7EC307}"/>
          </ac:spMkLst>
        </pc:spChg>
        <pc:spChg chg="mod">
          <ac:chgData name="Thiago Panini" userId="cc6a5c77081c362d" providerId="LiveId" clId="{1E56A7F8-8C41-4C48-8B9E-FDD3FD38C49C}" dt="2024-07-04T17:19:04.568" v="49071" actId="20577"/>
          <ac:spMkLst>
            <pc:docMk/>
            <pc:sldMk cId="600637943" sldId="519"/>
            <ac:spMk id="21" creationId="{60B5ED1B-276F-4B3A-47DD-17C9D740D14E}"/>
          </ac:spMkLst>
        </pc:spChg>
        <pc:spChg chg="mod">
          <ac:chgData name="Thiago Panini" userId="cc6a5c77081c362d" providerId="LiveId" clId="{1E56A7F8-8C41-4C48-8B9E-FDD3FD38C49C}" dt="2024-07-04T17:22:31.049" v="49563" actId="20577"/>
          <ac:spMkLst>
            <pc:docMk/>
            <pc:sldMk cId="600637943" sldId="519"/>
            <ac:spMk id="23" creationId="{5AF118A8-061D-D26B-A627-C1F4BC652EA0}"/>
          </ac:spMkLst>
        </pc:spChg>
        <pc:spChg chg="mod">
          <ac:chgData name="Thiago Panini" userId="cc6a5c77081c362d" providerId="LiveId" clId="{1E56A7F8-8C41-4C48-8B9E-FDD3FD38C49C}" dt="2024-07-04T17:19:41.296" v="49118" actId="20577"/>
          <ac:spMkLst>
            <pc:docMk/>
            <pc:sldMk cId="600637943" sldId="519"/>
            <ac:spMk id="24" creationId="{94912216-1920-795F-6AEC-99B7D6E873C5}"/>
          </ac:spMkLst>
        </pc:spChg>
        <pc:spChg chg="mod">
          <ac:chgData name="Thiago Panini" userId="cc6a5c77081c362d" providerId="LiveId" clId="{1E56A7F8-8C41-4C48-8B9E-FDD3FD38C49C}" dt="2024-07-04T17:23:05.050" v="49695" actId="20577"/>
          <ac:spMkLst>
            <pc:docMk/>
            <pc:sldMk cId="600637943" sldId="519"/>
            <ac:spMk id="28" creationId="{0CA556F4-C76B-52B2-AFA0-FF8DA98A7B40}"/>
          </ac:spMkLst>
        </pc:spChg>
      </pc:sldChg>
      <pc:sldChg chg="modSp add mod modAnim">
        <pc:chgData name="Thiago Panini" userId="cc6a5c77081c362d" providerId="LiveId" clId="{1E56A7F8-8C41-4C48-8B9E-FDD3FD38C49C}" dt="2024-07-04T17:34:32.609" v="50520" actId="20577"/>
        <pc:sldMkLst>
          <pc:docMk/>
          <pc:sldMk cId="489197140" sldId="520"/>
        </pc:sldMkLst>
        <pc:spChg chg="mod">
          <ac:chgData name="Thiago Panini" userId="cc6a5c77081c362d" providerId="LiveId" clId="{1E56A7F8-8C41-4C48-8B9E-FDD3FD38C49C}" dt="2024-07-04T17:28:09.509" v="49827" actId="20577"/>
          <ac:spMkLst>
            <pc:docMk/>
            <pc:sldMk cId="489197140" sldId="520"/>
            <ac:spMk id="2" creationId="{A4481546-BA58-AB8B-CD6B-AFC87B755C62}"/>
          </ac:spMkLst>
        </pc:spChg>
        <pc:spChg chg="mod">
          <ac:chgData name="Thiago Panini" userId="cc6a5c77081c362d" providerId="LiveId" clId="{1E56A7F8-8C41-4C48-8B9E-FDD3FD38C49C}" dt="2024-07-04T17:28:38.385" v="49830"/>
          <ac:spMkLst>
            <pc:docMk/>
            <pc:sldMk cId="489197140" sldId="520"/>
            <ac:spMk id="4" creationId="{11DD1AB4-E0E3-E2CC-2427-B0466631B74C}"/>
          </ac:spMkLst>
        </pc:spChg>
        <pc:spChg chg="mod">
          <ac:chgData name="Thiago Panini" userId="cc6a5c77081c362d" providerId="LiveId" clId="{1E56A7F8-8C41-4C48-8B9E-FDD3FD38C49C}" dt="2024-07-04T17:28:42.674" v="49831" actId="208"/>
          <ac:spMkLst>
            <pc:docMk/>
            <pc:sldMk cId="489197140" sldId="520"/>
            <ac:spMk id="6" creationId="{56F64258-3044-E929-C7DF-BC32F1D1DF17}"/>
          </ac:spMkLst>
        </pc:spChg>
        <pc:spChg chg="mod">
          <ac:chgData name="Thiago Panini" userId="cc6a5c77081c362d" providerId="LiveId" clId="{1E56A7F8-8C41-4C48-8B9E-FDD3FD38C49C}" dt="2024-07-04T17:28:46.539" v="49832" actId="208"/>
          <ac:spMkLst>
            <pc:docMk/>
            <pc:sldMk cId="489197140" sldId="520"/>
            <ac:spMk id="7" creationId="{D6083294-495B-F1E4-5FBF-1B4FD7CEFFF0}"/>
          </ac:spMkLst>
        </pc:spChg>
        <pc:spChg chg="mod">
          <ac:chgData name="Thiago Panini" userId="cc6a5c77081c362d" providerId="LiveId" clId="{1E56A7F8-8C41-4C48-8B9E-FDD3FD38C49C}" dt="2024-07-04T17:34:32.609" v="50520" actId="20577"/>
          <ac:spMkLst>
            <pc:docMk/>
            <pc:sldMk cId="489197140" sldId="520"/>
            <ac:spMk id="8" creationId="{17A7E6F1-EDBE-0A8C-F381-04AC77981A64}"/>
          </ac:spMkLst>
        </pc:spChg>
        <pc:spChg chg="mod">
          <ac:chgData name="Thiago Panini" userId="cc6a5c77081c362d" providerId="LiveId" clId="{1E56A7F8-8C41-4C48-8B9E-FDD3FD38C49C}" dt="2024-07-04T17:29:11.530" v="49948" actId="20577"/>
          <ac:spMkLst>
            <pc:docMk/>
            <pc:sldMk cId="489197140" sldId="520"/>
            <ac:spMk id="13" creationId="{3C3F0C57-9EDE-42C3-DA54-B87FA5FCDF35}"/>
          </ac:spMkLst>
        </pc:spChg>
        <pc:spChg chg="mod">
          <ac:chgData name="Thiago Panini" userId="cc6a5c77081c362d" providerId="LiveId" clId="{1E56A7F8-8C41-4C48-8B9E-FDD3FD38C49C}" dt="2024-07-04T17:28:42.674" v="49831" actId="208"/>
          <ac:spMkLst>
            <pc:docMk/>
            <pc:sldMk cId="489197140" sldId="520"/>
            <ac:spMk id="15" creationId="{50F9983F-85CE-0127-C5E5-70D60D382132}"/>
          </ac:spMkLst>
        </pc:spChg>
        <pc:spChg chg="mod">
          <ac:chgData name="Thiago Panini" userId="cc6a5c77081c362d" providerId="LiveId" clId="{1E56A7F8-8C41-4C48-8B9E-FDD3FD38C49C}" dt="2024-07-04T17:30:22.342" v="50056" actId="20577"/>
          <ac:spMkLst>
            <pc:docMk/>
            <pc:sldMk cId="489197140" sldId="520"/>
            <ac:spMk id="16" creationId="{98E24139-432D-DD5C-39EF-64D8FAA4C88B}"/>
          </ac:spMkLst>
        </pc:spChg>
        <pc:spChg chg="mod">
          <ac:chgData name="Thiago Panini" userId="cc6a5c77081c362d" providerId="LiveId" clId="{1E56A7F8-8C41-4C48-8B9E-FDD3FD38C49C}" dt="2024-07-04T17:28:42.674" v="49831" actId="208"/>
          <ac:spMkLst>
            <pc:docMk/>
            <pc:sldMk cId="489197140" sldId="520"/>
            <ac:spMk id="18" creationId="{8C55FD4E-8007-74F4-51FA-4D4C7977C9EC}"/>
          </ac:spMkLst>
        </pc:spChg>
        <pc:spChg chg="mod">
          <ac:chgData name="Thiago Panini" userId="cc6a5c77081c362d" providerId="LiveId" clId="{1E56A7F8-8C41-4C48-8B9E-FDD3FD38C49C}" dt="2024-07-04T17:31:10.011" v="50172" actId="20577"/>
          <ac:spMkLst>
            <pc:docMk/>
            <pc:sldMk cId="489197140" sldId="520"/>
            <ac:spMk id="19" creationId="{C033C2CB-AE8C-CE7F-4370-97652B7EC307}"/>
          </ac:spMkLst>
        </pc:spChg>
        <pc:spChg chg="mod">
          <ac:chgData name="Thiago Panini" userId="cc6a5c77081c362d" providerId="LiveId" clId="{1E56A7F8-8C41-4C48-8B9E-FDD3FD38C49C}" dt="2024-07-04T17:28:46.539" v="49832" actId="208"/>
          <ac:spMkLst>
            <pc:docMk/>
            <pc:sldMk cId="489197140" sldId="520"/>
            <ac:spMk id="22" creationId="{2D93D4FE-05FC-D659-70A6-532DC13B72FE}"/>
          </ac:spMkLst>
        </pc:spChg>
        <pc:spChg chg="mod">
          <ac:chgData name="Thiago Panini" userId="cc6a5c77081c362d" providerId="LiveId" clId="{1E56A7F8-8C41-4C48-8B9E-FDD3FD38C49C}" dt="2024-07-04T17:31:39.625" v="50272" actId="20577"/>
          <ac:spMkLst>
            <pc:docMk/>
            <pc:sldMk cId="489197140" sldId="520"/>
            <ac:spMk id="23" creationId="{5AF118A8-061D-D26B-A627-C1F4BC652EA0}"/>
          </ac:spMkLst>
        </pc:spChg>
        <pc:spChg chg="mod">
          <ac:chgData name="Thiago Panini" userId="cc6a5c77081c362d" providerId="LiveId" clId="{1E56A7F8-8C41-4C48-8B9E-FDD3FD38C49C}" dt="2024-07-04T17:28:46.539" v="49832" actId="208"/>
          <ac:spMkLst>
            <pc:docMk/>
            <pc:sldMk cId="489197140" sldId="520"/>
            <ac:spMk id="27" creationId="{1C0FF7EC-905A-A45F-0CCC-E7D9500BBCFA}"/>
          </ac:spMkLst>
        </pc:spChg>
        <pc:spChg chg="mod">
          <ac:chgData name="Thiago Panini" userId="cc6a5c77081c362d" providerId="LiveId" clId="{1E56A7F8-8C41-4C48-8B9E-FDD3FD38C49C}" dt="2024-07-04T17:33:41.983" v="50390" actId="20577"/>
          <ac:spMkLst>
            <pc:docMk/>
            <pc:sldMk cId="489197140" sldId="520"/>
            <ac:spMk id="28" creationId="{0CA556F4-C76B-52B2-AFA0-FF8DA98A7B40}"/>
          </ac:spMkLst>
        </pc:spChg>
      </pc:sldChg>
      <pc:sldChg chg="delSp modSp add mod delAnim">
        <pc:chgData name="Thiago Panini" userId="cc6a5c77081c362d" providerId="LiveId" clId="{1E56A7F8-8C41-4C48-8B9E-FDD3FD38C49C}" dt="2024-07-04T17:41:42.789" v="51113"/>
        <pc:sldMkLst>
          <pc:docMk/>
          <pc:sldMk cId="3097221386" sldId="521"/>
        </pc:sldMkLst>
        <pc:spChg chg="del">
          <ac:chgData name="Thiago Panini" userId="cc6a5c77081c362d" providerId="LiveId" clId="{1E56A7F8-8C41-4C48-8B9E-FDD3FD38C49C}" dt="2024-07-04T17:38:19.386" v="51101" actId="478"/>
          <ac:spMkLst>
            <pc:docMk/>
            <pc:sldMk cId="3097221386" sldId="521"/>
            <ac:spMk id="3" creationId="{39A49541-6334-5393-B3D1-3D8D1494FDEC}"/>
          </ac:spMkLst>
        </pc:spChg>
        <pc:spChg chg="mod">
          <ac:chgData name="Thiago Panini" userId="cc6a5c77081c362d" providerId="LiveId" clId="{1E56A7F8-8C41-4C48-8B9E-FDD3FD38C49C}" dt="2024-07-04T17:41:42.789" v="51113"/>
          <ac:spMkLst>
            <pc:docMk/>
            <pc:sldMk cId="3097221386" sldId="521"/>
            <ac:spMk id="4" creationId="{11DD1AB4-E0E3-E2CC-2427-B0466631B74C}"/>
          </ac:spMkLst>
        </pc:spChg>
        <pc:spChg chg="mod">
          <ac:chgData name="Thiago Panini" userId="cc6a5c77081c362d" providerId="LiveId" clId="{1E56A7F8-8C41-4C48-8B9E-FDD3FD38C49C}" dt="2024-07-04T17:36:08.733" v="50588" actId="20577"/>
          <ac:spMkLst>
            <pc:docMk/>
            <pc:sldMk cId="3097221386" sldId="521"/>
            <ac:spMk id="5" creationId="{4C6C34B4-3446-7CDF-571B-57993723E704}"/>
          </ac:spMkLst>
        </pc:spChg>
        <pc:spChg chg="del">
          <ac:chgData name="Thiago Panini" userId="cc6a5c77081c362d" providerId="LiveId" clId="{1E56A7F8-8C41-4C48-8B9E-FDD3FD38C49C}" dt="2024-07-04T17:38:19.386" v="51101" actId="478"/>
          <ac:spMkLst>
            <pc:docMk/>
            <pc:sldMk cId="3097221386" sldId="521"/>
            <ac:spMk id="7" creationId="{D6083294-495B-F1E4-5FBF-1B4FD7CEFFF0}"/>
          </ac:spMkLst>
        </pc:spChg>
        <pc:spChg chg="del">
          <ac:chgData name="Thiago Panini" userId="cc6a5c77081c362d" providerId="LiveId" clId="{1E56A7F8-8C41-4C48-8B9E-FDD3FD38C49C}" dt="2024-07-04T17:38:19.386" v="51101" actId="478"/>
          <ac:spMkLst>
            <pc:docMk/>
            <pc:sldMk cId="3097221386" sldId="521"/>
            <ac:spMk id="8" creationId="{17A7E6F1-EDBE-0A8C-F381-04AC77981A64}"/>
          </ac:spMkLst>
        </pc:spChg>
        <pc:spChg chg="mod">
          <ac:chgData name="Thiago Panini" userId="cc6a5c77081c362d" providerId="LiveId" clId="{1E56A7F8-8C41-4C48-8B9E-FDD3FD38C49C}" dt="2024-07-04T17:36:29.488" v="50692" actId="20577"/>
          <ac:spMkLst>
            <pc:docMk/>
            <pc:sldMk cId="3097221386" sldId="521"/>
            <ac:spMk id="13" creationId="{3C3F0C57-9EDE-42C3-DA54-B87FA5FCDF35}"/>
          </ac:spMkLst>
        </pc:spChg>
        <pc:spChg chg="mod">
          <ac:chgData name="Thiago Panini" userId="cc6a5c77081c362d" providerId="LiveId" clId="{1E56A7F8-8C41-4C48-8B9E-FDD3FD38C49C}" dt="2024-07-04T17:36:40.326" v="50757" actId="20577"/>
          <ac:spMkLst>
            <pc:docMk/>
            <pc:sldMk cId="3097221386" sldId="521"/>
            <ac:spMk id="14" creationId="{1CA38AA9-DCCF-598D-D0B1-5BB2B05D3BAE}"/>
          </ac:spMkLst>
        </pc:spChg>
        <pc:spChg chg="mod">
          <ac:chgData name="Thiago Panini" userId="cc6a5c77081c362d" providerId="LiveId" clId="{1E56A7F8-8C41-4C48-8B9E-FDD3FD38C49C}" dt="2024-07-04T17:36:59.145" v="50817" actId="20577"/>
          <ac:spMkLst>
            <pc:docMk/>
            <pc:sldMk cId="3097221386" sldId="521"/>
            <ac:spMk id="16" creationId="{98E24139-432D-DD5C-39EF-64D8FAA4C88B}"/>
          </ac:spMkLst>
        </pc:spChg>
        <pc:spChg chg="mod">
          <ac:chgData name="Thiago Panini" userId="cc6a5c77081c362d" providerId="LiveId" clId="{1E56A7F8-8C41-4C48-8B9E-FDD3FD38C49C}" dt="2024-07-04T17:38:33.058" v="51103" actId="1076"/>
          <ac:spMkLst>
            <pc:docMk/>
            <pc:sldMk cId="3097221386" sldId="521"/>
            <ac:spMk id="17" creationId="{27A273D6-D0A2-59AD-6FE7-B25ABFEAEF86}"/>
          </ac:spMkLst>
        </pc:spChg>
        <pc:spChg chg="mod">
          <ac:chgData name="Thiago Panini" userId="cc6a5c77081c362d" providerId="LiveId" clId="{1E56A7F8-8C41-4C48-8B9E-FDD3FD38C49C}" dt="2024-07-04T17:38:33.058" v="51103" actId="1076"/>
          <ac:spMkLst>
            <pc:docMk/>
            <pc:sldMk cId="3097221386" sldId="521"/>
            <ac:spMk id="18" creationId="{8C55FD4E-8007-74F4-51FA-4D4C7977C9EC}"/>
          </ac:spMkLst>
        </pc:spChg>
        <pc:spChg chg="mod">
          <ac:chgData name="Thiago Panini" userId="cc6a5c77081c362d" providerId="LiveId" clId="{1E56A7F8-8C41-4C48-8B9E-FDD3FD38C49C}" dt="2024-07-04T17:38:33.058" v="51103" actId="1076"/>
          <ac:spMkLst>
            <pc:docMk/>
            <pc:sldMk cId="3097221386" sldId="521"/>
            <ac:spMk id="19" creationId="{C033C2CB-AE8C-CE7F-4370-97652B7EC307}"/>
          </ac:spMkLst>
        </pc:spChg>
        <pc:spChg chg="mod">
          <ac:chgData name="Thiago Panini" userId="cc6a5c77081c362d" providerId="LiveId" clId="{1E56A7F8-8C41-4C48-8B9E-FDD3FD38C49C}" dt="2024-07-04T17:38:24.871" v="51102" actId="1076"/>
          <ac:spMkLst>
            <pc:docMk/>
            <pc:sldMk cId="3097221386" sldId="521"/>
            <ac:spMk id="21" creationId="{60B5ED1B-276F-4B3A-47DD-17C9D740D14E}"/>
          </ac:spMkLst>
        </pc:spChg>
        <pc:spChg chg="mod">
          <ac:chgData name="Thiago Panini" userId="cc6a5c77081c362d" providerId="LiveId" clId="{1E56A7F8-8C41-4C48-8B9E-FDD3FD38C49C}" dt="2024-07-04T17:38:24.871" v="51102" actId="1076"/>
          <ac:spMkLst>
            <pc:docMk/>
            <pc:sldMk cId="3097221386" sldId="521"/>
            <ac:spMk id="22" creationId="{2D93D4FE-05FC-D659-70A6-532DC13B72FE}"/>
          </ac:spMkLst>
        </pc:spChg>
        <pc:spChg chg="mod">
          <ac:chgData name="Thiago Panini" userId="cc6a5c77081c362d" providerId="LiveId" clId="{1E56A7F8-8C41-4C48-8B9E-FDD3FD38C49C}" dt="2024-07-04T17:38:24.871" v="51102" actId="1076"/>
          <ac:spMkLst>
            <pc:docMk/>
            <pc:sldMk cId="3097221386" sldId="521"/>
            <ac:spMk id="23" creationId="{5AF118A8-061D-D26B-A627-C1F4BC652EA0}"/>
          </ac:spMkLst>
        </pc:spChg>
        <pc:spChg chg="del">
          <ac:chgData name="Thiago Panini" userId="cc6a5c77081c362d" providerId="LiveId" clId="{1E56A7F8-8C41-4C48-8B9E-FDD3FD38C49C}" dt="2024-07-04T17:38:19.386" v="51101" actId="478"/>
          <ac:spMkLst>
            <pc:docMk/>
            <pc:sldMk cId="3097221386" sldId="521"/>
            <ac:spMk id="24" creationId="{94912216-1920-795F-6AEC-99B7D6E873C5}"/>
          </ac:spMkLst>
        </pc:spChg>
        <pc:spChg chg="del">
          <ac:chgData name="Thiago Panini" userId="cc6a5c77081c362d" providerId="LiveId" clId="{1E56A7F8-8C41-4C48-8B9E-FDD3FD38C49C}" dt="2024-07-04T17:38:19.386" v="51101" actId="478"/>
          <ac:spMkLst>
            <pc:docMk/>
            <pc:sldMk cId="3097221386" sldId="521"/>
            <ac:spMk id="27" creationId="{1C0FF7EC-905A-A45F-0CCC-E7D9500BBCFA}"/>
          </ac:spMkLst>
        </pc:spChg>
        <pc:spChg chg="del">
          <ac:chgData name="Thiago Panini" userId="cc6a5c77081c362d" providerId="LiveId" clId="{1E56A7F8-8C41-4C48-8B9E-FDD3FD38C49C}" dt="2024-07-04T17:38:19.386" v="51101" actId="478"/>
          <ac:spMkLst>
            <pc:docMk/>
            <pc:sldMk cId="3097221386" sldId="521"/>
            <ac:spMk id="28" creationId="{0CA556F4-C76B-52B2-AFA0-FF8DA98A7B40}"/>
          </ac:spMkLst>
        </pc:spChg>
      </pc:sldChg>
      <pc:sldChg chg="add del">
        <pc:chgData name="Thiago Panini" userId="cc6a5c77081c362d" providerId="LiveId" clId="{1E56A7F8-8C41-4C48-8B9E-FDD3FD38C49C}" dt="2024-07-04T17:28:29.150" v="49829" actId="47"/>
        <pc:sldMkLst>
          <pc:docMk/>
          <pc:sldMk cId="3807952414" sldId="521"/>
        </pc:sldMkLst>
      </pc:sldChg>
      <pc:sldChg chg="modSp add mod">
        <pc:chgData name="Thiago Panini" userId="cc6a5c77081c362d" providerId="LiveId" clId="{1E56A7F8-8C41-4C48-8B9E-FDD3FD38C49C}" dt="2024-07-04T17:44:03.940" v="51618" actId="20577"/>
        <pc:sldMkLst>
          <pc:docMk/>
          <pc:sldMk cId="2500699855" sldId="522"/>
        </pc:sldMkLst>
        <pc:spChg chg="mod">
          <ac:chgData name="Thiago Panini" userId="cc6a5c77081c362d" providerId="LiveId" clId="{1E56A7F8-8C41-4C48-8B9E-FDD3FD38C49C}" dt="2024-07-04T17:41:05.016" v="51111" actId="20577"/>
          <ac:spMkLst>
            <pc:docMk/>
            <pc:sldMk cId="2500699855" sldId="522"/>
            <ac:spMk id="2" creationId="{A4481546-BA58-AB8B-CD6B-AFC87B755C62}"/>
          </ac:spMkLst>
        </pc:spChg>
        <pc:spChg chg="mod">
          <ac:chgData name="Thiago Panini" userId="cc6a5c77081c362d" providerId="LiveId" clId="{1E56A7F8-8C41-4C48-8B9E-FDD3FD38C49C}" dt="2024-07-04T17:41:48.152" v="51114"/>
          <ac:spMkLst>
            <pc:docMk/>
            <pc:sldMk cId="2500699855" sldId="522"/>
            <ac:spMk id="4" creationId="{11DD1AB4-E0E3-E2CC-2427-B0466631B74C}"/>
          </ac:spMkLst>
        </pc:spChg>
        <pc:spChg chg="mod">
          <ac:chgData name="Thiago Panini" userId="cc6a5c77081c362d" providerId="LiveId" clId="{1E56A7F8-8C41-4C48-8B9E-FDD3FD38C49C}" dt="2024-07-04T17:40:19.729" v="51105" actId="208"/>
          <ac:spMkLst>
            <pc:docMk/>
            <pc:sldMk cId="2500699855" sldId="522"/>
            <ac:spMk id="6" creationId="{56F64258-3044-E929-C7DF-BC32F1D1DF17}"/>
          </ac:spMkLst>
        </pc:spChg>
        <pc:spChg chg="mod">
          <ac:chgData name="Thiago Panini" userId="cc6a5c77081c362d" providerId="LiveId" clId="{1E56A7F8-8C41-4C48-8B9E-FDD3FD38C49C}" dt="2024-07-04T17:42:17.753" v="51247" actId="20577"/>
          <ac:spMkLst>
            <pc:docMk/>
            <pc:sldMk cId="2500699855" sldId="522"/>
            <ac:spMk id="13" creationId="{3C3F0C57-9EDE-42C3-DA54-B87FA5FCDF35}"/>
          </ac:spMkLst>
        </pc:spChg>
        <pc:spChg chg="mod">
          <ac:chgData name="Thiago Panini" userId="cc6a5c77081c362d" providerId="LiveId" clId="{1E56A7F8-8C41-4C48-8B9E-FDD3FD38C49C}" dt="2024-07-04T17:40:19.729" v="51105" actId="208"/>
          <ac:spMkLst>
            <pc:docMk/>
            <pc:sldMk cId="2500699855" sldId="522"/>
            <ac:spMk id="15" creationId="{50F9983F-85CE-0127-C5E5-70D60D382132}"/>
          </ac:spMkLst>
        </pc:spChg>
        <pc:spChg chg="mod">
          <ac:chgData name="Thiago Panini" userId="cc6a5c77081c362d" providerId="LiveId" clId="{1E56A7F8-8C41-4C48-8B9E-FDD3FD38C49C}" dt="2024-07-04T17:43:05.012" v="51358" actId="20577"/>
          <ac:spMkLst>
            <pc:docMk/>
            <pc:sldMk cId="2500699855" sldId="522"/>
            <ac:spMk id="16" creationId="{98E24139-432D-DD5C-39EF-64D8FAA4C88B}"/>
          </ac:spMkLst>
        </pc:spChg>
        <pc:spChg chg="mod">
          <ac:chgData name="Thiago Panini" userId="cc6a5c77081c362d" providerId="LiveId" clId="{1E56A7F8-8C41-4C48-8B9E-FDD3FD38C49C}" dt="2024-07-04T17:43:08.493" v="51359" actId="20577"/>
          <ac:spMkLst>
            <pc:docMk/>
            <pc:sldMk cId="2500699855" sldId="522"/>
            <ac:spMk id="17" creationId="{27A273D6-D0A2-59AD-6FE7-B25ABFEAEF86}"/>
          </ac:spMkLst>
        </pc:spChg>
        <pc:spChg chg="mod">
          <ac:chgData name="Thiago Panini" userId="cc6a5c77081c362d" providerId="LiveId" clId="{1E56A7F8-8C41-4C48-8B9E-FDD3FD38C49C}" dt="2024-07-04T17:40:23.721" v="51106" actId="208"/>
          <ac:spMkLst>
            <pc:docMk/>
            <pc:sldMk cId="2500699855" sldId="522"/>
            <ac:spMk id="18" creationId="{8C55FD4E-8007-74F4-51FA-4D4C7977C9EC}"/>
          </ac:spMkLst>
        </pc:spChg>
        <pc:spChg chg="mod">
          <ac:chgData name="Thiago Panini" userId="cc6a5c77081c362d" providerId="LiveId" clId="{1E56A7F8-8C41-4C48-8B9E-FDD3FD38C49C}" dt="2024-07-04T17:43:32.220" v="51482" actId="20577"/>
          <ac:spMkLst>
            <pc:docMk/>
            <pc:sldMk cId="2500699855" sldId="522"/>
            <ac:spMk id="19" creationId="{C033C2CB-AE8C-CE7F-4370-97652B7EC307}"/>
          </ac:spMkLst>
        </pc:spChg>
        <pc:spChg chg="mod">
          <ac:chgData name="Thiago Panini" userId="cc6a5c77081c362d" providerId="LiveId" clId="{1E56A7F8-8C41-4C48-8B9E-FDD3FD38C49C}" dt="2024-07-04T17:40:23.721" v="51106" actId="208"/>
          <ac:spMkLst>
            <pc:docMk/>
            <pc:sldMk cId="2500699855" sldId="522"/>
            <ac:spMk id="22" creationId="{2D93D4FE-05FC-D659-70A6-532DC13B72FE}"/>
          </ac:spMkLst>
        </pc:spChg>
        <pc:spChg chg="mod">
          <ac:chgData name="Thiago Panini" userId="cc6a5c77081c362d" providerId="LiveId" clId="{1E56A7F8-8C41-4C48-8B9E-FDD3FD38C49C}" dt="2024-07-04T17:44:03.940" v="51618" actId="20577"/>
          <ac:spMkLst>
            <pc:docMk/>
            <pc:sldMk cId="2500699855" sldId="522"/>
            <ac:spMk id="23" creationId="{5AF118A8-061D-D26B-A627-C1F4BC652EA0}"/>
          </ac:spMkLst>
        </pc:spChg>
      </pc:sldChg>
      <pc:sldMasterChg chg="addSldLayout delSldLayout modSldLayout">
        <pc:chgData name="Thiago Panini" userId="cc6a5c77081c362d" providerId="LiveId" clId="{1E56A7F8-8C41-4C48-8B9E-FDD3FD38C49C}" dt="2024-07-04T14:03:39.509" v="46567" actId="47"/>
        <pc:sldMasterMkLst>
          <pc:docMk/>
          <pc:sldMasterMk cId="0" sldId="2147483678"/>
        </pc:sldMasterMkLst>
        <pc:sldLayoutChg chg="del">
          <pc:chgData name="Thiago Panini" userId="cc6a5c77081c362d" providerId="LiveId" clId="{1E56A7F8-8C41-4C48-8B9E-FDD3FD38C49C}" dt="2024-05-23T13:11:09.086" v="8148" actId="47"/>
          <pc:sldLayoutMkLst>
            <pc:docMk/>
            <pc:sldMasterMk cId="0" sldId="2147483678"/>
            <pc:sldLayoutMk cId="0" sldId="2147483657"/>
          </pc:sldLayoutMkLst>
        </pc:sldLayoutChg>
        <pc:sldLayoutChg chg="modSp mod">
          <pc:chgData name="Thiago Panini" userId="cc6a5c77081c362d" providerId="LiveId" clId="{1E56A7F8-8C41-4C48-8B9E-FDD3FD38C49C}" dt="2024-07-02T02:10:14.711" v="38735" actId="1076"/>
          <pc:sldLayoutMkLst>
            <pc:docMk/>
            <pc:sldMasterMk cId="0" sldId="2147483678"/>
            <pc:sldLayoutMk cId="0" sldId="2147483659"/>
          </pc:sldLayoutMkLst>
          <pc:grpChg chg="mod">
            <ac:chgData name="Thiago Panini" userId="cc6a5c77081c362d" providerId="LiveId" clId="{1E56A7F8-8C41-4C48-8B9E-FDD3FD38C49C}" dt="2024-07-02T02:10:14.711" v="38735" actId="1076"/>
            <ac:grpSpMkLst>
              <pc:docMk/>
              <pc:sldMasterMk cId="0" sldId="2147483678"/>
              <pc:sldLayoutMk cId="0" sldId="2147483659"/>
              <ac:grpSpMk id="1343" creationId="{00000000-0000-0000-0000-000000000000}"/>
            </ac:grpSpMkLst>
          </pc:grpChg>
        </pc:sldLayoutChg>
        <pc:sldLayoutChg chg="del">
          <pc:chgData name="Thiago Panini" userId="cc6a5c77081c362d" providerId="LiveId" clId="{1E56A7F8-8C41-4C48-8B9E-FDD3FD38C49C}" dt="2024-05-23T13:11:09.086" v="8148" actId="47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Thiago Panini" userId="cc6a5c77081c362d" providerId="LiveId" clId="{1E56A7F8-8C41-4C48-8B9E-FDD3FD38C49C}" dt="2024-05-23T13:11:09.086" v="8148" actId="47"/>
          <pc:sldLayoutMkLst>
            <pc:docMk/>
            <pc:sldMasterMk cId="0" sldId="2147483678"/>
            <pc:sldLayoutMk cId="0" sldId="2147483672"/>
          </pc:sldLayoutMkLst>
        </pc:sldLayoutChg>
        <pc:sldLayoutChg chg="delSp mod">
          <pc:chgData name="Thiago Panini" userId="cc6a5c77081c362d" providerId="LiveId" clId="{1E56A7F8-8C41-4C48-8B9E-FDD3FD38C49C}" dt="2024-07-03T13:33:03.808" v="41972" actId="478"/>
          <pc:sldLayoutMkLst>
            <pc:docMk/>
            <pc:sldMasterMk cId="0" sldId="2147483678"/>
            <pc:sldLayoutMk cId="3512808985" sldId="2147483683"/>
          </pc:sldLayoutMkLst>
          <pc:spChg chg="del">
            <ac:chgData name="Thiago Panini" userId="cc6a5c77081c362d" providerId="LiveId" clId="{1E56A7F8-8C41-4C48-8B9E-FDD3FD38C49C}" dt="2024-07-03T13:33:03.808" v="41972" actId="478"/>
            <ac:spMkLst>
              <pc:docMk/>
              <pc:sldMasterMk cId="0" sldId="2147483678"/>
              <pc:sldLayoutMk cId="3512808985" sldId="2147483683"/>
              <ac:spMk id="3359" creationId="{00000000-0000-0000-0000-000000000000}"/>
            </ac:spMkLst>
          </pc:spChg>
        </pc:sldLayoutChg>
        <pc:sldLayoutChg chg="add del">
          <pc:chgData name="Thiago Panini" userId="cc6a5c77081c362d" providerId="LiveId" clId="{1E56A7F8-8C41-4C48-8B9E-FDD3FD38C49C}" dt="2024-07-04T14:03:39.509" v="46567" actId="47"/>
          <pc:sldLayoutMkLst>
            <pc:docMk/>
            <pc:sldMasterMk cId="0" sldId="2147483678"/>
            <pc:sldLayoutMk cId="2052747478" sldId="2147483684"/>
          </pc:sldLayoutMkLst>
        </pc:sldLayoutChg>
        <pc:sldLayoutChg chg="del">
          <pc:chgData name="Thiago Panini" userId="cc6a5c77081c362d" providerId="LiveId" clId="{1E56A7F8-8C41-4C48-8B9E-FDD3FD38C49C}" dt="2024-05-24T02:25:42.081" v="9204" actId="47"/>
          <pc:sldLayoutMkLst>
            <pc:docMk/>
            <pc:sldMasterMk cId="0" sldId="2147483678"/>
            <pc:sldLayoutMk cId="1789458722" sldId="2147483686"/>
          </pc:sldLayoutMkLst>
        </pc:sldLayoutChg>
        <pc:sldLayoutChg chg="del">
          <pc:chgData name="Thiago Panini" userId="cc6a5c77081c362d" providerId="LiveId" clId="{1E56A7F8-8C41-4C48-8B9E-FDD3FD38C49C}" dt="2024-05-23T13:08:05.865" v="8107" actId="47"/>
          <pc:sldLayoutMkLst>
            <pc:docMk/>
            <pc:sldMasterMk cId="0" sldId="2147483678"/>
            <pc:sldLayoutMk cId="3509505788" sldId="2147483687"/>
          </pc:sldLayoutMkLst>
        </pc:sldLayoutChg>
      </pc:sldMasterChg>
    </pc:docChg>
  </pc:docChgLst>
  <pc:docChgLst>
    <pc:chgData name="Thiago Panini" userId="cc6a5c77081c362d" providerId="LiveId" clId="{344D93C3-FB76-4DF2-9CBC-8800A3B33A76}"/>
    <pc:docChg chg="modSld">
      <pc:chgData name="Thiago Panini" userId="cc6a5c77081c362d" providerId="LiveId" clId="{344D93C3-FB76-4DF2-9CBC-8800A3B33A76}" dt="2024-05-11T19:26:01.757" v="63" actId="1076"/>
      <pc:docMkLst>
        <pc:docMk/>
      </pc:docMkLst>
      <pc:sldChg chg="addSp modSp mod">
        <pc:chgData name="Thiago Panini" userId="cc6a5c77081c362d" providerId="LiveId" clId="{344D93C3-FB76-4DF2-9CBC-8800A3B33A76}" dt="2024-05-11T19:26:01.757" v="63" actId="1076"/>
        <pc:sldMkLst>
          <pc:docMk/>
          <pc:sldMk cId="0" sldId="274"/>
        </pc:sldMkLst>
        <pc:spChg chg="add mod">
          <ac:chgData name="Thiago Panini" userId="cc6a5c77081c362d" providerId="LiveId" clId="{344D93C3-FB76-4DF2-9CBC-8800A3B33A76}" dt="2024-05-11T19:26:01.757" v="63" actId="1076"/>
          <ac:spMkLst>
            <pc:docMk/>
            <pc:sldMk cId="0" sldId="274"/>
            <ac:spMk id="2" creationId="{10F7D8FF-9A1F-7F16-3662-29EB46E51ABA}"/>
          </ac:spMkLst>
        </pc:spChg>
        <pc:spChg chg="mod">
          <ac:chgData name="Thiago Panini" userId="cc6a5c77081c362d" providerId="LiveId" clId="{344D93C3-FB76-4DF2-9CBC-8800A3B33A76}" dt="2024-05-11T19:25:08.744" v="0" actId="207"/>
          <ac:spMkLst>
            <pc:docMk/>
            <pc:sldMk cId="0" sldId="274"/>
            <ac:spMk id="3901" creationId="{00000000-0000-0000-0000-000000000000}"/>
          </ac:spMkLst>
        </pc:spChg>
      </pc:sldChg>
    </pc:docChg>
  </pc:docChgLst>
  <pc:docChgLst>
    <pc:chgData name="Thiago Panini" userId="cc6a5c77081c362d" providerId="LiveId" clId="{56973893-882F-43D9-A34D-3AF96871B7C6}"/>
    <pc:docChg chg="undo custSel addSld delSld modSld sldOrd delMainMaster modSection">
      <pc:chgData name="Thiago Panini" userId="cc6a5c77081c362d" providerId="LiveId" clId="{56973893-882F-43D9-A34D-3AF96871B7C6}" dt="2024-05-10T12:13:04.707" v="7777" actId="1076"/>
      <pc:docMkLst>
        <pc:docMk/>
      </pc:docMkLst>
      <pc:sldChg chg="addSp modSp del mod">
        <pc:chgData name="Thiago Panini" userId="cc6a5c77081c362d" providerId="LiveId" clId="{56973893-882F-43D9-A34D-3AF96871B7C6}" dt="2024-04-30T00:54:56.179" v="839" actId="47"/>
        <pc:sldMkLst>
          <pc:docMk/>
          <pc:sldMk cId="0" sldId="256"/>
        </pc:sldMkLst>
        <pc:spChg chg="mod">
          <ac:chgData name="Thiago Panini" userId="cc6a5c77081c362d" providerId="LiveId" clId="{56973893-882F-43D9-A34D-3AF96871B7C6}" dt="2024-04-26T21:26:00.865" v="765"/>
          <ac:spMkLst>
            <pc:docMk/>
            <pc:sldMk cId="0" sldId="256"/>
            <ac:spMk id="5" creationId="{9E1F4266-124F-727A-4D62-EBF0BAC80CBB}"/>
          </ac:spMkLst>
        </pc:spChg>
        <pc:grpChg chg="add mod">
          <ac:chgData name="Thiago Panini" userId="cc6a5c77081c362d" providerId="LiveId" clId="{56973893-882F-43D9-A34D-3AF96871B7C6}" dt="2024-04-26T21:26:00.865" v="765"/>
          <ac:grpSpMkLst>
            <pc:docMk/>
            <pc:sldMk cId="0" sldId="256"/>
            <ac:grpSpMk id="3" creationId="{0681B6BC-379A-517D-5763-25B2DC8750CA}"/>
          </ac:grpSpMkLst>
        </pc:grpChg>
        <pc:picChg chg="mod">
          <ac:chgData name="Thiago Panini" userId="cc6a5c77081c362d" providerId="LiveId" clId="{56973893-882F-43D9-A34D-3AF96871B7C6}" dt="2024-04-26T21:26:00.865" v="765"/>
          <ac:picMkLst>
            <pc:docMk/>
            <pc:sldMk cId="0" sldId="256"/>
            <ac:picMk id="6" creationId="{DF07AD17-D78F-87ED-0B51-6BB7678B264B}"/>
          </ac:picMkLst>
        </pc:picChg>
        <pc:picChg chg="add mod">
          <ac:chgData name="Thiago Panini" userId="cc6a5c77081c362d" providerId="LiveId" clId="{56973893-882F-43D9-A34D-3AF96871B7C6}" dt="2024-04-26T21:26:14.739" v="771" actId="14100"/>
          <ac:picMkLst>
            <pc:docMk/>
            <pc:sldMk cId="0" sldId="256"/>
            <ac:picMk id="7" creationId="{18E6CDD2-E008-E2DA-BA9D-86695AD89E6E}"/>
          </ac:picMkLst>
        </pc:picChg>
        <pc:picChg chg="mod">
          <ac:chgData name="Thiago Panini" userId="cc6a5c77081c362d" providerId="LiveId" clId="{56973893-882F-43D9-A34D-3AF96871B7C6}" dt="2024-04-26T21:26:09.529" v="769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8"/>
        </pc:sldMkLst>
      </pc:sldChg>
      <pc:sldChg chg="addSp modSp add del mod setBg modAnim modNotes">
        <pc:chgData name="Thiago Panini" userId="cc6a5c77081c362d" providerId="LiveId" clId="{56973893-882F-43D9-A34D-3AF96871B7C6}" dt="2024-05-10T11:13:58.440" v="6571" actId="1036"/>
        <pc:sldMkLst>
          <pc:docMk/>
          <pc:sldMk cId="0" sldId="259"/>
        </pc:sldMkLst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4" creationId="{3FC280C7-7885-8B17-762B-FF6630010645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8.440" v="6571" actId="1036"/>
          <ac:spMkLst>
            <pc:docMk/>
            <pc:sldMk cId="0" sldId="259"/>
            <ac:spMk id="3454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1:13:50.095" v="6548" actId="1036"/>
          <ac:grpSpMkLst>
            <pc:docMk/>
            <pc:sldMk cId="0" sldId="259"/>
            <ac:grpSpMk id="2" creationId="{4DCBCFCA-FE65-D4B1-F1F6-45B8994BB97F}"/>
          </ac:grpSpMkLst>
        </pc:grpChg>
        <pc:picChg chg="mod">
          <ac:chgData name="Thiago Panini" userId="cc6a5c77081c362d" providerId="LiveId" clId="{56973893-882F-43D9-A34D-3AF96871B7C6}" dt="2024-05-10T11:13:50.095" v="6548" actId="1036"/>
          <ac:picMkLst>
            <pc:docMk/>
            <pc:sldMk cId="0" sldId="259"/>
            <ac:picMk id="3" creationId="{95F05CA9-6754-9416-86AF-B2DE94AF3604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3"/>
        </pc:sldMkLst>
      </pc:sldChg>
      <pc:sldChg chg="addSp delSp modSp add del mod">
        <pc:chgData name="Thiago Panini" userId="cc6a5c77081c362d" providerId="LiveId" clId="{56973893-882F-43D9-A34D-3AF96871B7C6}" dt="2024-05-10T10:48:59.894" v="6156" actId="1076"/>
        <pc:sldMkLst>
          <pc:docMk/>
          <pc:sldMk cId="0" sldId="274"/>
        </pc:sldMkLst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3" creationId="{CDAA2C56-105B-BDD0-90B7-F6DF9BDB7AAE}"/>
          </ac:spMkLst>
        </pc:spChg>
        <pc:spChg chg="add del mod">
          <ac:chgData name="Thiago Panini" userId="cc6a5c77081c362d" providerId="LiveId" clId="{56973893-882F-43D9-A34D-3AF96871B7C6}" dt="2024-05-09T23:51:43.070" v="5359" actId="478"/>
          <ac:spMkLst>
            <pc:docMk/>
            <pc:sldMk cId="0" sldId="274"/>
            <ac:spMk id="3" creationId="{EAC19703-EF20-1A8C-BE48-769A394C398D}"/>
          </ac:spMkLst>
        </pc:spChg>
        <pc:spChg chg="add mod">
          <ac:chgData name="Thiago Panini" userId="cc6a5c77081c362d" providerId="LiveId" clId="{56973893-882F-43D9-A34D-3AF96871B7C6}" dt="2024-05-09T23:52:49.901" v="5426" actId="1076"/>
          <ac:spMkLst>
            <pc:docMk/>
            <pc:sldMk cId="0" sldId="274"/>
            <ac:spMk id="6" creationId="{2FD88263-EE49-A1D3-0A62-9072700CDBF9}"/>
          </ac:spMkLst>
        </pc:spChg>
        <pc:spChg chg="add mod">
          <ac:chgData name="Thiago Panini" userId="cc6a5c77081c362d" providerId="LiveId" clId="{56973893-882F-43D9-A34D-3AF96871B7C6}" dt="2024-05-09T23:54:05.253" v="5661" actId="1076"/>
          <ac:spMkLst>
            <pc:docMk/>
            <pc:sldMk cId="0" sldId="274"/>
            <ac:spMk id="7" creationId="{797EB809-45F6-6C06-1D1A-E6CE2EE7F216}"/>
          </ac:spMkLst>
        </pc:spChg>
        <pc:spChg chg="add mod">
          <ac:chgData name="Thiago Panini" userId="cc6a5c77081c362d" providerId="LiveId" clId="{56973893-882F-43D9-A34D-3AF96871B7C6}" dt="2024-05-09T23:58:51.304" v="5822" actId="1035"/>
          <ac:spMkLst>
            <pc:docMk/>
            <pc:sldMk cId="0" sldId="274"/>
            <ac:spMk id="8" creationId="{59DF1400-E32A-99F0-E295-FD961D7A7C7C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9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0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3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4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6" creationId="{CDAA2C56-105B-BDD0-90B7-F6DF9BDB7AAE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8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9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2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3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4:15.384" v="6077"/>
          <ac:spMkLst>
            <pc:docMk/>
            <pc:sldMk cId="0" sldId="274"/>
            <ac:spMk id="26" creationId="{5C1A7690-9D20-6FD5-5233-C50817C02C59}"/>
          </ac:spMkLst>
        </pc:spChg>
        <pc:spChg chg="mod">
          <ac:chgData name="Thiago Panini" userId="cc6a5c77081c362d" providerId="LiveId" clId="{56973893-882F-43D9-A34D-3AF96871B7C6}" dt="2024-05-10T10:44:25.382" v="6080"/>
          <ac:spMkLst>
            <pc:docMk/>
            <pc:sldMk cId="0" sldId="274"/>
            <ac:spMk id="30" creationId="{E42D8AD2-4811-F44F-3CE0-C3A0E196F883}"/>
          </ac:spMkLst>
        </pc:spChg>
        <pc:spChg chg="mod">
          <ac:chgData name="Thiago Panini" userId="cc6a5c77081c362d" providerId="LiveId" clId="{56973893-882F-43D9-A34D-3AF96871B7C6}" dt="2024-05-10T10:44:35.607" v="6082"/>
          <ac:spMkLst>
            <pc:docMk/>
            <pc:sldMk cId="0" sldId="274"/>
            <ac:spMk id="36" creationId="{9D2F36EC-745F-BE97-495B-15E33F82F476}"/>
          </ac:spMkLst>
        </pc:spChg>
        <pc:spChg chg="mod">
          <ac:chgData name="Thiago Panini" userId="cc6a5c77081c362d" providerId="LiveId" clId="{56973893-882F-43D9-A34D-3AF96871B7C6}" dt="2024-05-10T10:44:44.704" v="6085"/>
          <ac:spMkLst>
            <pc:docMk/>
            <pc:sldMk cId="0" sldId="274"/>
            <ac:spMk id="42" creationId="{5B8CB310-B6BC-7FE3-09F1-61D1E3AABA34}"/>
          </ac:spMkLst>
        </pc:spChg>
        <pc:spChg chg="mod">
          <ac:chgData name="Thiago Panini" userId="cc6a5c77081c362d" providerId="LiveId" clId="{56973893-882F-43D9-A34D-3AF96871B7C6}" dt="2024-05-10T10:44:56.713" v="6088"/>
          <ac:spMkLst>
            <pc:docMk/>
            <pc:sldMk cId="0" sldId="274"/>
            <ac:spMk id="48" creationId="{91472668-9948-34B2-5157-65B927515170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4" creationId="{51DFA42F-317A-DE3E-4379-980C081813B7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7" creationId="{211408EF-391B-8D8E-AB54-BF32F01A2A79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8" creationId="{18046754-98D9-7F6C-767F-B49571A99894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61" creationId="{0629C4E7-A5F9-E078-0D26-B5350BD35790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1" creationId="{FEB536A0-F04C-E76B-6CE5-0FC7C4346A0E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2" creationId="{B987C168-87F2-F2E6-FBF7-3C35AD87626A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4" creationId="{AF749B10-BAD0-501E-A161-FCACECD39C36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47" creationId="{389C2993-E1FD-6D6F-C006-090013BFC96F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1" creationId="{87CF0753-C521-C5F3-B395-C2EAB0F5C460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2" creationId="{9F6FEC6E-A3BE-8913-CB56-0A2D69F3247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4" creationId="{977507F5-5477-938F-E096-1259C173991F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8" creationId="{9A18335C-44C6-CF0C-B292-D4C6B050173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9" creationId="{058755A0-6AF5-FEFD-726B-440DB68DA2B5}"/>
          </ac:spMkLst>
        </pc:spChg>
        <pc:spChg chg="mod">
          <ac:chgData name="Thiago Panini" userId="cc6a5c77081c362d" providerId="LiveId" clId="{56973893-882F-43D9-A34D-3AF96871B7C6}" dt="2024-05-10T10:46:43.887" v="6122"/>
          <ac:spMkLst>
            <pc:docMk/>
            <pc:sldMk cId="0" sldId="274"/>
            <ac:spMk id="3862" creationId="{BC2E8088-8767-EF49-0EE7-82897C9D5566}"/>
          </ac:spMkLst>
        </pc:spChg>
        <pc:spChg chg="del">
          <ac:chgData name="Thiago Panini" userId="cc6a5c77081c362d" providerId="LiveId" clId="{56973893-882F-43D9-A34D-3AF96871B7C6}" dt="2024-05-09T23:52:24.538" v="5415" actId="478"/>
          <ac:spMkLst>
            <pc:docMk/>
            <pc:sldMk cId="0" sldId="274"/>
            <ac:spMk id="3888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5:13.249" v="5718" actId="14100"/>
          <ac:spMkLst>
            <pc:docMk/>
            <pc:sldMk cId="0" sldId="274"/>
            <ac:spMk id="3899" creationId="{00000000-0000-0000-0000-000000000000}"/>
          </ac:spMkLst>
        </pc:spChg>
        <pc:spChg chg="del">
          <ac:chgData name="Thiago Panini" userId="cc6a5c77081c362d" providerId="LiveId" clId="{56973893-882F-43D9-A34D-3AF96871B7C6}" dt="2024-05-09T23:51:40.700" v="5358" actId="478"/>
          <ac:spMkLst>
            <pc:docMk/>
            <pc:sldMk cId="0" sldId="274"/>
            <ac:spMk id="390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46:45.794" v="6123"/>
          <ac:spMkLst>
            <pc:docMk/>
            <pc:sldMk cId="0" sldId="274"/>
            <ac:spMk id="3900" creationId="{EBC9EE51-FB23-6862-4630-0840D63271D0}"/>
          </ac:spMkLst>
        </pc:spChg>
        <pc:spChg chg="mod">
          <ac:chgData name="Thiago Panini" userId="cc6a5c77081c362d" providerId="LiveId" clId="{56973893-882F-43D9-A34D-3AF96871B7C6}" dt="2024-05-09T23:51:51.308" v="5403" actId="20577"/>
          <ac:spMkLst>
            <pc:docMk/>
            <pc:sldMk cId="0" sldId="274"/>
            <ac:spMk id="3901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4:22.388" v="5666" actId="1076"/>
          <ac:spMkLst>
            <pc:docMk/>
            <pc:sldMk cId="0" sldId="274"/>
            <ac:spMk id="390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0:43:48.552" v="6069" actId="21"/>
          <ac:grpSpMkLst>
            <pc:docMk/>
            <pc:sldMk cId="0" sldId="274"/>
            <ac:grpSpMk id="2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4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11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5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7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20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4:15.384" v="6077"/>
          <ac:grpSpMkLst>
            <pc:docMk/>
            <pc:sldMk cId="0" sldId="274"/>
            <ac:grpSpMk id="25" creationId="{D5CBC0D7-99C4-04C3-BD76-CCB94AFFC6FF}"/>
          </ac:grpSpMkLst>
        </pc:grpChg>
        <pc:grpChg chg="add 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29" creationId="{C3D6C0C0-2D17-66BD-51E8-6ECDD4B9118A}"/>
          </ac:grpSpMkLst>
        </pc:grpChg>
        <pc:grpChg chg="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31" creationId="{C90D77E1-B313-2236-663E-BC50FC93CF4A}"/>
          </ac:grpSpMkLst>
        </pc:grpChg>
        <pc:grpChg chg="add 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5" creationId="{12D9FCCC-510B-DF45-8A10-2158A9FACB61}"/>
          </ac:grpSpMkLst>
        </pc:grpChg>
        <pc:grpChg chg="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7" creationId="{DE7489AD-DE1C-A499-5FFF-7D1758D2008D}"/>
          </ac:grpSpMkLst>
        </pc:grpChg>
        <pc:grpChg chg="add 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1" creationId="{094CAB00-9964-23B8-670B-D1A401EF721F}"/>
          </ac:grpSpMkLst>
        </pc:grpChg>
        <pc:grpChg chg="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3" creationId="{0631E283-D111-527D-0DFC-5FC12CFB517A}"/>
          </ac:grpSpMkLst>
        </pc:grpChg>
        <pc:grpChg chg="add 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7" creationId="{8030BECD-7B94-E1D0-DE2E-A2FEC7CB1C32}"/>
          </ac:grpSpMkLst>
        </pc:grpChg>
        <pc:grpChg chg="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9" creationId="{F2FFE483-3275-C866-336D-BA6000C8388B}"/>
          </ac:grpSpMkLst>
        </pc:grpChg>
        <pc:grpChg chg="add 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3" creationId="{8F1E5ADB-0587-90FD-24ED-062C52F26559}"/>
          </ac:grpSpMkLst>
        </pc:grpChg>
        <pc:grpChg chg="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5" creationId="{CE6A5AB6-877B-8EA4-48BC-F7652F5729CD}"/>
          </ac:grpSpMkLst>
        </pc:grpChg>
        <pc:grpChg chg="add del mod">
          <ac:chgData name="Thiago Panini" userId="cc6a5c77081c362d" providerId="LiveId" clId="{56973893-882F-43D9-A34D-3AF96871B7C6}" dt="2024-05-10T10:46:39.648" v="6121" actId="478"/>
          <ac:grpSpMkLst>
            <pc:docMk/>
            <pc:sldMk cId="0" sldId="274"/>
            <ac:grpSpMk id="60" creationId="{5B9FFB31-1E27-2E61-A7BE-2A73BCF931C7}"/>
          </ac:grpSpMkLst>
        </pc:grpChg>
        <pc:grpChg chg="mod">
          <ac:chgData name="Thiago Panini" userId="cc6a5c77081c362d" providerId="LiveId" clId="{56973893-882F-43D9-A34D-3AF96871B7C6}" dt="2024-05-10T10:46:20.068" v="6116" actId="1076"/>
          <ac:grpSpMkLst>
            <pc:docMk/>
            <pc:sldMk cId="0" sldId="274"/>
            <ac:grpSpMk id="62" creationId="{C659DBC1-3807-299C-513A-4D4384050B4A}"/>
          </ac:grpSpMkLst>
        </pc:grpChg>
        <pc:grpChg chg="add del mod">
          <ac:chgData name="Thiago Panini" userId="cc6a5c77081c362d" providerId="LiveId" clId="{56973893-882F-43D9-A34D-3AF96871B7C6}" dt="2024-05-10T10:46:57.799" v="6128" actId="478"/>
          <ac:grpSpMkLst>
            <pc:docMk/>
            <pc:sldMk cId="0" sldId="274"/>
            <ac:grpSpMk id="3843" creationId="{7F7DC2FA-67A7-0CFE-6F79-24FF8C0EB895}"/>
          </ac:grpSpMkLst>
        </pc:grpChg>
        <pc:grpChg chg="add 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6" creationId="{D71FAA84-B4AC-95EA-1E8D-748238E34F9C}"/>
          </ac:grpSpMkLst>
        </pc:grpChg>
        <pc:grpChg chg="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8" creationId="{F6FD7C5A-D9A8-2DBC-3655-8331EF35B4D6}"/>
          </ac:grpSpMkLst>
        </pc:grpChg>
        <pc:grpChg chg="add 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3" creationId="{55DE0E43-E6F6-5579-BC30-09F12D0B6DB4}"/>
          </ac:grpSpMkLst>
        </pc:grpChg>
        <pc:grpChg chg="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5" creationId="{A4320FB5-FC32-96E7-2C16-3AC52B12AD68}"/>
          </ac:grpSpMkLst>
        </pc:grpChg>
        <pc:grpChg chg="add mod">
          <ac:chgData name="Thiago Panini" userId="cc6a5c77081c362d" providerId="LiveId" clId="{56973893-882F-43D9-A34D-3AF96871B7C6}" dt="2024-05-10T10:46:43.887" v="6122"/>
          <ac:grpSpMkLst>
            <pc:docMk/>
            <pc:sldMk cId="0" sldId="274"/>
            <ac:grpSpMk id="3861" creationId="{3A3242BF-B5AC-4C97-1AC4-880246E5F61B}"/>
          </ac:grpSpMkLst>
        </pc:grpChg>
        <pc:grpChg chg="add del">
          <ac:chgData name="Thiago Panini" userId="cc6a5c77081c362d" providerId="LiveId" clId="{56973893-882F-43D9-A34D-3AF96871B7C6}" dt="2024-05-09T23:52:15.828" v="5414" actId="478"/>
          <ac:grpSpMkLst>
            <pc:docMk/>
            <pc:sldMk cId="0" sldId="274"/>
            <ac:grpSpMk id="3887" creationId="{00000000-0000-0000-0000-000000000000}"/>
          </ac:grpSpMkLst>
        </pc:grpChg>
        <pc:grpChg chg="add mod">
          <ac:chgData name="Thiago Panini" userId="cc6a5c77081c362d" providerId="LiveId" clId="{56973893-882F-43D9-A34D-3AF96871B7C6}" dt="2024-05-10T10:46:45.794" v="6123"/>
          <ac:grpSpMkLst>
            <pc:docMk/>
            <pc:sldMk cId="0" sldId="274"/>
            <ac:grpSpMk id="3888" creationId="{2E7A7AB1-5C2E-F727-6005-5F4EAAFFF83B}"/>
          </ac:grpSpMkLst>
        </pc:grpChg>
        <pc:picChg chg="add mod">
          <ac:chgData name="Thiago Panini" userId="cc6a5c77081c362d" providerId="LiveId" clId="{56973893-882F-43D9-A34D-3AF96871B7C6}" dt="2024-05-09T23:52:15.144" v="5413" actId="1076"/>
          <ac:picMkLst>
            <pc:docMk/>
            <pc:sldMk cId="0" sldId="274"/>
            <ac:picMk id="4" creationId="{EE93F519-6F21-9758-A726-4C4F757096E9}"/>
          </ac:picMkLst>
        </pc:picChg>
        <pc:picChg chg="add mod">
          <ac:chgData name="Thiago Panini" userId="cc6a5c77081c362d" providerId="LiveId" clId="{56973893-882F-43D9-A34D-3AF96871B7C6}" dt="2024-05-09T23:52:41.758" v="5424" actId="1076"/>
          <ac:picMkLst>
            <pc:docMk/>
            <pc:sldMk cId="0" sldId="274"/>
            <ac:picMk id="5" creationId="{0F8A15F6-BCFA-57A3-0725-74FB5B1C431D}"/>
          </ac:picMkLst>
        </pc:picChg>
        <pc:picChg chg="mod">
          <ac:chgData name="Thiago Panini" userId="cc6a5c77081c362d" providerId="LiveId" clId="{56973893-882F-43D9-A34D-3AF96871B7C6}" dt="2024-05-10T10:43:43.327" v="6068"/>
          <ac:picMkLst>
            <pc:docMk/>
            <pc:sldMk cId="0" sldId="274"/>
            <ac:picMk id="12" creationId="{9572BB94-53CF-902D-A950-965E1BA7A17B}"/>
          </ac:picMkLst>
        </pc:picChg>
        <pc:picChg chg="mod">
          <ac:chgData name="Thiago Panini" userId="cc6a5c77081c362d" providerId="LiveId" clId="{56973893-882F-43D9-A34D-3AF96871B7C6}" dt="2024-05-10T10:43:49.004" v="6070"/>
          <ac:picMkLst>
            <pc:docMk/>
            <pc:sldMk cId="0" sldId="274"/>
            <ac:picMk id="21" creationId="{9572BB94-53CF-902D-A950-965E1BA7A17B}"/>
          </ac:picMkLst>
        </pc:picChg>
        <pc:picChg chg="add del mod modCrop">
          <ac:chgData name="Thiago Panini" userId="cc6a5c77081c362d" providerId="LiveId" clId="{56973893-882F-43D9-A34D-3AF96871B7C6}" dt="2024-05-10T10:45:10.114" v="6091" actId="478"/>
          <ac:picMkLst>
            <pc:docMk/>
            <pc:sldMk cId="0" sldId="274"/>
            <ac:picMk id="24" creationId="{DA05D5BA-481D-0FB5-00A0-C14A85A26E6F}"/>
          </ac:picMkLst>
        </pc:picChg>
        <pc:picChg chg="mod">
          <ac:chgData name="Thiago Panini" userId="cc6a5c77081c362d" providerId="LiveId" clId="{56973893-882F-43D9-A34D-3AF96871B7C6}" dt="2024-05-10T10:44:15.384" v="6077"/>
          <ac:picMkLst>
            <pc:docMk/>
            <pc:sldMk cId="0" sldId="274"/>
            <ac:picMk id="27" creationId="{C098466C-8EA2-A28D-C202-0A77313831E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28" creationId="{38F89613-8815-8B39-65D0-C22AC2771D51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2" creationId="{A414B298-5FFE-E0C7-ED17-F9B89593672D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3" creationId="{0E5B13D2-FEB3-F8D2-4B8B-90B1FD7C3173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4" creationId="{B48AC944-026D-3B3C-AB6F-7F2C21C3537D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8" creationId="{EA9A2458-B58F-449A-F3CA-16E873197869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9" creationId="{BB57B4A3-FD77-9460-5611-3231512390E1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40" creationId="{57E9255A-BB46-EC53-AFBC-38E6A67D5BCE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4" creationId="{31F4C690-F08E-C8E1-519E-9260B99EF415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5" creationId="{33F8B86A-9100-9F97-3845-766EE6F6C386}"/>
          </ac:picMkLst>
        </pc:picChg>
        <pc:picChg chg="add del mod">
          <ac:chgData name="Thiago Panini" userId="cc6a5c77081c362d" providerId="LiveId" clId="{56973893-882F-43D9-A34D-3AF96871B7C6}" dt="2024-05-10T10:45:30.047" v="6103" actId="478"/>
          <ac:picMkLst>
            <pc:docMk/>
            <pc:sldMk cId="0" sldId="274"/>
            <ac:picMk id="46" creationId="{C7035C15-1D5A-DF03-8B25-A9313CFA0F75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0" creationId="{12EB99B4-F709-D351-3E3F-B94BEBD7F85D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1" creationId="{545B58ED-2570-9763-95B6-3E797320048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2" creationId="{7F5B2D7D-4169-F237-F95A-D23E3E586163}"/>
          </ac:picMkLst>
        </pc:picChg>
        <pc:picChg chg="mod">
          <ac:chgData name="Thiago Panini" userId="cc6a5c77081c362d" providerId="LiveId" clId="{56973893-882F-43D9-A34D-3AF96871B7C6}" dt="2024-05-10T10:45:10.402" v="6092"/>
          <ac:picMkLst>
            <pc:docMk/>
            <pc:sldMk cId="0" sldId="274"/>
            <ac:picMk id="56" creationId="{BA3E6231-331B-CE2D-0CA0-E91AAD6777BA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9" creationId="{A3BAD333-A651-F45A-D6B0-18F06DAD1E30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63" creationId="{681D84D8-994B-1992-018D-DD674C2BF877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0" creationId="{97C4D6CF-C3A6-9DD8-CC85-049B5F7AC70A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5" creationId="{58B20052-4D8C-6AA1-4BD5-E981EE5D37C5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49" creationId="{0035FDD0-2768-F883-289F-CCE67B817EBE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50" creationId="{FA3C54B9-5F07-74DD-0246-7766DA7F3122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6" creationId="{D551D235-5701-85FE-E45C-1A8059CDA08E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7" creationId="{B9F20B23-8E06-7F80-41F1-7E3DABFE30E7}"/>
          </ac:picMkLst>
        </pc:picChg>
        <pc:picChg chg="add del mod">
          <ac:chgData name="Thiago Panini" userId="cc6a5c77081c362d" providerId="LiveId" clId="{56973893-882F-43D9-A34D-3AF96871B7C6}" dt="2024-05-10T10:47:18.832" v="6137" actId="478"/>
          <ac:picMkLst>
            <pc:docMk/>
            <pc:sldMk cId="0" sldId="274"/>
            <ac:picMk id="3860" creationId="{9224A6BF-1DF8-BFD4-F104-25B56027D81B}"/>
          </ac:picMkLst>
        </pc:picChg>
        <pc:picChg chg="del">
          <ac:chgData name="Thiago Panini" userId="cc6a5c77081c362d" providerId="LiveId" clId="{56973893-882F-43D9-A34D-3AF96871B7C6}" dt="2024-05-09T23:51:59.309" v="5405" actId="478"/>
          <ac:picMkLst>
            <pc:docMk/>
            <pc:sldMk cId="0" sldId="274"/>
            <ac:picMk id="3886" creationId="{00000000-0000-0000-0000-000000000000}"/>
          </ac:picMkLst>
        </pc:picChg>
        <pc:picChg chg="mod">
          <ac:chgData name="Thiago Panini" userId="cc6a5c77081c362d" providerId="LiveId" clId="{56973893-882F-43D9-A34D-3AF96871B7C6}" dt="2024-05-10T10:46:43.887" v="6122"/>
          <ac:picMkLst>
            <pc:docMk/>
            <pc:sldMk cId="0" sldId="274"/>
            <ac:picMk id="3886" creationId="{45206AB7-20C0-A52B-79C7-B7A5CE43AA52}"/>
          </ac:picMkLst>
        </pc:picChg>
        <pc:picChg chg="mod">
          <ac:chgData name="Thiago Panini" userId="cc6a5c77081c362d" providerId="LiveId" clId="{56973893-882F-43D9-A34D-3AF96871B7C6}" dt="2024-05-10T10:46:45.794" v="6123"/>
          <ac:picMkLst>
            <pc:docMk/>
            <pc:sldMk cId="0" sldId="274"/>
            <ac:picMk id="3903" creationId="{BC8818D9-1A6A-66F6-B962-A13C66510A02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904" creationId="{C9B92D49-0ACA-78E0-BEBF-85177082EF12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7"/>
        </pc:sldMkLst>
      </pc:sldChg>
      <pc:sldChg chg="addSp delSp modSp add del mod">
        <pc:chgData name="Thiago Panini" userId="cc6a5c77081c362d" providerId="LiveId" clId="{56973893-882F-43D9-A34D-3AF96871B7C6}" dt="2024-05-09T23:55:17.585" v="5719" actId="47"/>
        <pc:sldMkLst>
          <pc:docMk/>
          <pc:sldMk cId="0" sldId="278"/>
        </pc:sldMkLst>
        <pc:spChg chg="add 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2" creationId="{AFF1AC99-28ED-218B-2F8E-0C013BD9A7BB}"/>
          </ac:spMkLst>
        </pc:spChg>
        <pc:spChg chg="add del mod">
          <ac:chgData name="Thiago Panini" userId="cc6a5c77081c362d" providerId="LiveId" clId="{56973893-882F-43D9-A34D-3AF96871B7C6}" dt="2024-05-09T23:48:41.908" v="5180" actId="478"/>
          <ac:spMkLst>
            <pc:docMk/>
            <pc:sldMk cId="0" sldId="278"/>
            <ac:spMk id="4" creationId="{A0E154D1-45DC-EC6D-A9BC-7C026D8AD154}"/>
          </ac:spMkLst>
        </pc:spChg>
        <pc:spChg chg="add del mod">
          <ac:chgData name="Thiago Panini" userId="cc6a5c77081c362d" providerId="LiveId" clId="{56973893-882F-43D9-A34D-3AF96871B7C6}" dt="2024-05-09T23:50:20.717" v="5318" actId="478"/>
          <ac:spMkLst>
            <pc:docMk/>
            <pc:sldMk cId="0" sldId="278"/>
            <ac:spMk id="6" creationId="{14747C84-6928-A8F9-A0E6-4A592FBD824E}"/>
          </ac:spMkLst>
        </pc:spChg>
        <pc:spChg chg="add mod">
          <ac:chgData name="Thiago Panini" userId="cc6a5c77081c362d" providerId="LiveId" clId="{56973893-882F-43D9-A34D-3AF96871B7C6}" dt="2024-05-09T23:50:52.352" v="5321" actId="1076"/>
          <ac:spMkLst>
            <pc:docMk/>
            <pc:sldMk cId="0" sldId="278"/>
            <ac:spMk id="7" creationId="{9DBEBC8B-50CA-9DA0-17B0-49B32122060F}"/>
          </ac:spMkLst>
        </pc:spChg>
        <pc:spChg chg="del">
          <ac:chgData name="Thiago Panini" userId="cc6a5c77081c362d" providerId="LiveId" clId="{56973893-882F-43D9-A34D-3AF96871B7C6}" dt="2024-05-09T23:48:40.028" v="5179" actId="478"/>
          <ac:spMkLst>
            <pc:docMk/>
            <pc:sldMk cId="0" sldId="278"/>
            <ac:spMk id="3962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3963" creationId="{00000000-0000-0000-0000-000000000000}"/>
          </ac:spMkLst>
        </pc:spChg>
        <pc:grpChg chg="del">
          <ac:chgData name="Thiago Panini" userId="cc6a5c77081c362d" providerId="LiveId" clId="{56973893-882F-43D9-A34D-3AF96871B7C6}" dt="2024-05-09T23:47:48.907" v="5125" actId="478"/>
          <ac:grpSpMkLst>
            <pc:docMk/>
            <pc:sldMk cId="0" sldId="278"/>
            <ac:grpSpMk id="3964" creationId="{00000000-0000-0000-0000-000000000000}"/>
          </ac:grpSpMkLst>
        </pc:grpChg>
        <pc:picChg chg="add del mod">
          <ac:chgData name="Thiago Panini" userId="cc6a5c77081c362d" providerId="LiveId" clId="{56973893-882F-43D9-A34D-3AF96871B7C6}" dt="2024-05-09T23:50:20.717" v="5318" actId="478"/>
          <ac:picMkLst>
            <pc:docMk/>
            <pc:sldMk cId="0" sldId="278"/>
            <ac:picMk id="5" creationId="{468C5D7B-0383-BD88-674F-B49759A5D6F1}"/>
          </ac:picMkLst>
        </pc:picChg>
        <pc:picChg chg="del">
          <ac:chgData name="Thiago Panini" userId="cc6a5c77081c362d" providerId="LiveId" clId="{56973893-882F-43D9-A34D-3AF96871B7C6}" dt="2024-05-09T23:47:48.907" v="5125" actId="478"/>
          <ac:picMkLst>
            <pc:docMk/>
            <pc:sldMk cId="0" sldId="278"/>
            <ac:picMk id="3969" creationId="{00000000-0000-0000-0000-000000000000}"/>
          </ac:picMkLst>
        </pc:picChg>
        <pc:cxnChg chg="del">
          <ac:chgData name="Thiago Panini" userId="cc6a5c77081c362d" providerId="LiveId" clId="{56973893-882F-43D9-A34D-3AF96871B7C6}" dt="2024-05-09T23:47:48.907" v="5125" actId="478"/>
          <ac:cxnSpMkLst>
            <pc:docMk/>
            <pc:sldMk cId="0" sldId="278"/>
            <ac:cxnSpMk id="3970" creationId="{00000000-0000-0000-0000-000000000000}"/>
          </ac:cxnSpMkLst>
        </pc:cxn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2"/>
        </pc:sldMkLst>
      </pc:sldChg>
      <pc:sldChg chg="addSp delSp modSp add del mod">
        <pc:chgData name="Thiago Panini" userId="cc6a5c77081c362d" providerId="LiveId" clId="{56973893-882F-43D9-A34D-3AF96871B7C6}" dt="2024-05-10T12:13:04.707" v="7777" actId="1076"/>
        <pc:sldMkLst>
          <pc:docMk/>
          <pc:sldMk cId="0" sldId="283"/>
        </pc:sldMkLst>
        <pc:spChg chg="mod">
          <ac:chgData name="Thiago Panini" userId="cc6a5c77081c362d" providerId="LiveId" clId="{56973893-882F-43D9-A34D-3AF96871B7C6}" dt="2024-05-10T12:06:43.353" v="7755" actId="20577"/>
          <ac:spMkLst>
            <pc:docMk/>
            <pc:sldMk cId="0" sldId="283"/>
            <ac:spMk id="424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6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2:06:55.907" v="7762" actId="165"/>
          <ac:grpSpMkLst>
            <pc:docMk/>
            <pc:sldMk cId="0" sldId="283"/>
            <ac:grpSpMk id="4261" creationId="{00000000-0000-0000-0000-000000000000}"/>
          </ac:grpSpMkLst>
        </pc:grpChg>
        <pc:picChg chg="add mod">
          <ac:chgData name="Thiago Panini" userId="cc6a5c77081c362d" providerId="LiveId" clId="{56973893-882F-43D9-A34D-3AF96871B7C6}" dt="2024-05-10T12:07:17.253" v="7768" actId="14100"/>
          <ac:picMkLst>
            <pc:docMk/>
            <pc:sldMk cId="0" sldId="283"/>
            <ac:picMk id="2" creationId="{CD742278-2AE2-D207-C1E3-DACDAAF34348}"/>
          </ac:picMkLst>
        </pc:picChg>
        <pc:picChg chg="add mod">
          <ac:chgData name="Thiago Panini" userId="cc6a5c77081c362d" providerId="LiveId" clId="{56973893-882F-43D9-A34D-3AF96871B7C6}" dt="2024-05-10T12:13:04.707" v="7777" actId="1076"/>
          <ac:picMkLst>
            <pc:docMk/>
            <pc:sldMk cId="0" sldId="283"/>
            <ac:picMk id="4" creationId="{CC539960-E34C-FDCE-8FAB-AF5FB37CC350}"/>
          </ac:picMkLst>
        </pc:picChg>
        <pc:picChg chg="mod">
          <ac:chgData name="Thiago Panini" userId="cc6a5c77081c362d" providerId="LiveId" clId="{56973893-882F-43D9-A34D-3AF96871B7C6}" dt="2024-05-10T12:06:56.352" v="7763" actId="1076"/>
          <ac:picMkLst>
            <pc:docMk/>
            <pc:sldMk cId="0" sldId="283"/>
            <ac:picMk id="4327" creationId="{00000000-0000-0000-0000-000000000000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10"/>
        </pc:sldMkLst>
      </pc:sldChg>
      <pc:sldChg chg="delSp modSp mod">
        <pc:chgData name="Thiago Panini" userId="cc6a5c77081c362d" providerId="LiveId" clId="{56973893-882F-43D9-A34D-3AF96871B7C6}" dt="2024-05-09T23:46:55.937" v="5121" actId="478"/>
        <pc:sldMkLst>
          <pc:docMk/>
          <pc:sldMk cId="4269654865" sldId="312"/>
        </pc:sldMkLst>
        <pc:spChg chg="mod">
          <ac:chgData name="Thiago Panini" userId="cc6a5c77081c362d" providerId="LiveId" clId="{56973893-882F-43D9-A34D-3AF96871B7C6}" dt="2024-05-03T02:18:29.687" v="4657" actId="403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07.061" v="4733" actId="1036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24.718" v="4797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8:57.918" v="4731" actId="20577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55.135" v="4959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37.841" v="4852" actId="20577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9.757" v="4958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6.056" v="4945" actId="20577"/>
          <ac:spMkLst>
            <pc:docMk/>
            <pc:sldMk cId="4269654865" sldId="312"/>
            <ac:spMk id="3440" creationId="{00000000-0000-0000-0000-000000000000}"/>
          </ac:spMkLst>
        </pc:spChg>
        <pc:picChg chg="del">
          <ac:chgData name="Thiago Panini" userId="cc6a5c77081c362d" providerId="LiveId" clId="{56973893-882F-43D9-A34D-3AF96871B7C6}" dt="2024-05-09T23:46:55.937" v="5121" actId="478"/>
          <ac:picMkLst>
            <pc:docMk/>
            <pc:sldMk cId="4269654865" sldId="312"/>
            <ac:picMk id="2" creationId="{21235E95-757D-DCD9-8F9C-2724EC5861AA}"/>
          </ac:picMkLst>
        </pc:picChg>
      </pc:sldChg>
      <pc:sldChg chg="addSp delSp modSp mod">
        <pc:chgData name="Thiago Panini" userId="cc6a5c77081c362d" providerId="LiveId" clId="{56973893-882F-43D9-A34D-3AF96871B7C6}" dt="2024-05-10T12:12:53.115" v="7772" actId="478"/>
        <pc:sldMkLst>
          <pc:docMk/>
          <pc:sldMk cId="1951473704" sldId="316"/>
        </pc:sldMkLst>
        <pc:spChg chg="add del mod">
          <ac:chgData name="Thiago Panini" userId="cc6a5c77081c362d" providerId="LiveId" clId="{56973893-882F-43D9-A34D-3AF96871B7C6}" dt="2024-05-10T12:12:53.115" v="7772" actId="478"/>
          <ac:spMkLst>
            <pc:docMk/>
            <pc:sldMk cId="1951473704" sldId="316"/>
            <ac:spMk id="2" creationId="{C99D327F-C4CA-69DA-9A7D-243175507FB7}"/>
          </ac:spMkLst>
        </pc:spChg>
      </pc:sldChg>
      <pc:sldChg chg="addSp delSp modSp mod">
        <pc:chgData name="Thiago Panini" userId="cc6a5c77081c362d" providerId="LiveId" clId="{56973893-882F-43D9-A34D-3AF96871B7C6}" dt="2024-05-10T12:06:10.768" v="7746" actId="20577"/>
        <pc:sldMkLst>
          <pc:docMk/>
          <pc:sldMk cId="1430676085" sldId="317"/>
        </pc:sldMkLst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2" creationId="{5A98DB19-C198-F0C8-828F-A9833D681CFF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3" creationId="{5DD09201-C003-DD84-4103-895D2E3F98E2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5" creationId="{1C860B7E-F41C-1099-346F-DE38E0917443}"/>
          </ac:spMkLst>
        </pc:spChg>
        <pc:spChg chg="del">
          <ac:chgData name="Thiago Panini" userId="cc6a5c77081c362d" providerId="LiveId" clId="{56973893-882F-43D9-A34D-3AF96871B7C6}" dt="2024-05-10T12:01:03.259" v="7478" actId="478"/>
          <ac:spMkLst>
            <pc:docMk/>
            <pc:sldMk cId="1430676085" sldId="317"/>
            <ac:spMk id="6" creationId="{BCCB01B0-C21D-BFA0-AC8D-B59EE0C627F7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0" creationId="{1A82E5FB-26CA-5A9E-5684-058C56BE9D36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1" creationId="{C5CE0CE0-5293-44B3-77E5-E7D031C67524}"/>
          </ac:spMkLst>
        </pc:spChg>
        <pc:spChg chg="add mod">
          <ac:chgData name="Thiago Panini" userId="cc6a5c77081c362d" providerId="LiveId" clId="{56973893-882F-43D9-A34D-3AF96871B7C6}" dt="2024-05-10T12:06:03.584" v="7741"/>
          <ac:spMkLst>
            <pc:docMk/>
            <pc:sldMk cId="1430676085" sldId="317"/>
            <ac:spMk id="12" creationId="{4C440FB3-1086-1376-7C8E-174C514D992D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3" creationId="{16A1276B-0FD5-7498-8B4D-D4BCBB38BB63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56973893-882F-43D9-A34D-3AF96871B7C6}" dt="2024-05-10T12:06:10.768" v="7746" actId="20577"/>
          <ac:spMkLst>
            <pc:docMk/>
            <pc:sldMk cId="1430676085" sldId="317"/>
            <ac:spMk id="16" creationId="{D733EEB7-BBFD-8733-7EBB-F3E3B9D42C0C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8" creationId="{135AA735-EB6C-2347-C7E1-06B62260985F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9" creationId="{4F44CA93-708E-DF52-C034-A0AEF0BC7B71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2" creationId="{7CFE69A2-6FF9-6D48-0019-4A54CCF91E39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3" creationId="{6DC6BD97-3B42-2475-8CC5-39E90633164A}"/>
          </ac:spMkLst>
        </pc:sp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4" creationId="{2239A74E-8CEA-4500-A68A-E952962ED3B5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9" creationId="{9C8B1317-A286-B956-172A-FCE53A0D5B1E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15" creationId="{D28D93CC-C04A-94B5-80E9-24AC07FE616D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56973893-882F-43D9-A34D-3AF96871B7C6}" dt="2024-05-10T12:05:03.424" v="7682" actId="1036"/>
          <ac:picMkLst>
            <pc:docMk/>
            <pc:sldMk cId="1430676085" sldId="317"/>
            <ac:picMk id="20" creationId="{FFC29970-C118-8B35-116D-8AFE82F68E0E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21" creationId="{59F96775-1F06-E04A-70E2-FF09D4387F12}"/>
          </ac:picMkLst>
        </pc:picChg>
      </pc:sldChg>
      <pc:sldChg chg="modAnim">
        <pc:chgData name="Thiago Panini" userId="cc6a5c77081c362d" providerId="LiveId" clId="{56973893-882F-43D9-A34D-3AF96871B7C6}" dt="2024-05-10T00:09:57.792" v="5882"/>
        <pc:sldMkLst>
          <pc:docMk/>
          <pc:sldMk cId="3397599081" sldId="336"/>
        </pc:sldMkLst>
      </pc:sldChg>
      <pc:sldChg chg="modAnim">
        <pc:chgData name="Thiago Panini" userId="cc6a5c77081c362d" providerId="LiveId" clId="{56973893-882F-43D9-A34D-3AF96871B7C6}" dt="2024-05-10T00:09:41.226" v="5881"/>
        <pc:sldMkLst>
          <pc:docMk/>
          <pc:sldMk cId="1003470885" sldId="338"/>
        </pc:sldMkLst>
      </pc:sldChg>
      <pc:sldChg chg="addSp modSp mod modAnim">
        <pc:chgData name="Thiago Panini" userId="cc6a5c77081c362d" providerId="LiveId" clId="{56973893-882F-43D9-A34D-3AF96871B7C6}" dt="2024-05-10T00:05:50.331" v="5857" actId="14100"/>
        <pc:sldMkLst>
          <pc:docMk/>
          <pc:sldMk cId="897133685" sldId="342"/>
        </pc:sldMkLst>
        <pc:spChg chg="mod">
          <ac:chgData name="Thiago Panini" userId="cc6a5c77081c362d" providerId="LiveId" clId="{56973893-882F-43D9-A34D-3AF96871B7C6}" dt="2024-05-03T12:28:47.688" v="5097" actId="164"/>
          <ac:spMkLst>
            <pc:docMk/>
            <pc:sldMk cId="897133685" sldId="342"/>
            <ac:spMk id="4" creationId="{8E5FB0D4-9FD2-A7C3-CA1A-C3F81C508AC4}"/>
          </ac:spMkLst>
        </pc:spChg>
        <pc:spChg chg="mod">
          <ac:chgData name="Thiago Panini" userId="cc6a5c77081c362d" providerId="LiveId" clId="{56973893-882F-43D9-A34D-3AF96871B7C6}" dt="2024-05-10T00:05:50.331" v="5857" actId="14100"/>
          <ac:spMkLst>
            <pc:docMk/>
            <pc:sldMk cId="897133685" sldId="342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2:07.156" v="5829" actId="164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56973893-882F-43D9-A34D-3AF96871B7C6}" dt="2024-05-10T00:02:11.226" v="5830" actId="164"/>
          <ac:spMkLst>
            <pc:docMk/>
            <pc:sldMk cId="897133685" sldId="342"/>
            <ac:spMk id="14" creationId="{3EB46E34-101B-49A0-113C-CF887C545A3E}"/>
          </ac:spMkLst>
        </pc:spChg>
        <pc:spChg chg="mod">
          <ac:chgData name="Thiago Panini" userId="cc6a5c77081c362d" providerId="LiveId" clId="{56973893-882F-43D9-A34D-3AF96871B7C6}" dt="2024-05-10T00:02:15.002" v="5831" actId="164"/>
          <ac:spMkLst>
            <pc:docMk/>
            <pc:sldMk cId="897133685" sldId="342"/>
            <ac:spMk id="17" creationId="{5DC0B24E-A347-AFAB-68D9-3CFA3A349445}"/>
          </ac:spMkLst>
        </pc:spChg>
        <pc:spChg chg="mod">
          <ac:chgData name="Thiago Panini" userId="cc6a5c77081c362d" providerId="LiveId" clId="{56973893-882F-43D9-A34D-3AF96871B7C6}" dt="2024-05-10T00:02:19.089" v="5832" actId="164"/>
          <ac:spMkLst>
            <pc:docMk/>
            <pc:sldMk cId="897133685" sldId="342"/>
            <ac:spMk id="20" creationId="{226C2A7F-6BE5-A873-63B4-296AFB8EC54B}"/>
          </ac:spMkLst>
        </pc:spChg>
        <pc:spChg chg="mod">
          <ac:chgData name="Thiago Panini" userId="cc6a5c77081c362d" providerId="LiveId" clId="{56973893-882F-43D9-A34D-3AF96871B7C6}" dt="2024-05-03T12:28:54.440" v="5098" actId="164"/>
          <ac:spMkLst>
            <pc:docMk/>
            <pc:sldMk cId="897133685" sldId="342"/>
            <ac:spMk id="23" creationId="{373DF212-C67D-8431-8EAE-E2E51EBD87FE}"/>
          </ac:spMkLst>
        </pc:spChg>
        <pc:spChg chg="mod">
          <ac:chgData name="Thiago Panini" userId="cc6a5c77081c362d" providerId="LiveId" clId="{56973893-882F-43D9-A34D-3AF96871B7C6}" dt="2024-05-10T00:02:23.076" v="5833" actId="164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56973893-882F-43D9-A34D-3AF96871B7C6}" dt="2024-05-03T12:29:00.789" v="5099" actId="164"/>
          <ac:spMkLst>
            <pc:docMk/>
            <pc:sldMk cId="897133685" sldId="342"/>
            <ac:spMk id="2113" creationId="{6C28A915-3C10-57EC-BE08-805A0F07B45F}"/>
          </ac:spMkLst>
        </pc:spChg>
        <pc:grpChg chg="add mod">
          <ac:chgData name="Thiago Panini" userId="cc6a5c77081c362d" providerId="LiveId" clId="{56973893-882F-43D9-A34D-3AF96871B7C6}" dt="2024-05-03T12:28:47.688" v="5097" actId="164"/>
          <ac:grpSpMkLst>
            <pc:docMk/>
            <pc:sldMk cId="897133685" sldId="342"/>
            <ac:grpSpMk id="2" creationId="{505A7CC4-CA42-DBAF-F287-707E893F6B7B}"/>
          </ac:grpSpMkLst>
        </pc:grpChg>
        <pc:grpChg chg="add mod">
          <ac:chgData name="Thiago Panini" userId="cc6a5c77081c362d" providerId="LiveId" clId="{56973893-882F-43D9-A34D-3AF96871B7C6}" dt="2024-05-03T12:28:54.440" v="5098" actId="164"/>
          <ac:grpSpMkLst>
            <pc:docMk/>
            <pc:sldMk cId="897133685" sldId="342"/>
            <ac:grpSpMk id="5" creationId="{11498DAF-C258-CB87-0187-C7ADF067AABE}"/>
          </ac:grpSpMkLst>
        </pc:grpChg>
        <pc:grpChg chg="add mod">
          <ac:chgData name="Thiago Panini" userId="cc6a5c77081c362d" providerId="LiveId" clId="{56973893-882F-43D9-A34D-3AF96871B7C6}" dt="2024-05-03T12:29:00.789" v="5099" actId="164"/>
          <ac:grpSpMkLst>
            <pc:docMk/>
            <pc:sldMk cId="897133685" sldId="342"/>
            <ac:grpSpMk id="7" creationId="{F9927FCC-06A7-550F-AF03-3A78B6452B4A}"/>
          </ac:grpSpMkLst>
        </pc:grpChg>
        <pc:grpChg chg="add mod">
          <ac:chgData name="Thiago Panini" userId="cc6a5c77081c362d" providerId="LiveId" clId="{56973893-882F-43D9-A34D-3AF96871B7C6}" dt="2024-05-03T12:29:32.947" v="5103" actId="164"/>
          <ac:grpSpMkLst>
            <pc:docMk/>
            <pc:sldMk cId="897133685" sldId="342"/>
            <ac:grpSpMk id="10" creationId="{059CEDD7-2CAB-0722-52C2-8A0A45E7C8F8}"/>
          </ac:grpSpMkLst>
        </pc:grpChg>
        <pc:grpChg chg="add mod">
          <ac:chgData name="Thiago Panini" userId="cc6a5c77081c362d" providerId="LiveId" clId="{56973893-882F-43D9-A34D-3AF96871B7C6}" dt="2024-05-10T00:02:07.156" v="5829" actId="164"/>
          <ac:grpSpMkLst>
            <pc:docMk/>
            <pc:sldMk cId="897133685" sldId="342"/>
            <ac:grpSpMk id="13" creationId="{8DB53022-A487-126A-46C6-426AA254DA1A}"/>
          </ac:grpSpMkLst>
        </pc:grpChg>
        <pc:grpChg chg="add mod">
          <ac:chgData name="Thiago Panini" userId="cc6a5c77081c362d" providerId="LiveId" clId="{56973893-882F-43D9-A34D-3AF96871B7C6}" dt="2024-05-10T00:02:11.226" v="5830" actId="164"/>
          <ac:grpSpMkLst>
            <pc:docMk/>
            <pc:sldMk cId="897133685" sldId="342"/>
            <ac:grpSpMk id="15" creationId="{A0445AE1-B12E-0EE4-6DB4-0BFC56448065}"/>
          </ac:grpSpMkLst>
        </pc:grpChg>
        <pc:grpChg chg="add mod">
          <ac:chgData name="Thiago Panini" userId="cc6a5c77081c362d" providerId="LiveId" clId="{56973893-882F-43D9-A34D-3AF96871B7C6}" dt="2024-05-10T00:02:15.002" v="5831" actId="164"/>
          <ac:grpSpMkLst>
            <pc:docMk/>
            <pc:sldMk cId="897133685" sldId="342"/>
            <ac:grpSpMk id="16" creationId="{97C22245-8349-9617-C8DF-9EE354450179}"/>
          </ac:grpSpMkLst>
        </pc:grpChg>
        <pc:grpChg chg="add mod">
          <ac:chgData name="Thiago Panini" userId="cc6a5c77081c362d" providerId="LiveId" clId="{56973893-882F-43D9-A34D-3AF96871B7C6}" dt="2024-05-10T00:02:19.089" v="5832" actId="164"/>
          <ac:grpSpMkLst>
            <pc:docMk/>
            <pc:sldMk cId="897133685" sldId="342"/>
            <ac:grpSpMk id="18" creationId="{A2E4C3E0-A3B3-59F0-18AF-9DB672171E47}"/>
          </ac:grpSpMkLst>
        </pc:grpChg>
        <pc:grpChg chg="add mod">
          <ac:chgData name="Thiago Panini" userId="cc6a5c77081c362d" providerId="LiveId" clId="{56973893-882F-43D9-A34D-3AF96871B7C6}" dt="2024-05-10T00:02:23.076" v="5833" actId="164"/>
          <ac:grpSpMkLst>
            <pc:docMk/>
            <pc:sldMk cId="897133685" sldId="342"/>
            <ac:grpSpMk id="19" creationId="{DD862E55-6A15-07B2-433E-C6694D5A20ED}"/>
          </ac:grpSpMkLst>
        </pc:grpChg>
        <pc:grpChg chg="mod">
          <ac:chgData name="Thiago Panini" userId="cc6a5c77081c362d" providerId="LiveId" clId="{56973893-882F-43D9-A34D-3AF96871B7C6}" dt="2024-05-03T12:29:03.499" v="5101" actId="1076"/>
          <ac:grpSpMkLst>
            <pc:docMk/>
            <pc:sldMk cId="897133685" sldId="342"/>
            <ac:grpSpMk id="2070" creationId="{6BFE0A63-7C56-7317-5ED4-3D252B6D1596}"/>
          </ac:grpSpMkLst>
        </pc:grpChg>
        <pc:picChg chg="mod">
          <ac:chgData name="Thiago Panini" userId="cc6a5c77081c362d" providerId="LiveId" clId="{56973893-882F-43D9-A34D-3AF96871B7C6}" dt="2024-05-03T12:28:47.688" v="5097" actId="164"/>
          <ac:picMkLst>
            <pc:docMk/>
            <pc:sldMk cId="897133685" sldId="342"/>
            <ac:picMk id="3" creationId="{1176416D-28FC-1381-61DB-D5A67BB9C03F}"/>
          </ac:picMkLst>
        </pc:picChg>
        <pc:picChg chg="mod">
          <ac:chgData name="Thiago Panini" userId="cc6a5c77081c362d" providerId="LiveId" clId="{56973893-882F-43D9-A34D-3AF96871B7C6}" dt="2024-05-03T12:28:54.440" v="5098" actId="164"/>
          <ac:picMkLst>
            <pc:docMk/>
            <pc:sldMk cId="897133685" sldId="342"/>
            <ac:picMk id="22" creationId="{22319B3D-3C5F-4584-86E3-1BF503CF962A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9" creationId="{165EBB33-0D84-8AFE-B68B-EF2FCD65977C}"/>
          </ac:picMkLst>
        </pc:picChg>
        <pc:picChg chg="mod">
          <ac:chgData name="Thiago Panini" userId="cc6a5c77081c362d" providerId="LiveId" clId="{56973893-882F-43D9-A34D-3AF96871B7C6}" dt="2024-05-10T00:02:00.312" v="5827" actId="1076"/>
          <ac:picMkLst>
            <pc:docMk/>
            <pc:sldMk cId="897133685" sldId="342"/>
            <ac:picMk id="30" creationId="{7EBB0E13-F3B2-46C2-56A2-F2DE82C4B3B1}"/>
          </ac:picMkLst>
        </pc:picChg>
        <pc:picChg chg="mod">
          <ac:chgData name="Thiago Panini" userId="cc6a5c77081c362d" providerId="LiveId" clId="{56973893-882F-43D9-A34D-3AF96871B7C6}" dt="2024-05-10T00:02:07.156" v="5829" actId="164"/>
          <ac:picMkLst>
            <pc:docMk/>
            <pc:sldMk cId="897133685" sldId="342"/>
            <ac:picMk id="32" creationId="{8788176E-746D-4E76-04CE-328AC40591E5}"/>
          </ac:picMkLst>
        </pc:picChg>
        <pc:picChg chg="mod">
          <ac:chgData name="Thiago Panini" userId="cc6a5c77081c362d" providerId="LiveId" clId="{56973893-882F-43D9-A34D-3AF96871B7C6}" dt="2024-05-10T00:02:11.226" v="5830" actId="164"/>
          <ac:picMkLst>
            <pc:docMk/>
            <pc:sldMk cId="897133685" sldId="342"/>
            <ac:picMk id="33" creationId="{935D20A9-CA2C-3A8D-ADF7-B801BAED4A83}"/>
          </ac:picMkLst>
        </pc:picChg>
        <pc:picChg chg="mod">
          <ac:chgData name="Thiago Panini" userId="cc6a5c77081c362d" providerId="LiveId" clId="{56973893-882F-43D9-A34D-3AF96871B7C6}" dt="2024-05-10T00:02:15.002" v="5831" actId="164"/>
          <ac:picMkLst>
            <pc:docMk/>
            <pc:sldMk cId="897133685" sldId="342"/>
            <ac:picMk id="38" creationId="{92DBBACD-EBCB-8D8C-BA9A-A98C02CF8ED7}"/>
          </ac:picMkLst>
        </pc:picChg>
        <pc:picChg chg="mod">
          <ac:chgData name="Thiago Panini" userId="cc6a5c77081c362d" providerId="LiveId" clId="{56973893-882F-43D9-A34D-3AF96871B7C6}" dt="2024-05-10T00:02:19.089" v="5832" actId="164"/>
          <ac:picMkLst>
            <pc:docMk/>
            <pc:sldMk cId="897133685" sldId="342"/>
            <ac:picMk id="40" creationId="{85388B8E-FA46-D54A-FCF0-0CE368116FFF}"/>
          </ac:picMkLst>
        </pc:picChg>
        <pc:picChg chg="mod">
          <ac:chgData name="Thiago Panini" userId="cc6a5c77081c362d" providerId="LiveId" clId="{56973893-882F-43D9-A34D-3AF96871B7C6}" dt="2024-05-10T00:02:23.076" v="5833" actId="164"/>
          <ac:picMkLst>
            <pc:docMk/>
            <pc:sldMk cId="897133685" sldId="342"/>
            <ac:picMk id="41" creationId="{CB00AF78-2EF0-9FBD-FE5D-B9F301F9851B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088" creationId="{B6AAA4F8-B666-53C8-4718-99074E259EE1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5" creationId="{369E88DA-3181-00D5-5745-A32895E80896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9" creationId="{571AAA99-02AB-3317-0D12-04546E9FE9AA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112" creationId="{8F197988-D8E1-0CFC-E0F8-70F8862AB56A}"/>
          </ac:picMkLst>
        </pc:picChg>
      </pc:sldChg>
      <pc:sldChg chg="addSp delSp modSp mod modAnim">
        <pc:chgData name="Thiago Panini" userId="cc6a5c77081c362d" providerId="LiveId" clId="{56973893-882F-43D9-A34D-3AF96871B7C6}" dt="2024-05-10T00:06:35.369" v="5863"/>
        <pc:sldMkLst>
          <pc:docMk/>
          <pc:sldMk cId="2070610411" sldId="343"/>
        </pc:sldMkLst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56973893-882F-43D9-A34D-3AF96871B7C6}" dt="2024-05-10T00:06:13.865" v="5860" actId="14100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8" creationId="{9312BDC5-E091-BAD6-0255-E62A560EB783}"/>
          </ac:spMkLst>
        </pc:spChg>
        <pc:spChg chg="add mod ord">
          <ac:chgData name="Thiago Panini" userId="cc6a5c77081c362d" providerId="LiveId" clId="{56973893-882F-43D9-A34D-3AF96871B7C6}" dt="2024-05-10T00:05:21.830" v="5853" actId="14100"/>
          <ac:spMkLst>
            <pc:docMk/>
            <pc:sldMk cId="2070610411" sldId="343"/>
            <ac:spMk id="38" creationId="{C8C747CC-7460-AA15-935A-423F58212D57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2" creationId="{673EE5CF-D56D-8ACB-06AC-45AA9BCE6369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6" creationId="{DFABAD77-DEC1-73BC-A077-E08E0B4853F7}"/>
          </ac:spMkLst>
        </pc:spChg>
        <pc:grpChg chg="add mod">
          <ac:chgData name="Thiago Panini" userId="cc6a5c77081c362d" providerId="LiveId" clId="{56973893-882F-43D9-A34D-3AF96871B7C6}" dt="2024-05-10T00:04:28.341" v="5846" actId="164"/>
          <ac:grpSpMkLst>
            <pc:docMk/>
            <pc:sldMk cId="2070610411" sldId="343"/>
            <ac:grpSpMk id="32" creationId="{195BA17E-32EA-DA70-DD7B-02DCD9D51356}"/>
          </ac:grpSpMkLst>
        </pc:grpChg>
        <pc:picChg chg="mod">
          <ac:chgData name="Thiago Panini" userId="cc6a5c77081c362d" providerId="LiveId" clId="{56973893-882F-43D9-A34D-3AF96871B7C6}" dt="2024-05-10T00:04:28.341" v="5846" actId="164"/>
          <ac:picMkLst>
            <pc:docMk/>
            <pc:sldMk cId="2070610411" sldId="343"/>
            <ac:picMk id="31" creationId="{D0DB3FFC-868A-6E04-5D64-CDFC64093A82}"/>
          </ac:picMkLst>
        </pc:picChg>
        <pc:picChg chg="add mod ord">
          <ac:chgData name="Thiago Panini" userId="cc6a5c77081c362d" providerId="LiveId" clId="{56973893-882F-43D9-A34D-3AF96871B7C6}" dt="2024-05-10T00:05:16.992" v="5852" actId="167"/>
          <ac:picMkLst>
            <pc:docMk/>
            <pc:sldMk cId="2070610411" sldId="343"/>
            <ac:picMk id="33" creationId="{CCAECE05-FE5E-EA6B-97F0-0735D4029477}"/>
          </ac:picMkLst>
        </pc:picChg>
      </pc:sldChg>
      <pc:sldChg chg="addSp modSp mod modAnim">
        <pc:chgData name="Thiago Panini" userId="cc6a5c77081c362d" providerId="LiveId" clId="{56973893-882F-43D9-A34D-3AF96871B7C6}" dt="2024-05-10T00:07:54.595" v="5871"/>
        <pc:sldMkLst>
          <pc:docMk/>
          <pc:sldMk cId="3991721910" sldId="345"/>
        </pc:sldMkLst>
        <pc:spChg chg="mod">
          <ac:chgData name="Thiago Panini" userId="cc6a5c77081c362d" providerId="LiveId" clId="{56973893-882F-43D9-A34D-3AF96871B7C6}" dt="2024-05-10T00:07:33.390" v="5866" actId="164"/>
          <ac:spMkLst>
            <pc:docMk/>
            <pc:sldMk cId="3991721910" sldId="345"/>
            <ac:spMk id="33" creationId="{A2B047C3-0E01-37E9-8A1A-504A7C21A6DD}"/>
          </ac:spMkLst>
        </pc:spChg>
        <pc:spChg chg="mod">
          <ac:chgData name="Thiago Panini" userId="cc6a5c77081c362d" providerId="LiveId" clId="{56973893-882F-43D9-A34D-3AF96871B7C6}" dt="2024-05-10T00:07:36.451" v="5867" actId="164"/>
          <ac:spMkLst>
            <pc:docMk/>
            <pc:sldMk cId="3991721910" sldId="345"/>
            <ac:spMk id="48" creationId="{7A0E098C-8B67-383E-71C9-8BE2F9DCC315}"/>
          </ac:spMkLst>
        </pc:spChg>
        <pc:spChg chg="mod">
          <ac:chgData name="Thiago Panini" userId="cc6a5c77081c362d" providerId="LiveId" clId="{56973893-882F-43D9-A34D-3AF96871B7C6}" dt="2024-05-10T00:07:39.435" v="5868" actId="164"/>
          <ac:spMkLst>
            <pc:docMk/>
            <pc:sldMk cId="3991721910" sldId="345"/>
            <ac:spMk id="53" creationId="{C9941557-F856-9BD6-DB1A-29EE90413A6E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5" creationId="{A52AA5D5-AFEE-6A16-4CEA-1C3D5CC28DEB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6" creationId="{205599DA-B558-44A6-249E-723F8859AE6E}"/>
          </ac:spMkLst>
        </pc:spChg>
        <pc:grpChg chg="add mod">
          <ac:chgData name="Thiago Panini" userId="cc6a5c77081c362d" providerId="LiveId" clId="{56973893-882F-43D9-A34D-3AF96871B7C6}" dt="2024-05-10T00:07:33.390" v="5866" actId="164"/>
          <ac:grpSpMkLst>
            <pc:docMk/>
            <pc:sldMk cId="3991721910" sldId="345"/>
            <ac:grpSpMk id="2" creationId="{2317DF47-EA89-4E7B-E2A3-30E019AC5268}"/>
          </ac:grpSpMkLst>
        </pc:grpChg>
        <pc:grpChg chg="add mod">
          <ac:chgData name="Thiago Panini" userId="cc6a5c77081c362d" providerId="LiveId" clId="{56973893-882F-43D9-A34D-3AF96871B7C6}" dt="2024-05-10T00:07:36.451" v="5867" actId="164"/>
          <ac:grpSpMkLst>
            <pc:docMk/>
            <pc:sldMk cId="3991721910" sldId="345"/>
            <ac:grpSpMk id="5" creationId="{37E2C64E-5B60-1A3F-DBAF-AC8D8F5D7BD8}"/>
          </ac:grpSpMkLst>
        </pc:grpChg>
        <pc:grpChg chg="add mod">
          <ac:chgData name="Thiago Panini" userId="cc6a5c77081c362d" providerId="LiveId" clId="{56973893-882F-43D9-A34D-3AF96871B7C6}" dt="2024-05-10T00:07:39.435" v="5868" actId="164"/>
          <ac:grpSpMkLst>
            <pc:docMk/>
            <pc:sldMk cId="3991721910" sldId="345"/>
            <ac:grpSpMk id="6" creationId="{36489396-E903-825A-C0CE-790CAAD8928F}"/>
          </ac:grpSpMkLst>
        </pc:grpChg>
        <pc:picChg chg="mod">
          <ac:chgData name="Thiago Panini" userId="cc6a5c77081c362d" providerId="LiveId" clId="{56973893-882F-43D9-A34D-3AF96871B7C6}" dt="2024-05-10T00:07:33.390" v="5866" actId="164"/>
          <ac:picMkLst>
            <pc:docMk/>
            <pc:sldMk cId="3991721910" sldId="345"/>
            <ac:picMk id="32" creationId="{BA130FA3-1F1D-299C-6B80-AAE22B4EF23B}"/>
          </ac:picMkLst>
        </pc:picChg>
        <pc:picChg chg="mod">
          <ac:chgData name="Thiago Panini" userId="cc6a5c77081c362d" providerId="LiveId" clId="{56973893-882F-43D9-A34D-3AF96871B7C6}" dt="2024-05-10T00:07:36.451" v="5867" actId="164"/>
          <ac:picMkLst>
            <pc:docMk/>
            <pc:sldMk cId="3991721910" sldId="345"/>
            <ac:picMk id="44" creationId="{DD197E62-609E-6A6B-5D58-92F131353B8B}"/>
          </ac:picMkLst>
        </pc:picChg>
        <pc:picChg chg="mod">
          <ac:chgData name="Thiago Panini" userId="cc6a5c77081c362d" providerId="LiveId" clId="{56973893-882F-43D9-A34D-3AF96871B7C6}" dt="2024-05-10T00:07:39.435" v="5868" actId="164"/>
          <ac:picMkLst>
            <pc:docMk/>
            <pc:sldMk cId="3991721910" sldId="345"/>
            <ac:picMk id="52" creationId="{DB435775-D669-C400-8D1B-187D64356A71}"/>
          </ac:picMkLst>
        </pc:picChg>
      </pc:sldChg>
      <pc:sldChg chg="modAnim">
        <pc:chgData name="Thiago Panini" userId="cc6a5c77081c362d" providerId="LiveId" clId="{56973893-882F-43D9-A34D-3AF96871B7C6}" dt="2024-05-10T00:08:38.818" v="5878"/>
        <pc:sldMkLst>
          <pc:docMk/>
          <pc:sldMk cId="3985855683" sldId="347"/>
        </pc:sldMkLst>
      </pc:sldChg>
      <pc:sldChg chg="addSp modSp mod modAnim">
        <pc:chgData name="Thiago Panini" userId="cc6a5c77081c362d" providerId="LiveId" clId="{56973893-882F-43D9-A34D-3AF96871B7C6}" dt="2024-05-10T00:23:03.756" v="5956"/>
        <pc:sldMkLst>
          <pc:docMk/>
          <pc:sldMk cId="264369995" sldId="348"/>
        </pc:sldMkLst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2" creationId="{09086C37-3326-4707-316A-EA51DD909FE4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3" creationId="{5B9E91D7-ED48-3CB9-2418-B2970C40DA5A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6" creationId="{02FCC1A3-6A6A-1BB9-B250-5679B8D59EA6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8" creationId="{E2EE208E-6025-DE65-DD74-B044350ED79E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6" creationId="{80AE3A57-38BF-9F92-5D54-CC6F762E059A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8" creationId="{ACE36166-B95A-D3E3-5F4E-0BE32054CEB4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19" creationId="{B75D429A-591C-D0EF-412C-A82E2E569237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20" creationId="{8EC29EB1-1775-B520-AADF-06C054733860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1" creationId="{A9B6938E-BDA6-6C37-63BA-B73379119E86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2" creationId="{6B05942E-3878-8321-58B0-FF76CC2FC597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3" creationId="{713ECDE9-98BE-B076-451F-41AB41AECEFB}"/>
          </ac:spMkLst>
        </pc:spChg>
        <pc:spChg chg="mod">
          <ac:chgData name="Thiago Panini" userId="cc6a5c77081c362d" providerId="LiveId" clId="{56973893-882F-43D9-A34D-3AF96871B7C6}" dt="2024-05-10T00:13:05.105" v="5908" actId="164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28" creationId="{08F31696-64F2-76BC-E0AD-34FCEE6E8ED8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30" creationId="{240A9234-700A-03FC-4EAE-57FB9720265F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2" creationId="{73538D7E-3ADF-785D-39DA-07F95224FB0B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3" creationId="{142D4B1F-E8E2-06A8-5B4F-D52B5C1CD94A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0" creationId="{28013A8D-A5F7-3203-970D-AA2F24497E57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2" creationId="{9662702C-615B-4E3D-72DF-C5FC5416558F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5" creationId="{E01FA4DB-65CF-5A49-D43E-2775BC8387D0}"/>
          </ac:spMkLst>
        </pc:spChg>
        <pc:spChg chg="mod">
          <ac:chgData name="Thiago Panini" userId="cc6a5c77081c362d" providerId="LiveId" clId="{56973893-882F-43D9-A34D-3AF96871B7C6}" dt="2024-05-10T00:10:56.071" v="5888" actId="164"/>
          <ac:spMkLst>
            <pc:docMk/>
            <pc:sldMk cId="264369995" sldId="348"/>
            <ac:spMk id="62" creationId="{54209D48-2F70-82A5-CD8D-6E440210DB98}"/>
          </ac:spMkLst>
        </pc:spChg>
        <pc:spChg chg="mod">
          <ac:chgData name="Thiago Panini" userId="cc6a5c77081c362d" providerId="LiveId" clId="{56973893-882F-43D9-A34D-3AF96871B7C6}" dt="2024-05-10T00:11:00.608" v="5889" actId="164"/>
          <ac:spMkLst>
            <pc:docMk/>
            <pc:sldMk cId="264369995" sldId="348"/>
            <ac:spMk id="63" creationId="{C916228D-D173-E71E-A43C-23335DD66FB8}"/>
          </ac:spMkLst>
        </pc:spChg>
        <pc:spChg chg="mod">
          <ac:chgData name="Thiago Panini" userId="cc6a5c77081c362d" providerId="LiveId" clId="{56973893-882F-43D9-A34D-3AF96871B7C6}" dt="2024-05-10T00:11:04.196" v="5890" actId="164"/>
          <ac:spMkLst>
            <pc:docMk/>
            <pc:sldMk cId="264369995" sldId="348"/>
            <ac:spMk id="1024" creationId="{EFC103B9-290E-1C7E-210C-2B708D6A40DD}"/>
          </ac:spMkLst>
        </pc:spChg>
        <pc:spChg chg="mod">
          <ac:chgData name="Thiago Panini" userId="cc6a5c77081c362d" providerId="LiveId" clId="{56973893-882F-43D9-A34D-3AF96871B7C6}" dt="2024-05-10T00:11:08.668" v="5891" actId="164"/>
          <ac:spMkLst>
            <pc:docMk/>
            <pc:sldMk cId="264369995" sldId="348"/>
            <ac:spMk id="1025" creationId="{C044AA27-58CC-202C-9AB1-83B6B6C702A4}"/>
          </ac:spMkLst>
        </pc:spChg>
        <pc:spChg chg="mod">
          <ac:chgData name="Thiago Panini" userId="cc6a5c77081c362d" providerId="LiveId" clId="{56973893-882F-43D9-A34D-3AF96871B7C6}" dt="2024-05-10T00:11:11.976" v="5892" actId="164"/>
          <ac:spMkLst>
            <pc:docMk/>
            <pc:sldMk cId="264369995" sldId="348"/>
            <ac:spMk id="1027" creationId="{E4182DAF-215D-A734-9349-5CED80F1B1E5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2" creationId="{C76EE672-5D94-E50D-2991-17B5F9E14A46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8" creationId="{451B0123-8C8D-ADFD-26D4-6122D510B40F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7" creationId="{DF49DE5A-126A-EF14-1972-8934BCEEEF4D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8" creationId="{5DFB64F7-80EE-581A-9EA0-C79FC1677AD8}"/>
          </ac:spMkLst>
        </pc:spChg>
        <pc:spChg chg="mod">
          <ac:chgData name="Thiago Panini" userId="cc6a5c77081c362d" providerId="LiveId" clId="{56973893-882F-43D9-A34D-3AF96871B7C6}" dt="2024-05-10T00:18:21.155" v="5923" actId="164"/>
          <ac:spMkLst>
            <pc:docMk/>
            <pc:sldMk cId="264369995" sldId="348"/>
            <ac:spMk id="2060" creationId="{335A7359-FFBB-7831-6714-4A18756F2D65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1" creationId="{61427427-38C9-C80E-C28E-1223C9CAAC47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1" creationId="{2F2150F4-9DCC-F6E9-2B85-80B93295F34B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2" creationId="{24E91A93-756F-6689-090C-8B253F3D58A6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78" creationId="{CC31AD21-DBC6-9570-67BA-626D269EE351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80" creationId="{E7302977-8548-9739-CCFF-B6CCC86FB863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2" creationId="{5D0FF845-7161-E329-9544-90B269566B5D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3" creationId="{6D1D8457-C8E1-B5F0-E428-1DC1120C43DE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084" creationId="{8243A5CA-4315-74F4-74F7-C7B10EC71116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8" creationId="{C91389E5-4564-D425-02A2-79F0815B84AF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9" creationId="{91F218BE-FDFC-D940-32A3-E732F0BF1DE2}"/>
          </ac:spMkLst>
        </pc:spChg>
        <pc:spChg chg="mod">
          <ac:chgData name="Thiago Panini" userId="cc6a5c77081c362d" providerId="LiveId" clId="{56973893-882F-43D9-A34D-3AF96871B7C6}" dt="2024-05-10T00:14:44.349" v="5920" actId="164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172" creationId="{5C5A899C-3A6C-A80C-F313-AEB25131605F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79" creationId="{5DBA4C39-E628-5A51-474B-08C1A42CA6A4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80" creationId="{54DA153C-89FB-D09D-0568-3C04599165D4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6" creationId="{5A05F7F7-EB2A-922C-F91D-0E6DBF784237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7" creationId="{C0696B24-EF1A-98D1-1566-55B04A17362E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0" creationId="{AD30444C-65D3-5CD4-2A65-5070338223CA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0" creationId="{07DB47EC-B96A-F9EC-6522-04E10A8E94DB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1" creationId="{9CE69611-0203-C3DD-09A6-88AE2F0B51A4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3" creationId="{91AD16D2-9BA2-5593-D7B4-DC43F8E9A57C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5" creationId="{C134B90B-B392-D07A-D662-B8E4E1EB5458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6" creationId="{7EF52962-1B79-2CD6-21F1-A4D8469507A5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7" creationId="{E02241D2-C579-5CDA-2BB0-3C9E8D32DEB3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08" creationId="{F4F6979B-40FD-C605-9DA0-31AC49502E17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09" creationId="{77664113-55C6-26D3-0EE3-4A7339BEE1D8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10" creationId="{C7A75B0A-026F-D1C7-F42A-58867C13A9A1}"/>
          </ac:spMkLst>
        </pc:spChg>
        <pc:spChg chg="mod">
          <ac:chgData name="Thiago Panini" userId="cc6a5c77081c362d" providerId="LiveId" clId="{56973893-882F-43D9-A34D-3AF96871B7C6}" dt="2024-05-10T00:18:59.606" v="5928" actId="164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15" creationId="{2C2ED0CD-8552-DCA9-2E33-85A3100E895E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2" creationId="{C2E1A20A-AB38-51D0-553E-0410B4903DD9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3" creationId="{CB599756-EC4A-D14E-A1F1-F137AB030A76}"/>
          </ac:spMkLst>
        </pc:spChg>
        <pc:grpChg chg="add mod">
          <ac:chgData name="Thiago Panini" userId="cc6a5c77081c362d" providerId="LiveId" clId="{56973893-882F-43D9-A34D-3AF96871B7C6}" dt="2024-05-10T00:10:46.472" v="5886" actId="164"/>
          <ac:grpSpMkLst>
            <pc:docMk/>
            <pc:sldMk cId="264369995" sldId="348"/>
            <ac:grpSpMk id="4" creationId="{B93FF810-6EC1-E15F-AC54-8D3D4A3BC649}"/>
          </ac:grpSpMkLst>
        </pc:grpChg>
        <pc:grpChg chg="add 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" creationId="{85D6B28A-55AD-6073-6CAA-5ACA45B08DD1}"/>
          </ac:grpSpMkLst>
        </pc:grpChg>
        <pc:grpChg chg="add mod">
          <ac:chgData name="Thiago Panini" userId="cc6a5c77081c362d" providerId="LiveId" clId="{56973893-882F-43D9-A34D-3AF96871B7C6}" dt="2024-05-10T00:11:00.608" v="5889" actId="164"/>
          <ac:grpSpMkLst>
            <pc:docMk/>
            <pc:sldMk cId="264369995" sldId="348"/>
            <ac:grpSpMk id="7" creationId="{87751B1C-4436-F5DD-5978-9281FC21BDFB}"/>
          </ac:grpSpMkLst>
        </pc:grpChg>
        <pc:grpChg chg="add mod">
          <ac:chgData name="Thiago Panini" userId="cc6a5c77081c362d" providerId="LiveId" clId="{56973893-882F-43D9-A34D-3AF96871B7C6}" dt="2024-05-10T00:11:04.196" v="5890" actId="164"/>
          <ac:grpSpMkLst>
            <pc:docMk/>
            <pc:sldMk cId="264369995" sldId="348"/>
            <ac:grpSpMk id="9" creationId="{0DF2EAEA-74FE-24E4-10E8-361C7AE58D67}"/>
          </ac:grpSpMkLst>
        </pc:grpChg>
        <pc:grpChg chg="add 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10" creationId="{D571DA3F-978A-D1DE-F743-81C6C4859FFA}"/>
          </ac:grpSpMkLst>
        </pc:grpChg>
        <pc:grpChg chg="add 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11" creationId="{AB3C10B7-3D88-B800-9012-A61E7C368D15}"/>
          </ac:grpSpMkLst>
        </pc:grpChg>
        <pc:grpChg chg="add mod">
          <ac:chgData name="Thiago Panini" userId="cc6a5c77081c362d" providerId="LiveId" clId="{56973893-882F-43D9-A34D-3AF96871B7C6}" dt="2024-05-10T00:11:36.536" v="5896" actId="164"/>
          <ac:grpSpMkLst>
            <pc:docMk/>
            <pc:sldMk cId="264369995" sldId="348"/>
            <ac:grpSpMk id="12" creationId="{E9BAC9FF-A49B-C99A-65C2-EE780C04F357}"/>
          </ac:grpSpMkLst>
        </pc:grpChg>
        <pc:grpChg chg="add mod ord">
          <ac:chgData name="Thiago Panini" userId="cc6a5c77081c362d" providerId="LiveId" clId="{56973893-882F-43D9-A34D-3AF96871B7C6}" dt="2024-05-10T00:14:36.358" v="5918" actId="167"/>
          <ac:grpSpMkLst>
            <pc:docMk/>
            <pc:sldMk cId="264369995" sldId="348"/>
            <ac:grpSpMk id="14" creationId="{B0198E03-0AA2-B9DC-DD16-095203504108}"/>
          </ac:grpSpMkLst>
        </pc:grpChg>
        <pc:grpChg chg="add mod">
          <ac:chgData name="Thiago Panini" userId="cc6a5c77081c362d" providerId="LiveId" clId="{56973893-882F-43D9-A34D-3AF96871B7C6}" dt="2024-05-10T00:11:46.638" v="5898" actId="164"/>
          <ac:grpSpMkLst>
            <pc:docMk/>
            <pc:sldMk cId="264369995" sldId="348"/>
            <ac:grpSpMk id="15" creationId="{98B1A4C0-88E0-DF29-7017-48B04A439605}"/>
          </ac:grpSpMkLst>
        </pc:grpChg>
        <pc:grpChg chg="add mod">
          <ac:chgData name="Thiago Panini" userId="cc6a5c77081c362d" providerId="LiveId" clId="{56973893-882F-43D9-A34D-3AF96871B7C6}" dt="2024-05-10T00:11:52.020" v="5899" actId="164"/>
          <ac:grpSpMkLst>
            <pc:docMk/>
            <pc:sldMk cId="264369995" sldId="348"/>
            <ac:grpSpMk id="45" creationId="{278053F1-AA24-1E99-8F25-3405A0BB2397}"/>
          </ac:grpSpMkLst>
        </pc:grpChg>
        <pc:grpChg chg="add mod">
          <ac:chgData name="Thiago Panini" userId="cc6a5c77081c362d" providerId="LiveId" clId="{56973893-882F-43D9-A34D-3AF96871B7C6}" dt="2024-05-10T00:12:00.842" v="5900" actId="164"/>
          <ac:grpSpMkLst>
            <pc:docMk/>
            <pc:sldMk cId="264369995" sldId="348"/>
            <ac:grpSpMk id="46" creationId="{4B236C81-0A5D-9D46-15CF-E9050C822DD6}"/>
          </ac:grpSpMkLst>
        </pc:grpChg>
        <pc:grpChg chg="add mod">
          <ac:chgData name="Thiago Panini" userId="cc6a5c77081c362d" providerId="LiveId" clId="{56973893-882F-43D9-A34D-3AF96871B7C6}" dt="2024-05-10T00:12:05.827" v="5901" actId="164"/>
          <ac:grpSpMkLst>
            <pc:docMk/>
            <pc:sldMk cId="264369995" sldId="348"/>
            <ac:grpSpMk id="47" creationId="{5038376B-30F3-6D3C-8A88-F05DA7CE4BC2}"/>
          </ac:grpSpMkLst>
        </pc:grpChg>
        <pc:grpChg chg="add mod">
          <ac:chgData name="Thiago Panini" userId="cc6a5c77081c362d" providerId="LiveId" clId="{56973893-882F-43D9-A34D-3AF96871B7C6}" dt="2024-05-10T00:12:40.382" v="5904" actId="164"/>
          <ac:grpSpMkLst>
            <pc:docMk/>
            <pc:sldMk cId="264369995" sldId="348"/>
            <ac:grpSpMk id="48" creationId="{7A07FC45-FEA2-C588-69C0-7F61A87824C8}"/>
          </ac:grpSpMkLst>
        </pc:grpChg>
        <pc:grpChg chg="add mod">
          <ac:chgData name="Thiago Panini" userId="cc6a5c77081c362d" providerId="LiveId" clId="{56973893-882F-43D9-A34D-3AF96871B7C6}" dt="2024-05-10T00:12:46.699" v="5905" actId="164"/>
          <ac:grpSpMkLst>
            <pc:docMk/>
            <pc:sldMk cId="264369995" sldId="348"/>
            <ac:grpSpMk id="49" creationId="{261EEEF4-2CCE-3BDF-B821-12AEF0C0E832}"/>
          </ac:grpSpMkLst>
        </pc:grpChg>
        <pc:grpChg chg="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51" creationId="{A485F2A8-8060-FC2B-1EB8-72BD655EC04E}"/>
          </ac:grpSpMkLst>
        </pc:grpChg>
        <pc:grpChg chg="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3" creationId="{8C217084-DEF9-B431-98A6-832369E2568D}"/>
          </ac:grpSpMkLst>
        </pc:grpChg>
        <pc:grpChg chg="add mod">
          <ac:chgData name="Thiago Panini" userId="cc6a5c77081c362d" providerId="LiveId" clId="{56973893-882F-43D9-A34D-3AF96871B7C6}" dt="2024-05-10T00:12:54.451" v="5906" actId="164"/>
          <ac:grpSpMkLst>
            <pc:docMk/>
            <pc:sldMk cId="264369995" sldId="348"/>
            <ac:grpSpMk id="54" creationId="{67633031-BB54-3BEF-4767-664467187EC9}"/>
          </ac:grpSpMkLst>
        </pc:grpChg>
        <pc:grpChg chg="add mod">
          <ac:chgData name="Thiago Panini" userId="cc6a5c77081c362d" providerId="LiveId" clId="{56973893-882F-43D9-A34D-3AF96871B7C6}" dt="2024-05-10T00:13:01.785" v="5907" actId="164"/>
          <ac:grpSpMkLst>
            <pc:docMk/>
            <pc:sldMk cId="264369995" sldId="348"/>
            <ac:grpSpMk id="56" creationId="{A966BD8F-10E2-E442-9390-DDD69473181B}"/>
          </ac:grpSpMkLst>
        </pc:grpChg>
        <pc:grpChg chg="add mod or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57" creationId="{E57C350F-D989-3AFB-F5AE-328E64757295}"/>
          </ac:grpSpMkLst>
        </pc:grpChg>
        <pc:grpChg chg="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61" creationId="{2847101A-9636-DD05-1BE7-D1BC6CD2B6AF}"/>
          </ac:grpSpMkLst>
        </pc:grpChg>
        <pc:grpChg chg="add mod">
          <ac:chgData name="Thiago Panini" userId="cc6a5c77081c362d" providerId="LiveId" clId="{56973893-882F-43D9-A34D-3AF96871B7C6}" dt="2024-05-10T00:13:14.206" v="5909" actId="164"/>
          <ac:grpSpMkLst>
            <pc:docMk/>
            <pc:sldMk cId="264369995" sldId="348"/>
            <ac:grpSpMk id="1026" creationId="{4A42D3E0-A2FF-C3A0-0178-1A5353BB7AFE}"/>
          </ac:grpSpMkLst>
        </pc:grpChg>
        <pc:grpChg chg="add mod">
          <ac:chgData name="Thiago Panini" userId="cc6a5c77081c362d" providerId="LiveId" clId="{56973893-882F-43D9-A34D-3AF96871B7C6}" dt="2024-05-10T00:13:19.584" v="5910" actId="164"/>
          <ac:grpSpMkLst>
            <pc:docMk/>
            <pc:sldMk cId="264369995" sldId="348"/>
            <ac:grpSpMk id="1029" creationId="{47EC258C-C151-A8A3-87D8-51F562DD2C4B}"/>
          </ac:grpSpMkLst>
        </pc:grpChg>
        <pc:grpChg chg="add mod">
          <ac:chgData name="Thiago Panini" userId="cc6a5c77081c362d" providerId="LiveId" clId="{56973893-882F-43D9-A34D-3AF96871B7C6}" dt="2024-05-10T00:14:06.341" v="5911" actId="164"/>
          <ac:grpSpMkLst>
            <pc:docMk/>
            <pc:sldMk cId="264369995" sldId="348"/>
            <ac:grpSpMk id="1030" creationId="{BABF0766-E0F3-E033-916B-481588136D06}"/>
          </ac:grpSpMkLst>
        </pc:grpChg>
        <pc:grpChg chg="add mod">
          <ac:chgData name="Thiago Panini" userId="cc6a5c77081c362d" providerId="LiveId" clId="{56973893-882F-43D9-A34D-3AF96871B7C6}" dt="2024-05-10T00:14:11.603" v="5912" actId="164"/>
          <ac:grpSpMkLst>
            <pc:docMk/>
            <pc:sldMk cId="264369995" sldId="348"/>
            <ac:grpSpMk id="1031" creationId="{8FDA7C60-0E31-F4B4-549B-D5F4CB594630}"/>
          </ac:grpSpMkLst>
        </pc:grpChg>
        <pc:grpChg chg="add mod">
          <ac:chgData name="Thiago Panini" userId="cc6a5c77081c362d" providerId="LiveId" clId="{56973893-882F-43D9-A34D-3AF96871B7C6}" dt="2024-05-10T00:14:16.994" v="5913" actId="164"/>
          <ac:grpSpMkLst>
            <pc:docMk/>
            <pc:sldMk cId="264369995" sldId="348"/>
            <ac:grpSpMk id="1033" creationId="{92E86A7B-C0BA-40B0-51FE-A5C81FA8F03E}"/>
          </ac:grpSpMkLst>
        </pc:grpChg>
        <pc:grpChg chg="add mod">
          <ac:chgData name="Thiago Panini" userId="cc6a5c77081c362d" providerId="LiveId" clId="{56973893-882F-43D9-A34D-3AF96871B7C6}" dt="2024-05-10T00:14:21.041" v="5914" actId="164"/>
          <ac:grpSpMkLst>
            <pc:docMk/>
            <pc:sldMk cId="264369995" sldId="348"/>
            <ac:grpSpMk id="1038" creationId="{993C97A2-30A9-B17A-5352-7C205F2B0428}"/>
          </ac:grpSpMkLst>
        </pc:grpChg>
        <pc:grpChg chg="add mo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1040" creationId="{84A2C3C1-ACC5-148D-2B7D-83881516418F}"/>
          </ac:grpSpMkLst>
        </pc:grpChg>
        <pc:grpChg chg="add mod">
          <ac:chgData name="Thiago Panini" userId="cc6a5c77081c362d" providerId="LiveId" clId="{56973893-882F-43D9-A34D-3AF96871B7C6}" dt="2024-05-10T00:14:44.349" v="5920" actId="164"/>
          <ac:grpSpMkLst>
            <pc:docMk/>
            <pc:sldMk cId="264369995" sldId="348"/>
            <ac:grpSpMk id="1043" creationId="{AE4BFDBB-505F-DA32-B1FF-6FE0A72B8542}"/>
          </ac:grpSpMkLst>
        </pc:grpChg>
        <pc:grpChg chg="add mod">
          <ac:chgData name="Thiago Panini" userId="cc6a5c77081c362d" providerId="LiveId" clId="{56973893-882F-43D9-A34D-3AF96871B7C6}" dt="2024-05-10T00:14:50.517" v="5921" actId="164"/>
          <ac:grpSpMkLst>
            <pc:docMk/>
            <pc:sldMk cId="264369995" sldId="348"/>
            <ac:grpSpMk id="1045" creationId="{8C6521A4-CABE-5C79-C84F-7FDA8A9C81B7}"/>
          </ac:grpSpMkLst>
        </pc:grpChg>
        <pc:grpChg chg="add mod">
          <ac:chgData name="Thiago Panini" userId="cc6a5c77081c362d" providerId="LiveId" clId="{56973893-882F-43D9-A34D-3AF96871B7C6}" dt="2024-05-10T00:14:55.542" v="5922" actId="164"/>
          <ac:grpSpMkLst>
            <pc:docMk/>
            <pc:sldMk cId="264369995" sldId="348"/>
            <ac:grpSpMk id="1046" creationId="{6C9120EB-08D7-BEA2-1B16-BA593E99C56B}"/>
          </ac:grpSpMkLst>
        </pc:grpChg>
        <pc:grpChg chg="add mod">
          <ac:chgData name="Thiago Panini" userId="cc6a5c77081c362d" providerId="LiveId" clId="{56973893-882F-43D9-A34D-3AF96871B7C6}" dt="2024-05-10T00:18:21.155" v="5923" actId="164"/>
          <ac:grpSpMkLst>
            <pc:docMk/>
            <pc:sldMk cId="264369995" sldId="348"/>
            <ac:grpSpMk id="1047" creationId="{50A169C2-9D25-BB30-00AF-CF5557F4C23B}"/>
          </ac:grpSpMkLst>
        </pc:grpChg>
        <pc:grpChg chg="add mod">
          <ac:chgData name="Thiago Panini" userId="cc6a5c77081c362d" providerId="LiveId" clId="{56973893-882F-43D9-A34D-3AF96871B7C6}" dt="2024-05-10T00:18:34.829" v="5924" actId="164"/>
          <ac:grpSpMkLst>
            <pc:docMk/>
            <pc:sldMk cId="264369995" sldId="348"/>
            <ac:grpSpMk id="1048" creationId="{969C4C51-E82A-6ECF-56E1-FAE352641101}"/>
          </ac:grpSpMkLst>
        </pc:grpChg>
        <pc:grpChg chg="add mod">
          <ac:chgData name="Thiago Panini" userId="cc6a5c77081c362d" providerId="LiveId" clId="{56973893-882F-43D9-A34D-3AF96871B7C6}" dt="2024-05-10T00:18:43.582" v="5925" actId="164"/>
          <ac:grpSpMkLst>
            <pc:docMk/>
            <pc:sldMk cId="264369995" sldId="348"/>
            <ac:grpSpMk id="1049" creationId="{2CDAA082-6DEE-7453-6F56-94AA32A4C442}"/>
          </ac:grpSpMkLst>
        </pc:grpChg>
        <pc:grpChg chg="add mod">
          <ac:chgData name="Thiago Panini" userId="cc6a5c77081c362d" providerId="LiveId" clId="{56973893-882F-43D9-A34D-3AF96871B7C6}" dt="2024-05-10T00:18:49.998" v="5926" actId="164"/>
          <ac:grpSpMkLst>
            <pc:docMk/>
            <pc:sldMk cId="264369995" sldId="348"/>
            <ac:grpSpMk id="1050" creationId="{D4A12ED6-6637-25C2-42A3-891FF87DC376}"/>
          </ac:grpSpMkLst>
        </pc:grpChg>
        <pc:grpChg chg="add mod">
          <ac:chgData name="Thiago Panini" userId="cc6a5c77081c362d" providerId="LiveId" clId="{56973893-882F-43D9-A34D-3AF96871B7C6}" dt="2024-05-10T00:18:54.818" v="5927" actId="164"/>
          <ac:grpSpMkLst>
            <pc:docMk/>
            <pc:sldMk cId="264369995" sldId="348"/>
            <ac:grpSpMk id="1051" creationId="{24DD5ACC-AD0F-E574-E962-745AF981C609}"/>
          </ac:grpSpMkLst>
        </pc:grpChg>
        <pc:grpChg chg="add mod">
          <ac:chgData name="Thiago Panini" userId="cc6a5c77081c362d" providerId="LiveId" clId="{56973893-882F-43D9-A34D-3AF96871B7C6}" dt="2024-05-10T00:18:59.606" v="5928" actId="164"/>
          <ac:grpSpMkLst>
            <pc:docMk/>
            <pc:sldMk cId="264369995" sldId="348"/>
            <ac:grpSpMk id="1052" creationId="{40C31949-87FD-C534-97A5-60CD4429E658}"/>
          </ac:grpSpMkLst>
        </pc:grpChg>
        <pc:grpChg chg="add mod">
          <ac:chgData name="Thiago Panini" userId="cc6a5c77081c362d" providerId="LiveId" clId="{56973893-882F-43D9-A34D-3AF96871B7C6}" dt="2024-05-10T00:19:10.031" v="5929" actId="164"/>
          <ac:grpSpMkLst>
            <pc:docMk/>
            <pc:sldMk cId="264369995" sldId="348"/>
            <ac:grpSpMk id="1053" creationId="{DBA79AD0-E6FD-EFB4-4AAB-26972D66C960}"/>
          </ac:grpSpMkLst>
        </pc:grpChg>
        <pc:grpChg chg="add mod">
          <ac:chgData name="Thiago Panini" userId="cc6a5c77081c362d" providerId="LiveId" clId="{56973893-882F-43D9-A34D-3AF96871B7C6}" dt="2024-05-10T00:19:18.787" v="5930" actId="164"/>
          <ac:grpSpMkLst>
            <pc:docMk/>
            <pc:sldMk cId="264369995" sldId="348"/>
            <ac:grpSpMk id="1054" creationId="{3EA807AE-C8AE-C0A2-D4D7-467178696A68}"/>
          </ac:grpSpMkLst>
        </pc:grpChg>
        <pc:grpChg chg="add mod">
          <ac:chgData name="Thiago Panini" userId="cc6a5c77081c362d" providerId="LiveId" clId="{56973893-882F-43D9-A34D-3AF96871B7C6}" dt="2024-05-10T00:19:23.814" v="5931" actId="164"/>
          <ac:grpSpMkLst>
            <pc:docMk/>
            <pc:sldMk cId="264369995" sldId="348"/>
            <ac:grpSpMk id="1055" creationId="{B249023F-FEB6-8B7D-F11A-38856F697F49}"/>
          </ac:grpSpMkLst>
        </pc:grpChg>
        <pc:grpChg chg="add mod">
          <ac:chgData name="Thiago Panini" userId="cc6a5c77081c362d" providerId="LiveId" clId="{56973893-882F-43D9-A34D-3AF96871B7C6}" dt="2024-05-10T00:20:16.557" v="5938" actId="164"/>
          <ac:grpSpMkLst>
            <pc:docMk/>
            <pc:sldMk cId="264369995" sldId="348"/>
            <ac:grpSpMk id="1056" creationId="{10717859-8718-FD96-9F20-CEA618D7D33F}"/>
          </ac:grpSpMkLst>
        </pc:grpChg>
        <pc:grpChg chg="add mod">
          <ac:chgData name="Thiago Panini" userId="cc6a5c77081c362d" providerId="LiveId" clId="{56973893-882F-43D9-A34D-3AF96871B7C6}" dt="2024-05-10T00:21:52.244" v="5947" actId="164"/>
          <ac:grpSpMkLst>
            <pc:docMk/>
            <pc:sldMk cId="264369995" sldId="348"/>
            <ac:grpSpMk id="1057" creationId="{F34B70E6-BA2D-A49C-59D5-C5CEBE63571F}"/>
          </ac:grpSpMkLst>
        </pc:grpChg>
        <pc:picChg chg="mod">
          <ac:chgData name="Thiago Panini" userId="cc6a5c77081c362d" providerId="LiveId" clId="{56973893-882F-43D9-A34D-3AF96871B7C6}" dt="2024-05-10T00:12:40.382" v="5904" actId="164"/>
          <ac:picMkLst>
            <pc:docMk/>
            <pc:sldMk cId="264369995" sldId="348"/>
            <ac:picMk id="13" creationId="{0123C466-214A-267C-362C-90A9C2A714B7}"/>
          </ac:picMkLst>
        </pc:picChg>
        <pc:picChg chg="mod">
          <ac:chgData name="Thiago Panini" userId="cc6a5c77081c362d" providerId="LiveId" clId="{56973893-882F-43D9-A34D-3AF96871B7C6}" dt="2024-05-10T00:12:54.451" v="5906" actId="164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56973893-882F-43D9-A34D-3AF96871B7C6}" dt="2024-05-10T00:13:19.584" v="5910" actId="164"/>
          <ac:picMkLst>
            <pc:docMk/>
            <pc:sldMk cId="264369995" sldId="348"/>
            <ac:picMk id="31" creationId="{23EDD963-0C3C-5A6B-72CB-09178FB35F2A}"/>
          </ac:picMkLst>
        </pc:picChg>
        <pc:picChg chg="mod">
          <ac:chgData name="Thiago Panini" userId="cc6a5c77081c362d" providerId="LiveId" clId="{56973893-882F-43D9-A34D-3AF96871B7C6}" dt="2024-05-10T00:20:16.557" v="5938" actId="164"/>
          <ac:picMkLst>
            <pc:docMk/>
            <pc:sldMk cId="264369995" sldId="348"/>
            <ac:picMk id="32" creationId="{86953374-F6B9-9AD8-11B4-C80A19789A24}"/>
          </ac:picMkLst>
        </pc:picChg>
        <pc:picChg chg="mod">
          <ac:chgData name="Thiago Panini" userId="cc6a5c77081c362d" providerId="LiveId" clId="{56973893-882F-43D9-A34D-3AF96871B7C6}" dt="2024-05-10T00:14:39.799" v="5919" actId="164"/>
          <ac:picMkLst>
            <pc:docMk/>
            <pc:sldMk cId="264369995" sldId="348"/>
            <ac:picMk id="33" creationId="{7F6D32B0-80D6-8C04-03D3-EB018DF3F3E7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4" creationId="{9DD5A764-AA1E-05DD-0B53-3167731D856F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5" creationId="{B50EA87B-6E9E-651F-B809-246F7EBC9F2C}"/>
          </ac:picMkLst>
        </pc:picChg>
        <pc:picChg chg="mod">
          <ac:chgData name="Thiago Panini" userId="cc6a5c77081c362d" providerId="LiveId" clId="{56973893-882F-43D9-A34D-3AF96871B7C6}" dt="2024-05-10T00:13:05.105" v="5908" actId="164"/>
          <ac:picMkLst>
            <pc:docMk/>
            <pc:sldMk cId="264369995" sldId="348"/>
            <ac:picMk id="40" creationId="{0E544902-3F46-BBBB-C776-BB8B7A171CBD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44" creationId="{5709B087-926B-7B2D-2956-20C717295328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58" creationId="{37E7F5C2-032E-E96B-F992-C3C6870C3B35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28" creationId="{8778D89C-1593-5443-AEC8-EF51DB7390E7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32" creationId="{024ACF23-C399-FC13-A8EA-E43F763E3572}"/>
          </ac:picMkLst>
        </pc:picChg>
        <pc:picChg chg="mod">
          <ac:chgData name="Thiago Panini" userId="cc6a5c77081c362d" providerId="LiveId" clId="{56973893-882F-43D9-A34D-3AF96871B7C6}" dt="2024-05-10T00:11:04.196" v="5890" actId="164"/>
          <ac:picMkLst>
            <pc:docMk/>
            <pc:sldMk cId="264369995" sldId="348"/>
            <ac:picMk id="1034" creationId="{B3E69891-5E8C-CAD7-E1D6-D7E6B3B8E394}"/>
          </ac:picMkLst>
        </pc:picChg>
        <pc:picChg chg="mod">
          <ac:chgData name="Thiago Panini" userId="cc6a5c77081c362d" providerId="LiveId" clId="{56973893-882F-43D9-A34D-3AF96871B7C6}" dt="2024-05-10T00:11:08.668" v="5891" actId="164"/>
          <ac:picMkLst>
            <pc:docMk/>
            <pc:sldMk cId="264369995" sldId="348"/>
            <ac:picMk id="1036" creationId="{FD10C184-E4D3-A294-5E65-9279CA75F712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1039" creationId="{FF8CC48B-CEA3-A092-CB04-C8A6BCA18056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2" creationId="{D5CDEA4B-94D6-853E-FBA7-53157655C4F4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4" creationId="{EA0E80FD-60B6-5866-4B91-4B2F13739F7A}"/>
          </ac:picMkLst>
        </pc:picChg>
        <pc:picChg chg="mod">
          <ac:chgData name="Thiago Panini" userId="cc6a5c77081c362d" providerId="LiveId" clId="{56973893-882F-43D9-A34D-3AF96871B7C6}" dt="2024-05-10T00:18:21.155" v="5923" actId="164"/>
          <ac:picMkLst>
            <pc:docMk/>
            <pc:sldMk cId="264369995" sldId="348"/>
            <ac:picMk id="2059" creationId="{7C6C1025-1396-C0AF-B014-1641A45F9494}"/>
          </ac:picMkLst>
        </pc:picChg>
        <pc:picChg chg="mod">
          <ac:chgData name="Thiago Panini" userId="cc6a5c77081c362d" providerId="LiveId" clId="{56973893-882F-43D9-A34D-3AF96871B7C6}" dt="2024-05-10T00:14:11.603" v="5912" actId="164"/>
          <ac:picMkLst>
            <pc:docMk/>
            <pc:sldMk cId="264369995" sldId="348"/>
            <ac:picMk id="2073" creationId="{311F7E10-80F2-EAA3-B140-C3837DEF1C97}"/>
          </ac:picMkLst>
        </pc:picChg>
        <pc:picChg chg="mod">
          <ac:chgData name="Thiago Panini" userId="cc6a5c77081c362d" providerId="LiveId" clId="{56973893-882F-43D9-A34D-3AF96871B7C6}" dt="2024-05-10T00:14:16.994" v="5913" actId="164"/>
          <ac:picMkLst>
            <pc:docMk/>
            <pc:sldMk cId="264369995" sldId="348"/>
            <ac:picMk id="2079" creationId="{E84A9B9A-C915-3BAC-74CA-75207AB94D25}"/>
          </ac:picMkLst>
        </pc:picChg>
        <pc:picChg chg="mod">
          <ac:chgData name="Thiago Panini" userId="cc6a5c77081c362d" providerId="LiveId" clId="{56973893-882F-43D9-A34D-3AF96871B7C6}" dt="2024-05-10T00:14:55.542" v="5922" actId="164"/>
          <ac:picMkLst>
            <pc:docMk/>
            <pc:sldMk cId="264369995" sldId="348"/>
            <ac:picMk id="2173" creationId="{8DDC28FC-6440-8F19-B3DF-602B1B9D4247}"/>
          </ac:picMkLst>
        </pc:picChg>
        <pc:picChg chg="mod">
          <ac:chgData name="Thiago Panini" userId="cc6a5c77081c362d" providerId="LiveId" clId="{56973893-882F-43D9-A34D-3AF96871B7C6}" dt="2024-05-10T00:21:52.244" v="5947" actId="164"/>
          <ac:picMkLst>
            <pc:docMk/>
            <pc:sldMk cId="264369995" sldId="348"/>
            <ac:picMk id="2174" creationId="{3C62A4D9-0E17-A8A9-89CE-31DE9FD63929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5" creationId="{4ACE66E6-9DB4-AD00-D540-E0335485A27D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6" creationId="{C7C34381-1642-7792-5E2F-98DB4006DA52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7" creationId="{0C8B9604-4DEF-05DA-3260-39A1F7438128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8" creationId="{2A9A7056-003C-8697-FDCE-52B15DD84414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1" creationId="{5B07CF20-86CD-7E46-9F8E-D8DCF54B5886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4" creationId="{265770A7-EDA1-B1FA-7F49-D6BB446D4F6D}"/>
          </ac:picMkLst>
        </pc:picChg>
        <pc:picChg chg="mod">
          <ac:chgData name="Thiago Panini" userId="cc6a5c77081c362d" providerId="LiveId" clId="{56973893-882F-43D9-A34D-3AF96871B7C6}" dt="2024-05-10T00:18:43.582" v="5925" actId="164"/>
          <ac:picMkLst>
            <pc:docMk/>
            <pc:sldMk cId="264369995" sldId="348"/>
            <ac:picMk id="2202" creationId="{5046A996-D094-0C82-0139-4DD89F34F869}"/>
          </ac:picMkLst>
        </pc:picChg>
        <pc:picChg chg="mod">
          <ac:chgData name="Thiago Panini" userId="cc6a5c77081c362d" providerId="LiveId" clId="{56973893-882F-43D9-A34D-3AF96871B7C6}" dt="2024-05-10T00:18:49.998" v="5926" actId="164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56973893-882F-43D9-A34D-3AF96871B7C6}" dt="2024-05-10T00:19:23.814" v="5931" actId="164"/>
          <ac:picMkLst>
            <pc:docMk/>
            <pc:sldMk cId="264369995" sldId="348"/>
            <ac:picMk id="2216" creationId="{5A55E0FF-9E31-5809-A91F-7D65D8928DE3}"/>
          </ac:picMkLst>
        </pc:picChg>
        <pc:picChg chg="mod">
          <ac:chgData name="Thiago Panini" userId="cc6a5c77081c362d" providerId="LiveId" clId="{56973893-882F-43D9-A34D-3AF96871B7C6}" dt="2024-05-10T00:19:10.031" v="5929" actId="164"/>
          <ac:picMkLst>
            <pc:docMk/>
            <pc:sldMk cId="264369995" sldId="348"/>
            <ac:picMk id="2217" creationId="{A36A2E59-7E7C-0028-92DD-1DB0AAF08A3B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18" creationId="{715AC376-4801-4728-1DD9-69FA9B1FA22F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19" creationId="{23357E85-D16B-2F4B-30DC-0BCEF9D3E26D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20" creationId="{2E46D7A6-95F3-8ECE-421D-F4DF62C06C08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21" creationId="{84CEF7CB-BEA7-4C6E-49AA-D5188B8B3CDC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4" creationId="{4BB1856E-8E77-5345-7D98-231DEBC19B81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7" creationId="{F79AF59F-5CFA-46CA-5158-D8EFB24DEA2F}"/>
          </ac:picMkLst>
        </pc:picChg>
      </pc:sldChg>
      <pc:sldChg chg="modAnim">
        <pc:chgData name="Thiago Panini" userId="cc6a5c77081c362d" providerId="LiveId" clId="{56973893-882F-43D9-A34D-3AF96871B7C6}" dt="2024-05-10T00:25:53.510" v="5977"/>
        <pc:sldMkLst>
          <pc:docMk/>
          <pc:sldMk cId="1753232818" sldId="349"/>
        </pc:sldMkLst>
      </pc:sldChg>
      <pc:sldChg chg="addSp modSp modAnim">
        <pc:chgData name="Thiago Panini" userId="cc6a5c77081c362d" providerId="LiveId" clId="{56973893-882F-43D9-A34D-3AF96871B7C6}" dt="2024-05-10T00:27:54.783" v="5992"/>
        <pc:sldMkLst>
          <pc:docMk/>
          <pc:sldMk cId="292503520" sldId="351"/>
        </pc:sldMkLst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8" creationId="{978725BA-603F-9E5F-94DF-36474A89F363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59" creationId="{94620CFF-1B4B-6319-1856-07F009791188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60" creationId="{6C375FFA-EEB0-7E6E-A13E-90874EABEA57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045" creationId="{D98DF0CA-87D8-07B6-3962-44A3703596B9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65" creationId="{FF2F15C3-E5CE-1FE4-4DEB-901E08101AED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2" creationId="{B4B92DB3-E99D-7082-FCAA-2F386A2A36C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3" creationId="{C9C09C08-D09C-5355-FDFE-2B08963953E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4" creationId="{08C7C07F-76C2-5C76-03FB-905DA06F8B7D}"/>
          </ac:spMkLst>
        </pc:s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6" creationId="{762298A8-CCC9-20AA-EDEC-36CE79B871B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56973893-882F-43D9-A34D-3AF96871B7C6}" dt="2024-05-10T00:26:30.019" v="5978" actId="164"/>
          <ac:grpSpMkLst>
            <pc:docMk/>
            <pc:sldMk cId="292503520" sldId="351"/>
            <ac:grpSpMk id="10" creationId="{F8802AA5-E86C-42F3-D420-AE371D74E8E8}"/>
          </ac:grpSpMkLst>
        </pc:grpChg>
        <pc:grpChg chg="add 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13" creationId="{B460A3BB-CC28-4368-22B5-E21576079B65}"/>
          </ac:grpSpMkLst>
        </pc:grpChg>
        <pc:grpChg chg="add 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16" creationId="{B6710333-BE36-376E-6AAC-5FA5DD31EB20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5" creationId="{7FD370EB-47B0-148C-F1A3-71F7694A1B81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9" creationId="{8AA41F39-B250-8390-7C2A-EDBC182AF63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4" creationId="{84E8B923-2F9A-C3DE-5427-863AD9767E3E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8" creationId="{6430653D-37EA-5CC3-DFF1-B45A5DFC8839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48" creationId="{B0E78329-5184-C27E-4B62-4BA6869B35B1}"/>
          </ac:grpSpMkLst>
        </pc:grpChg>
        <pc:picChg chg="mod">
          <ac:chgData name="Thiago Panini" userId="cc6a5c77081c362d" providerId="LiveId" clId="{56973893-882F-43D9-A34D-3AF96871B7C6}" dt="2024-05-10T00:26:50.469" v="5980" actId="164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56973893-882F-43D9-A34D-3AF96871B7C6}" dt="2024-05-10T00:26:55.184" v="5981" actId="164"/>
          <ac:picMkLst>
            <pc:docMk/>
            <pc:sldMk cId="292503520" sldId="351"/>
            <ac:picMk id="47" creationId="{BF47F9F9-CBCF-90BF-E6C1-913BDFECE5A7}"/>
          </ac:picMkLst>
        </pc:picChg>
      </pc:sldChg>
      <pc:sldChg chg="addSp modSp modAnim">
        <pc:chgData name="Thiago Panini" userId="cc6a5c77081c362d" providerId="LiveId" clId="{56973893-882F-43D9-A34D-3AF96871B7C6}" dt="2024-05-10T00:28:28.847" v="5999"/>
        <pc:sldMkLst>
          <pc:docMk/>
          <pc:sldMk cId="611373428" sldId="352"/>
        </pc:sldMkLst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28:03.045" v="5993" actId="164"/>
          <ac:grpSpMkLst>
            <pc:docMk/>
            <pc:sldMk cId="611373428" sldId="352"/>
            <ac:grpSpMk id="2" creationId="{3CA15603-CD5F-44B3-7D45-8826941B26DF}"/>
          </ac:grpSpMkLst>
        </pc:grpChg>
        <pc:grpChg chg="add mod">
          <ac:chgData name="Thiago Panini" userId="cc6a5c77081c362d" providerId="LiveId" clId="{56973893-882F-43D9-A34D-3AF96871B7C6}" dt="2024-05-10T00:28:06.837" v="5994" actId="164"/>
          <ac:grpSpMkLst>
            <pc:docMk/>
            <pc:sldMk cId="611373428" sldId="352"/>
            <ac:grpSpMk id="3" creationId="{753DD5AF-758B-DD2F-9F24-547D9886A386}"/>
          </ac:grpSpMkLst>
        </pc:grpChg>
        <pc:grpChg chg="add mod">
          <ac:chgData name="Thiago Panini" userId="cc6a5c77081c362d" providerId="LiveId" clId="{56973893-882F-43D9-A34D-3AF96871B7C6}" dt="2024-05-10T00:28:10.976" v="5995" actId="164"/>
          <ac:grpSpMkLst>
            <pc:docMk/>
            <pc:sldMk cId="611373428" sldId="352"/>
            <ac:grpSpMk id="10" creationId="{CD6153A6-A42E-0085-EBA7-85FAB9423AD7}"/>
          </ac:grpSpMkLst>
        </pc:grpChg>
        <pc:picChg chg="mod">
          <ac:chgData name="Thiago Panini" userId="cc6a5c77081c362d" providerId="LiveId" clId="{56973893-882F-43D9-A34D-3AF96871B7C6}" dt="2024-05-10T00:28:03.045" v="5993" actId="164"/>
          <ac:picMkLst>
            <pc:docMk/>
            <pc:sldMk cId="611373428" sldId="352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28:06.837" v="5994" actId="164"/>
          <ac:picMkLst>
            <pc:docMk/>
            <pc:sldMk cId="611373428" sldId="352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28:10.976" v="5995" actId="164"/>
          <ac:picMkLst>
            <pc:docMk/>
            <pc:sldMk cId="611373428" sldId="352"/>
            <ac:picMk id="13" creationId="{ECBA40D3-E249-2CF3-4128-CEFFDE5561BB}"/>
          </ac:picMkLst>
        </pc:picChg>
      </pc:sldChg>
      <pc:sldChg chg="addSp modSp mod modAnim">
        <pc:chgData name="Thiago Panini" userId="cc6a5c77081c362d" providerId="LiveId" clId="{56973893-882F-43D9-A34D-3AF96871B7C6}" dt="2024-05-10T00:31:37.591" v="6022"/>
        <pc:sldMkLst>
          <pc:docMk/>
          <pc:sldMk cId="2512937823" sldId="357"/>
        </pc:sldMkLst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8" creationId="{580D6E53-9175-E1ED-9745-AE2F15023E38}"/>
          </ac:spMkLst>
        </pc:spChg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9" creationId="{13E207B2-DA1B-488D-939D-822F29E97BF7}"/>
          </ac:spMkLst>
        </pc:spChg>
        <pc:spChg chg="mod">
          <ac:chgData name="Thiago Panini" userId="cc6a5c77081c362d" providerId="LiveId" clId="{56973893-882F-43D9-A34D-3AF96871B7C6}" dt="2024-05-10T00:31:27.041" v="6019" actId="164"/>
          <ac:spMkLst>
            <pc:docMk/>
            <pc:sldMk cId="2512937823" sldId="357"/>
            <ac:spMk id="85" creationId="{BD74AD73-47A6-62CE-7078-55084ED8CEAE}"/>
          </ac:spMkLst>
        </pc:spChg>
        <pc:grpChg chg="add mod ord">
          <ac:chgData name="Thiago Panini" userId="cc6a5c77081c362d" providerId="LiveId" clId="{56973893-882F-43D9-A34D-3AF96871B7C6}" dt="2024-05-10T00:31:27.041" v="6019" actId="164"/>
          <ac:grpSpMkLst>
            <pc:docMk/>
            <pc:sldMk cId="2512937823" sldId="357"/>
            <ac:grpSpMk id="2" creationId="{7068C773-0CEB-8A80-3C62-BD805A2ABE68}"/>
          </ac:grpSpMkLst>
        </pc:grpChg>
        <pc:grpChg chg="add mod ord">
          <ac:chgData name="Thiago Panini" userId="cc6a5c77081c362d" providerId="LiveId" clId="{56973893-882F-43D9-A34D-3AF96871B7C6}" dt="2024-05-10T00:31:30.124" v="6020" actId="167"/>
          <ac:grpSpMkLst>
            <pc:docMk/>
            <pc:sldMk cId="2512937823" sldId="357"/>
            <ac:grpSpMk id="3" creationId="{1A485AED-2043-DF51-AE1E-C98C677A5C6D}"/>
          </ac:grpSpMkLst>
        </pc:grpChg>
      </pc:sldChg>
      <pc:sldChg chg="addSp modSp mod">
        <pc:chgData name="Thiago Panini" userId="cc6a5c77081c362d" providerId="LiveId" clId="{56973893-882F-43D9-A34D-3AF96871B7C6}" dt="2024-05-10T00:36:38.607" v="6067" actId="164"/>
        <pc:sldMkLst>
          <pc:docMk/>
          <pc:sldMk cId="1583373659" sldId="358"/>
        </pc:sldMkLst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36:30.936" v="6065" actId="164"/>
          <ac:grpSpMkLst>
            <pc:docMk/>
            <pc:sldMk cId="1583373659" sldId="358"/>
            <ac:grpSpMk id="2" creationId="{162FB38E-D9E2-DFFC-5FDB-0F79DDDBC8F3}"/>
          </ac:grpSpMkLst>
        </pc:grpChg>
        <pc:grpChg chg="add mod">
          <ac:chgData name="Thiago Panini" userId="cc6a5c77081c362d" providerId="LiveId" clId="{56973893-882F-43D9-A34D-3AF96871B7C6}" dt="2024-05-10T00:36:34.543" v="6066" actId="164"/>
          <ac:grpSpMkLst>
            <pc:docMk/>
            <pc:sldMk cId="1583373659" sldId="358"/>
            <ac:grpSpMk id="3" creationId="{B416B180-58F4-3476-540F-1A1BF11C9197}"/>
          </ac:grpSpMkLst>
        </pc:grpChg>
        <pc:grpChg chg="add mod">
          <ac:chgData name="Thiago Panini" userId="cc6a5c77081c362d" providerId="LiveId" clId="{56973893-882F-43D9-A34D-3AF96871B7C6}" dt="2024-05-10T00:36:38.607" v="6067" actId="164"/>
          <ac:grpSpMkLst>
            <pc:docMk/>
            <pc:sldMk cId="1583373659" sldId="358"/>
            <ac:grpSpMk id="10" creationId="{71350E97-19F7-1196-C8BE-DC2E7D513671}"/>
          </ac:grpSpMkLst>
        </pc:grpChg>
        <pc:picChg chg="mod">
          <ac:chgData name="Thiago Panini" userId="cc6a5c77081c362d" providerId="LiveId" clId="{56973893-882F-43D9-A34D-3AF96871B7C6}" dt="2024-05-10T00:36:30.936" v="6065" actId="164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36:34.543" v="6066" actId="164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36:38.607" v="6067" actId="164"/>
          <ac:picMkLst>
            <pc:docMk/>
            <pc:sldMk cId="1583373659" sldId="358"/>
            <ac:picMk id="13" creationId="{ECBA40D3-E249-2CF3-4128-CEFFDE5561BB}"/>
          </ac:picMkLst>
        </pc:pic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688639880" sldId="360"/>
        </pc:sldMkLst>
      </pc:sldChg>
      <pc:sldChg chg="addSp modSp modAnim">
        <pc:chgData name="Thiago Panini" userId="cc6a5c77081c362d" providerId="LiveId" clId="{56973893-882F-43D9-A34D-3AF96871B7C6}" dt="2024-05-10T10:49:54.566" v="6163"/>
        <pc:sldMkLst>
          <pc:docMk/>
          <pc:sldMk cId="3911565837" sldId="361"/>
        </pc:sldMkLst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" creationId="{441D884B-095D-6DE2-3E95-F003F4F43D2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3" creationId="{5FD4CED3-A2C0-F5DB-AA61-1187EE7E6AC4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4" creationId="{D12C47A8-62B9-55B4-B707-9D203530EB7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5" creationId="{2FB64FE0-43A6-3C53-65EA-EEB5B9D6CCC2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7" creationId="{9A7B2C9A-0AA5-D167-FE62-C8AF0697E541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8" creationId="{7B6D5339-88E6-A21B-C1DA-F105F1DA2FC3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9" creationId="{D9314090-2172-B2D3-94AE-636A94D1ABCF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18" creationId="{6FE0A692-A2AF-650A-C782-F83B709F6C74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3" creationId="{03385DA5-423E-EF29-50BD-66A2CF559565}"/>
          </ac:spMkLst>
        </pc:spChg>
        <pc:grpChg chg="add mod">
          <ac:chgData name="Thiago Panini" userId="cc6a5c77081c362d" providerId="LiveId" clId="{56973893-882F-43D9-A34D-3AF96871B7C6}" dt="2024-05-10T10:49:33.323" v="6157" actId="164"/>
          <ac:grpSpMkLst>
            <pc:docMk/>
            <pc:sldMk cId="3911565837" sldId="361"/>
            <ac:grpSpMk id="6" creationId="{508CD3CA-849B-0E7D-F492-C4910013CD34}"/>
          </ac:grpSpMkLst>
        </pc:grpChg>
        <pc:grpChg chg="add mod">
          <ac:chgData name="Thiago Panini" userId="cc6a5c77081c362d" providerId="LiveId" clId="{56973893-882F-43D9-A34D-3AF96871B7C6}" dt="2024-05-10T10:49:37.061" v="6158" actId="164"/>
          <ac:grpSpMkLst>
            <pc:docMk/>
            <pc:sldMk cId="3911565837" sldId="361"/>
            <ac:grpSpMk id="10" creationId="{D923CE6E-FCCC-7923-54D5-DFC49E59CF9B}"/>
          </ac:grpSpMkLst>
        </pc:grpChg>
        <pc:grpChg chg="add mod">
          <ac:chgData name="Thiago Panini" userId="cc6a5c77081c362d" providerId="LiveId" clId="{56973893-882F-43D9-A34D-3AF96871B7C6}" dt="2024-05-10T10:49:40.765" v="6159" actId="164"/>
          <ac:grpSpMkLst>
            <pc:docMk/>
            <pc:sldMk cId="3911565837" sldId="361"/>
            <ac:grpSpMk id="11" creationId="{03E7BB58-D533-0B44-AC02-D9A169C4877C}"/>
          </ac:grpSpMkLst>
        </pc:grpChg>
        <pc:picChg chg="mod">
          <ac:chgData name="Thiago Panini" userId="cc6a5c77081c362d" providerId="LiveId" clId="{56973893-882F-43D9-A34D-3AF96871B7C6}" dt="2024-05-10T10:49:33.323" v="6157" actId="164"/>
          <ac:picMkLst>
            <pc:docMk/>
            <pc:sldMk cId="3911565837" sldId="361"/>
            <ac:picMk id="4098" creationId="{888146E0-B772-D488-F171-A5542A858D85}"/>
          </ac:picMkLst>
        </pc:picChg>
        <pc:picChg chg="mod">
          <ac:chgData name="Thiago Panini" userId="cc6a5c77081c362d" providerId="LiveId" clId="{56973893-882F-43D9-A34D-3AF96871B7C6}" dt="2024-05-10T10:49:37.061" v="6158" actId="164"/>
          <ac:picMkLst>
            <pc:docMk/>
            <pc:sldMk cId="3911565837" sldId="361"/>
            <ac:picMk id="4102" creationId="{3DDE513E-A621-25CC-7E5A-5837F714B82C}"/>
          </ac:picMkLst>
        </pc:picChg>
        <pc:picChg chg="mod">
          <ac:chgData name="Thiago Panini" userId="cc6a5c77081c362d" providerId="LiveId" clId="{56973893-882F-43D9-A34D-3AF96871B7C6}" dt="2024-05-10T10:49:40.765" v="6159" actId="164"/>
          <ac:picMkLst>
            <pc:docMk/>
            <pc:sldMk cId="3911565837" sldId="361"/>
            <ac:picMk id="4106" creationId="{784BBA17-17EC-0CF5-E067-10D11FED2295}"/>
          </ac:picMkLst>
        </pc:picChg>
      </pc:sldChg>
      <pc:sldChg chg="addSp modSp mod modAnim">
        <pc:chgData name="Thiago Panini" userId="cc6a5c77081c362d" providerId="LiveId" clId="{56973893-882F-43D9-A34D-3AF96871B7C6}" dt="2024-05-10T00:30:47.132" v="6013" actId="167"/>
        <pc:sldMkLst>
          <pc:docMk/>
          <pc:sldMk cId="2309062905" sldId="364"/>
        </pc:sldMkLst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36" creationId="{E85EC912-DFE4-CB89-8B0B-891032FE2664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7" creationId="{DF89CA25-61C5-56CC-773D-38E5E29018AC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8" creationId="{2A33DEB9-774C-AADB-0648-61EFC3979F0F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4" creationId="{EE01AA8E-81B0-F6BA-4378-1C3B3B2EF844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6" creationId="{E4C3D95B-3516-59CA-59B1-3D65E7045C63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8" creationId="{F0622575-2ED5-738F-F0F3-5BA41655D56E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9" creationId="{489D1C35-2FB7-21CC-1D62-F9926A80CC5D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0" creationId="{33A71D2C-0914-19D2-BF45-EA90AC9CB35A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1" creationId="{963154B6-3F92-3550-17D5-C591C000C2A6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2" creationId="{F9F761B3-B6AF-3251-D9D6-6C02120D690B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3" creationId="{B8B9DC59-4DE0-2F5D-E9FB-853588995890}"/>
          </ac:spMkLst>
        </pc:spChg>
        <pc:grpChg chg="add 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2" creationId="{8412CA0A-FC7E-0833-4F1F-DE5EA1802493}"/>
          </ac:grpSpMkLst>
        </pc:grpChg>
        <pc:grpChg chg="add mod">
          <ac:chgData name="Thiago Panini" userId="cc6a5c77081c362d" providerId="LiveId" clId="{56973893-882F-43D9-A34D-3AF96871B7C6}" dt="2024-05-10T00:29:35.066" v="6004" actId="164"/>
          <ac:grpSpMkLst>
            <pc:docMk/>
            <pc:sldMk cId="2309062905" sldId="364"/>
            <ac:grpSpMk id="3" creationId="{273C93AE-B7DD-CBEF-59A0-D3C67FF5AAA0}"/>
          </ac:grpSpMkLst>
        </pc:grpChg>
        <pc:grpChg chg="add mod">
          <ac:chgData name="Thiago Panini" userId="cc6a5c77081c362d" providerId="LiveId" clId="{56973893-882F-43D9-A34D-3AF96871B7C6}" dt="2024-05-10T00:29:38.557" v="6005" actId="164"/>
          <ac:grpSpMkLst>
            <pc:docMk/>
            <pc:sldMk cId="2309062905" sldId="364"/>
            <ac:grpSpMk id="4" creationId="{EDC1183D-B7C4-F057-9518-B2A4E17BAA46}"/>
          </ac:grpSpMkLst>
        </pc:grpChg>
        <pc:grpChg chg="add mod ord">
          <ac:chgData name="Thiago Panini" userId="cc6a5c77081c362d" providerId="LiveId" clId="{56973893-882F-43D9-A34D-3AF96871B7C6}" dt="2024-05-10T00:30:42.607" v="6012" actId="167"/>
          <ac:grpSpMkLst>
            <pc:docMk/>
            <pc:sldMk cId="2309062905" sldId="364"/>
            <ac:grpSpMk id="5" creationId="{599A3EC3-7253-A42F-AFAF-707601A25CED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6" creationId="{FBF1E09A-10B2-6670-9DEB-53B3F221AA93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7" creationId="{53281E1C-AA16-943D-75F4-CC2B24B732FB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9" creationId="{7EED3B2A-9156-99E6-FCD7-D31EBE66515D}"/>
          </ac:grpSpMkLst>
        </pc:grpChg>
        <pc:grpChg chg="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15" creationId="{BA7C7535-E7B0-45BF-480A-38CA4D7AE51F}"/>
          </ac:grpSpMkLst>
        </pc:grp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8" creationId="{81958A58-9B5C-8C4E-6B1B-791FEA23B691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3" creationId="{A763E7C5-EEA3-644A-A44D-ED5B93F368BB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22" creationId="{5835740A-ACE3-46DD-468D-9F2A0BC65B50}"/>
          </ac:picMkLst>
        </pc:picChg>
      </pc:sldChg>
      <pc:sldChg chg="addSp modSp mod modAnim">
        <pc:chgData name="Thiago Panini" userId="cc6a5c77081c362d" providerId="LiveId" clId="{56973893-882F-43D9-A34D-3AF96871B7C6}" dt="2024-05-10T10:51:45.676" v="6180"/>
        <pc:sldMkLst>
          <pc:docMk/>
          <pc:sldMk cId="2313298974" sldId="366"/>
        </pc:sldMkLst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10" creationId="{09544A13-991E-5891-03C4-7D66F5F00AF9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20" creationId="{389D910C-094C-CD12-F829-9111C0B47238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97" creationId="{695FF42B-988C-7EC3-A1A4-744349350F92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8" creationId="{3ADDFC69-2026-9AE6-7BC9-EF67246EB29B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103" creationId="{41F1AFAB-DD63-9852-0933-7D5129C1390F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4" creationId="{8FE47456-CFC5-3B88-7BDD-B1311983C649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9" creationId="{833BC165-4E77-A816-9EA1-E2979CA1D5BD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0" creationId="{FA4F7CF7-840E-C5A4-FA10-A727EAFAF512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5" creationId="{6DEFFDB2-A5EA-E5DB-46D0-43EAB643CEF0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2" creationId="{9FD87560-EC71-8249-AED6-7A239AA0876F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7" creationId="{D58C7953-BE8D-A87C-1F72-41466BA48DA7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8" creationId="{C01B02DA-569C-D63D-B037-DE1435A094DF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2" creationId="{19D423E0-1E39-49E4-CB52-4FFA8182FD62}"/>
          </ac:grpSpMkLst>
        </pc:grpChg>
        <pc:grpChg chg="add 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3" creationId="{A660D3BA-046E-0731-2296-54FAF4418844}"/>
          </ac:grpSpMkLst>
        </pc:grpChg>
        <pc:grpChg chg="add 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4" creationId="{4E48ADF8-B587-B818-A0C4-DDD62D52D661}"/>
          </ac:grpSpMkLst>
        </pc:grpChg>
        <pc:grpChg chg="add 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6" creationId="{98ABA285-B6EA-8BE3-4344-1A2315B7158E}"/>
          </ac:grpSpMkLst>
        </pc:grpChg>
        <pc:grpChg chg="add 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8" creationId="{C2D4F0F3-0201-85CD-47C9-66829CFEE4D7}"/>
          </ac:grpSpMkLst>
        </pc:grpChg>
        <pc:grpChg chg="add 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1" creationId="{D0281A93-9498-E46F-D165-1F36B743A42A}"/>
          </ac:grpSpMkLst>
        </pc:grpChg>
        <pc:grpChg chg="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94" creationId="{39E36209-992E-4384-DC32-78FDAD826A52}"/>
          </ac:grpSpMkLst>
        </pc:grpChg>
        <pc:grpChg chg="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100" creationId="{EFC0F69A-BD03-9A3F-D911-3A04BF4AF288}"/>
          </ac:grpSpMkLst>
        </pc:grpChg>
        <pc:grpChg chg="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106" creationId="{7FE18EF4-5FE6-8E7D-B010-4C80013D1B55}"/>
          </ac:grpSpMkLst>
        </pc:grpChg>
        <pc:grpChg chg="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112" creationId="{186E7C26-6BF1-F143-CB91-05E5A1E3D6B8}"/>
          </ac:grpSpMkLst>
        </pc:grpChg>
        <pc:grpChg chg="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124" creationId="{4BDF87F5-E7CA-22AC-C337-F7E95EEE68E0}"/>
          </ac:grpSpMkLst>
        </pc:grpChg>
        <pc:grpChg chg="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30" creationId="{6A6D2AA0-ACB6-C996-85A3-197CEE84BCA8}"/>
          </ac:grpSpMkLst>
        </pc:grpChg>
        <pc:picChg chg="mod">
          <ac:chgData name="Thiago Panini" userId="cc6a5c77081c362d" providerId="LiveId" clId="{56973893-882F-43D9-A34D-3AF96871B7C6}" dt="2024-05-10T10:51:07.342" v="6172" actId="164"/>
          <ac:picMkLst>
            <pc:docMk/>
            <pc:sldMk cId="2313298974" sldId="366"/>
            <ac:picMk id="5" creationId="{1FA23E31-DA91-42B1-10A0-56E066C8F70F}"/>
          </ac:picMkLst>
        </pc:picChg>
        <pc:picChg chg="mod">
          <ac:chgData name="Thiago Panini" userId="cc6a5c77081c362d" providerId="LiveId" clId="{56973893-882F-43D9-A34D-3AF96871B7C6}" dt="2024-05-10T10:51:12.357" v="6173" actId="164"/>
          <ac:picMkLst>
            <pc:docMk/>
            <pc:sldMk cId="2313298974" sldId="366"/>
            <ac:picMk id="7" creationId="{B9DF580F-DB08-49C1-664B-B96FCBAEDF1C}"/>
          </ac:picMkLst>
        </pc:picChg>
        <pc:picChg chg="mod">
          <ac:chgData name="Thiago Panini" userId="cc6a5c77081c362d" providerId="LiveId" clId="{56973893-882F-43D9-A34D-3AF96871B7C6}" dt="2024-05-10T10:51:16.104" v="6174" actId="164"/>
          <ac:picMkLst>
            <pc:docMk/>
            <pc:sldMk cId="2313298974" sldId="366"/>
            <ac:picMk id="9" creationId="{49185C1F-C288-2309-D92F-42B60E01AE05}"/>
          </ac:picMkLst>
        </pc:picChg>
        <pc:picChg chg="mod">
          <ac:chgData name="Thiago Panini" userId="cc6a5c77081c362d" providerId="LiveId" clId="{56973893-882F-43D9-A34D-3AF96871B7C6}" dt="2024-05-10T10:51:20.299" v="6175" actId="164"/>
          <ac:picMkLst>
            <pc:docMk/>
            <pc:sldMk cId="2313298974" sldId="366"/>
            <ac:picMk id="12" creationId="{6D3A5807-F18A-098A-52F1-1EC07E747BB5}"/>
          </ac:picMkLst>
        </pc:picChg>
        <pc:picChg chg="mod">
          <ac:chgData name="Thiago Panini" userId="cc6a5c77081c362d" providerId="LiveId" clId="{56973893-882F-43D9-A34D-3AF96871B7C6}" dt="2024-05-10T10:51:24.201" v="6176" actId="164"/>
          <ac:picMkLst>
            <pc:docMk/>
            <pc:sldMk cId="2313298974" sldId="366"/>
            <ac:picMk id="14" creationId="{8E81B28C-483B-BEFF-5550-6F386177701D}"/>
          </ac:picMkLst>
        </pc:picChg>
        <pc:picChg chg="mod">
          <ac:chgData name="Thiago Panini" userId="cc6a5c77081c362d" providerId="LiveId" clId="{56973893-882F-43D9-A34D-3AF96871B7C6}" dt="2024-05-10T10:51:27.862" v="6177" actId="164"/>
          <ac:picMkLst>
            <pc:docMk/>
            <pc:sldMk cId="2313298974" sldId="366"/>
            <ac:picMk id="16" creationId="{8EEB9B7A-DAA5-6A1B-92ED-F160C2F2D8E9}"/>
          </ac:picMkLst>
        </pc:picChg>
      </pc:sldChg>
      <pc:sldChg chg="modSp mod">
        <pc:chgData name="Thiago Panini" userId="cc6a5c77081c362d" providerId="LiveId" clId="{56973893-882F-43D9-A34D-3AF96871B7C6}" dt="2024-04-30T01:15:19.252" v="1150" actId="20577"/>
        <pc:sldMkLst>
          <pc:docMk/>
          <pc:sldMk cId="3224407580" sldId="368"/>
        </pc:sldMkLst>
        <pc:spChg chg="mod">
          <ac:chgData name="Thiago Panini" userId="cc6a5c77081c362d" providerId="LiveId" clId="{56973893-882F-43D9-A34D-3AF96871B7C6}" dt="2024-04-30T01:15:19.252" v="1150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56973893-882F-43D9-A34D-3AF96871B7C6}" dt="2024-04-30T01:14:58.288" v="1066" actId="20577"/>
          <ac:spMkLst>
            <pc:docMk/>
            <pc:sldMk cId="3224407580" sldId="368"/>
            <ac:spMk id="3504" creationId="{00000000-0000-0000-0000-000000000000}"/>
          </ac:spMkLst>
        </pc:sp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4120016026" sldId="370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56939098" sldId="371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78930321" sldId="372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337090541" sldId="373"/>
        </pc:sldMkLst>
      </pc:sldChg>
      <pc:sldChg chg="addSp modSp mod modAnim">
        <pc:chgData name="Thiago Panini" userId="cc6a5c77081c362d" providerId="LiveId" clId="{56973893-882F-43D9-A34D-3AF96871B7C6}" dt="2024-05-10T10:54:33.512" v="6191"/>
        <pc:sldMkLst>
          <pc:docMk/>
          <pc:sldMk cId="4040542403" sldId="374"/>
        </pc:sldMkLst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3" creationId="{48375796-21FD-BF17-9252-ED56E2699C5F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4" creationId="{C44FB107-5A16-09C7-D791-0545EE6A259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11" creationId="{DF47AE40-ABFD-6A67-C53E-E93852682082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13" creationId="{3F55993C-88F9-9070-77B5-0311BD94B6B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5" creationId="{337156D1-444E-E40F-1980-3C39C697D97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7" creationId="{B733AB48-B91B-C58F-35F2-0E3C5C908F1E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8" creationId="{5FCA926B-9FA6-DBED-D76E-995750A101D8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2" creationId="{24EE9592-522B-75C7-6DA5-93E432142277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3" creationId="{3EE07674-FC9F-0F0C-C5E0-9DF625AA1489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4" creationId="{A5937FDB-C47F-10C3-82D7-6FBCC2976C52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3" creationId="{B8A92451-0AB7-8092-BA9B-CF0DD5F2344D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4" creationId="{990BAE09-4B3F-E06B-BC33-93A1A502C32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5" creationId="{0BA10413-A344-F75D-76F7-32BAA2493721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6" creationId="{32E31F80-CC0A-88FA-5C38-6326DA0EBFAC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42" creationId="{6587687D-5C2A-E6C5-E322-035AA04031FC}"/>
          </ac:spMkLst>
        </pc:spChg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44" creationId="{8A915371-90B4-1F82-FDEB-65C8C121FCAF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8" creationId="{2FDEABB6-8DFA-77A2-DFC2-7951A7673E2B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9" creationId="{7ABB4857-7355-5D24-39EB-1A8ED93CC22D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1" creationId="{F68BC97D-2237-B4B8-3583-EFC5F1ED7A50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2" creationId="{CAA43C8B-9C00-2157-2470-DF9FABEB38BB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3" creationId="{74F746B0-A53E-611D-2B43-88C6F1D708A9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4" creationId="{DCF493B6-EB71-92EA-8DF2-C2B6D49B6C5B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5" creationId="{44EBD249-50AF-862E-F5ED-8C072C405C92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6" creationId="{B4130D39-FEDC-226F-1412-E5402A63AD30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7" creationId="{F9E3F733-46FE-55FF-F5A7-3DCCD6D4E37F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8" creationId="{FE2B8DA7-F8D6-6CB5-1FCD-0927B9E233A5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0" creationId="{DFA47488-B3D7-51DE-2152-E33406593030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1" creationId="{F5FA38FF-7954-809C-E0B4-E9747059559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2" creationId="{A00708CE-73D4-AA4F-BE4A-E8F02BBAB37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3" creationId="{A6264D11-A131-30F7-AAA2-73B3961C4D6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88" creationId="{62C28198-63BA-0602-6067-5DD658D88282}"/>
          </ac:spMkLst>
        </pc:spChg>
        <pc:grpChg chg="add mod">
          <ac:chgData name="Thiago Panini" userId="cc6a5c77081c362d" providerId="LiveId" clId="{56973893-882F-43D9-A34D-3AF96871B7C6}" dt="2024-05-02T18:16:00.904" v="4502" actId="164"/>
          <ac:grpSpMkLst>
            <pc:docMk/>
            <pc:sldMk cId="4040542403" sldId="374"/>
            <ac:grpSpMk id="5" creationId="{2864517B-203F-3E53-E8E6-D163BBA4BB9A}"/>
          </ac:grpSpMkLst>
        </pc:grpChg>
        <pc:grpChg chg="add mod">
          <ac:chgData name="Thiago Panini" userId="cc6a5c77081c362d" providerId="LiveId" clId="{56973893-882F-43D9-A34D-3AF96871B7C6}" dt="2024-05-02T18:16:07.849" v="4503" actId="164"/>
          <ac:grpSpMkLst>
            <pc:docMk/>
            <pc:sldMk cId="4040542403" sldId="374"/>
            <ac:grpSpMk id="6" creationId="{806B4D33-6183-A2F4-EBF2-A2B0D21578D1}"/>
          </ac:grpSpMkLst>
        </pc:grpChg>
        <pc:grpChg chg="add mod">
          <ac:chgData name="Thiago Panini" userId="cc6a5c77081c362d" providerId="LiveId" clId="{56973893-882F-43D9-A34D-3AF96871B7C6}" dt="2024-05-02T18:16:15.476" v="4504" actId="164"/>
          <ac:grpSpMkLst>
            <pc:docMk/>
            <pc:sldMk cId="4040542403" sldId="374"/>
            <ac:grpSpMk id="7" creationId="{8AD58640-7545-1ECF-B164-C1F00764D777}"/>
          </ac:grpSpMkLst>
        </pc:grpChg>
        <pc:grpChg chg="add mod">
          <ac:chgData name="Thiago Panini" userId="cc6a5c77081c362d" providerId="LiveId" clId="{56973893-882F-43D9-A34D-3AF96871B7C6}" dt="2024-05-02T18:16:19.204" v="4505" actId="164"/>
          <ac:grpSpMkLst>
            <pc:docMk/>
            <pc:sldMk cId="4040542403" sldId="374"/>
            <ac:grpSpMk id="8" creationId="{CB5B848D-5AB9-BB14-3F4D-8E8373CF4C70}"/>
          </ac:grpSpMkLst>
        </pc:grpChg>
        <pc:grpChg chg="add mod">
          <ac:chgData name="Thiago Panini" userId="cc6a5c77081c362d" providerId="LiveId" clId="{56973893-882F-43D9-A34D-3AF96871B7C6}" dt="2024-05-02T18:16:23.384" v="4506" actId="164"/>
          <ac:grpSpMkLst>
            <pc:docMk/>
            <pc:sldMk cId="4040542403" sldId="374"/>
            <ac:grpSpMk id="9" creationId="{48AF3F4F-7742-14B2-C77D-2279B1AFE8EE}"/>
          </ac:grpSpMkLst>
        </pc:grpChg>
        <pc:grpChg chg="add mod">
          <ac:chgData name="Thiago Panini" userId="cc6a5c77081c362d" providerId="LiveId" clId="{56973893-882F-43D9-A34D-3AF96871B7C6}" dt="2024-05-02T18:20:18.556" v="4511" actId="164"/>
          <ac:grpSpMkLst>
            <pc:docMk/>
            <pc:sldMk cId="4040542403" sldId="374"/>
            <ac:grpSpMk id="10" creationId="{6F30CCBA-02D6-9CEF-55CD-2124036421F9}"/>
          </ac:grpSpMkLst>
        </pc:grpChg>
        <pc:grpChg chg="add mod">
          <ac:chgData name="Thiago Panini" userId="cc6a5c77081c362d" providerId="LiveId" clId="{56973893-882F-43D9-A34D-3AF96871B7C6}" dt="2024-05-02T18:22:45.115" v="4513" actId="164"/>
          <ac:grpSpMkLst>
            <pc:docMk/>
            <pc:sldMk cId="4040542403" sldId="374"/>
            <ac:grpSpMk id="12" creationId="{74A37527-92AA-6310-1387-D7C0B9823216}"/>
          </ac:grpSpMkLst>
        </pc:grpChg>
        <pc:grpChg chg="add mod">
          <ac:chgData name="Thiago Panini" userId="cc6a5c77081c362d" providerId="LiveId" clId="{56973893-882F-43D9-A34D-3AF96871B7C6}" dt="2024-05-02T18:22:48.387" v="4514" actId="164"/>
          <ac:grpSpMkLst>
            <pc:docMk/>
            <pc:sldMk cId="4040542403" sldId="374"/>
            <ac:grpSpMk id="14" creationId="{07FFF8A9-7C8E-73E8-F8E4-C911B72D42DB}"/>
          </ac:grpSpMkLst>
        </pc:grpChg>
        <pc:grpChg chg="add mod">
          <ac:chgData name="Thiago Panini" userId="cc6a5c77081c362d" providerId="LiveId" clId="{56973893-882F-43D9-A34D-3AF96871B7C6}" dt="2024-05-02T18:22:52.378" v="4515" actId="164"/>
          <ac:grpSpMkLst>
            <pc:docMk/>
            <pc:sldMk cId="4040542403" sldId="374"/>
            <ac:grpSpMk id="16" creationId="{4A4E81DF-F9E9-3E3A-0182-364DF1AB816D}"/>
          </ac:grpSpMkLst>
        </pc:grpChg>
        <pc:grpChg chg="add mod">
          <ac:chgData name="Thiago Panini" userId="cc6a5c77081c362d" providerId="LiveId" clId="{56973893-882F-43D9-A34D-3AF96871B7C6}" dt="2024-05-02T18:23:01.185" v="4516" actId="164"/>
          <ac:grpSpMkLst>
            <pc:docMk/>
            <pc:sldMk cId="4040542403" sldId="374"/>
            <ac:grpSpMk id="19" creationId="{1641C013-5BA7-134C-7DFF-05EE73289FD4}"/>
          </ac:grpSpMkLst>
        </pc:grpChg>
        <pc:grpChg chg="add mod">
          <ac:chgData name="Thiago Panini" userId="cc6a5c77081c362d" providerId="LiveId" clId="{56973893-882F-43D9-A34D-3AF96871B7C6}" dt="2024-05-02T18:23:04.734" v="4517" actId="164"/>
          <ac:grpSpMkLst>
            <pc:docMk/>
            <pc:sldMk cId="4040542403" sldId="374"/>
            <ac:grpSpMk id="20" creationId="{8B841B45-B70C-2B7C-C9D7-61F94FF41020}"/>
          </ac:grpSpMkLst>
        </pc:grpChg>
        <pc:grpChg chg="add mod">
          <ac:chgData name="Thiago Panini" userId="cc6a5c77081c362d" providerId="LiveId" clId="{56973893-882F-43D9-A34D-3AF96871B7C6}" dt="2024-05-02T18:23:08.262" v="4518" actId="164"/>
          <ac:grpSpMkLst>
            <pc:docMk/>
            <pc:sldMk cId="4040542403" sldId="374"/>
            <ac:grpSpMk id="26" creationId="{934A1BA2-AC40-BE56-D5C1-4DC0DF726C29}"/>
          </ac:grpSpMkLst>
        </pc:grpChg>
        <pc:grpChg chg="add mod">
          <ac:chgData name="Thiago Panini" userId="cc6a5c77081c362d" providerId="LiveId" clId="{56973893-882F-43D9-A34D-3AF96871B7C6}" dt="2024-05-02T18:23:12.930" v="4519" actId="164"/>
          <ac:grpSpMkLst>
            <pc:docMk/>
            <pc:sldMk cId="4040542403" sldId="374"/>
            <ac:grpSpMk id="28" creationId="{5D57AA2D-6C4F-50AC-6985-A27B6DE80579}"/>
          </ac:grpSpMkLst>
        </pc:grpChg>
        <pc:picChg chg="mod">
          <ac:chgData name="Thiago Panini" userId="cc6a5c77081c362d" providerId="LiveId" clId="{56973893-882F-43D9-A34D-3AF96871B7C6}" dt="2024-05-02T18:16:15.476" v="4504" actId="164"/>
          <ac:picMkLst>
            <pc:docMk/>
            <pc:sldMk cId="4040542403" sldId="374"/>
            <ac:picMk id="21" creationId="{7B1FA8BC-EFFC-C18E-6DB3-738B9F2715EE}"/>
          </ac:picMkLst>
        </pc:picChg>
        <pc:picChg chg="add mod">
          <ac:chgData name="Thiago Panini" userId="cc6a5c77081c362d" providerId="LiveId" clId="{56973893-882F-43D9-A34D-3AF96871B7C6}" dt="2024-05-02T18:28:10.789" v="4562" actId="1035"/>
          <ac:picMkLst>
            <pc:docMk/>
            <pc:sldMk cId="4040542403" sldId="374"/>
            <ac:picMk id="31" creationId="{0B2102FF-086E-70B8-ADD6-591D5894D93D}"/>
          </ac:picMkLst>
        </pc:picChg>
        <pc:picChg chg="add mod">
          <ac:chgData name="Thiago Panini" userId="cc6a5c77081c362d" providerId="LiveId" clId="{56973893-882F-43D9-A34D-3AF96871B7C6}" dt="2024-05-02T18:28:14.739" v="4565" actId="1035"/>
          <ac:picMkLst>
            <pc:docMk/>
            <pc:sldMk cId="4040542403" sldId="374"/>
            <ac:picMk id="37" creationId="{D1888F52-E94A-21EC-5C41-78545E0156DA}"/>
          </ac:picMkLst>
        </pc:picChg>
        <pc:picChg chg="mod">
          <ac:chgData name="Thiago Panini" userId="cc6a5c77081c362d" providerId="LiveId" clId="{56973893-882F-43D9-A34D-3AF96871B7C6}" dt="2024-05-02T18:16:23.384" v="4506" actId="164"/>
          <ac:picMkLst>
            <pc:docMk/>
            <pc:sldMk cId="4040542403" sldId="374"/>
            <ac:picMk id="39" creationId="{229144CE-B1FE-E5D0-06D7-26D17B75B891}"/>
          </ac:picMkLst>
        </pc:picChg>
        <pc:picChg chg="mod">
          <ac:chgData name="Thiago Panini" userId="cc6a5c77081c362d" providerId="LiveId" clId="{56973893-882F-43D9-A34D-3AF96871B7C6}" dt="2024-05-02T18:16:19.204" v="4505" actId="164"/>
          <ac:picMkLst>
            <pc:docMk/>
            <pc:sldMk cId="4040542403" sldId="374"/>
            <ac:picMk id="41" creationId="{59ECC549-58C1-DD79-1B2C-C6CCAD8321DF}"/>
          </ac:picMkLst>
        </pc:picChg>
      </pc:sldChg>
      <pc:sldChg chg="addSp modSp mod modAnim">
        <pc:chgData name="Thiago Panini" userId="cc6a5c77081c362d" providerId="LiveId" clId="{56973893-882F-43D9-A34D-3AF96871B7C6}" dt="2024-05-10T11:12:35.725" v="6535"/>
        <pc:sldMkLst>
          <pc:docMk/>
          <pc:sldMk cId="3902287827" sldId="375"/>
        </pc:sldMkLst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49" creationId="{59910BCB-E832-3BD4-E980-1FEF765B4CFB}"/>
          </ac:spMkLst>
        </pc:spChg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50" creationId="{FAAC2FCE-5C60-C02C-EDF1-44235C7E2343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8" creationId="{8C404336-673B-6C1B-BB2A-E601ED054B95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9" creationId="{0DD79967-3272-6926-82B4-7627140E151C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60" creationId="{DA360212-C507-AFB9-3861-3B3F4A75F5BB}"/>
          </ac:spMkLst>
        </pc:spChg>
        <pc:spChg chg="mod">
          <ac:chgData name="Thiago Panini" userId="cc6a5c77081c362d" providerId="LiveId" clId="{56973893-882F-43D9-A34D-3AF96871B7C6}" dt="2024-05-10T11:01:03.558" v="6468" actId="164"/>
          <ac:spMkLst>
            <pc:docMk/>
            <pc:sldMk cId="3902287827" sldId="375"/>
            <ac:spMk id="1055" creationId="{8057AC62-B252-459D-A307-D34756F8DEFD}"/>
          </ac:spMkLst>
        </pc:spChg>
        <pc:grpChg chg="add mod">
          <ac:chgData name="Thiago Panini" userId="cc6a5c77081c362d" providerId="LiveId" clId="{56973893-882F-43D9-A34D-3AF96871B7C6}" dt="2024-05-10T11:00:14.507" v="6459" actId="164"/>
          <ac:grpSpMkLst>
            <pc:docMk/>
            <pc:sldMk cId="3902287827" sldId="375"/>
            <ac:grpSpMk id="2" creationId="{8B31BD1B-2EB8-3AD8-459D-1D091FC1B0C3}"/>
          </ac:grpSpMkLst>
        </pc:grpChg>
        <pc:grpChg chg="add mod">
          <ac:chgData name="Thiago Panini" userId="cc6a5c77081c362d" providerId="LiveId" clId="{56973893-882F-43D9-A34D-3AF96871B7C6}" dt="2024-05-10T11:01:03.558" v="6468" actId="164"/>
          <ac:grpSpMkLst>
            <pc:docMk/>
            <pc:sldMk cId="3902287827" sldId="375"/>
            <ac:grpSpMk id="3" creationId="{E46730AD-3187-9B8E-61BF-5903B409A108}"/>
          </ac:grpSpMkLst>
        </pc:grpChg>
        <pc:grpChg chg="add mod">
          <ac:chgData name="Thiago Panini" userId="cc6a5c77081c362d" providerId="LiveId" clId="{56973893-882F-43D9-A34D-3AF96871B7C6}" dt="2024-05-10T11:01:10.055" v="6469" actId="164"/>
          <ac:grpSpMkLst>
            <pc:docMk/>
            <pc:sldMk cId="3902287827" sldId="375"/>
            <ac:grpSpMk id="4" creationId="{9EDD1F64-4517-DF5D-1A95-6493B9289C22}"/>
          </ac:grpSpMkLst>
        </pc:grp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5" creationId="{AB26F49B-575B-9283-8086-E32F518BF9AB}"/>
          </ac:cxnSpMkLst>
        </pc:cxn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7" creationId="{E783D52C-9036-D4C9-1DA8-0F7E3F9C3AF6}"/>
          </ac:cxnSpMkLst>
        </pc:cxnChg>
      </pc:sldChg>
      <pc:sldChg chg="addSp modSp modAnim">
        <pc:chgData name="Thiago Panini" userId="cc6a5c77081c362d" providerId="LiveId" clId="{56973893-882F-43D9-A34D-3AF96871B7C6}" dt="2024-05-10T10:50:57.581" v="6171"/>
        <pc:sldMkLst>
          <pc:docMk/>
          <pc:sldMk cId="1331189734" sldId="377"/>
        </pc:sldMkLst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3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3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4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4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42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0:50:31.013" v="6164" actId="164"/>
          <ac:grpSpMkLst>
            <pc:docMk/>
            <pc:sldMk cId="1331189734" sldId="377"/>
            <ac:grpSpMk id="2" creationId="{CCAF7B07-EBFD-843A-F26D-A3DFECA11EA7}"/>
          </ac:grpSpMkLst>
        </pc:grpChg>
        <pc:grpChg chg="add mod">
          <ac:chgData name="Thiago Panini" userId="cc6a5c77081c362d" providerId="LiveId" clId="{56973893-882F-43D9-A34D-3AF96871B7C6}" dt="2024-05-10T10:50:35.167" v="6165" actId="164"/>
          <ac:grpSpMkLst>
            <pc:docMk/>
            <pc:sldMk cId="1331189734" sldId="377"/>
            <ac:grpSpMk id="3" creationId="{91FC1C11-EA6F-FB2C-4EFC-E5B25043EBE8}"/>
          </ac:grpSpMkLst>
        </pc:grpChg>
        <pc:grpChg chg="add mod">
          <ac:chgData name="Thiago Panini" userId="cc6a5c77081c362d" providerId="LiveId" clId="{56973893-882F-43D9-A34D-3AF96871B7C6}" dt="2024-05-10T10:50:39.161" v="6166" actId="164"/>
          <ac:grpSpMkLst>
            <pc:docMk/>
            <pc:sldMk cId="1331189734" sldId="377"/>
            <ac:grpSpMk id="4" creationId="{5F95E5B8-8324-B7E0-EF2F-D5AA216E9C9B}"/>
          </ac:grpSpMkLst>
        </pc:grpChg>
        <pc:grpChg chg="add mod">
          <ac:chgData name="Thiago Panini" userId="cc6a5c77081c362d" providerId="LiveId" clId="{56973893-882F-43D9-A34D-3AF96871B7C6}" dt="2024-05-10T10:50:42.694" v="6167" actId="164"/>
          <ac:grpSpMkLst>
            <pc:docMk/>
            <pc:sldMk cId="1331189734" sldId="377"/>
            <ac:grpSpMk id="5" creationId="{DDF0C74D-E225-462C-F4E4-8BAE10B945F4}"/>
          </ac:grpSpMkLst>
        </pc:grpChg>
        <pc:grpChg chg="add mod">
          <ac:chgData name="Thiago Panini" userId="cc6a5c77081c362d" providerId="LiveId" clId="{56973893-882F-43D9-A34D-3AF96871B7C6}" dt="2024-05-10T10:50:45.963" v="6168" actId="164"/>
          <ac:grpSpMkLst>
            <pc:docMk/>
            <pc:sldMk cId="1331189734" sldId="377"/>
            <ac:grpSpMk id="6" creationId="{DF0E6759-1863-FA3A-24A2-88964527B6C6}"/>
          </ac:grpSpMkLst>
        </pc:grpChg>
      </pc:sldChg>
      <pc:sldChg chg="addSp modSp modAnim">
        <pc:chgData name="Thiago Panini" userId="cc6a5c77081c362d" providerId="LiveId" clId="{56973893-882F-43D9-A34D-3AF96871B7C6}" dt="2024-05-10T00:34:45.213" v="6043"/>
        <pc:sldMkLst>
          <pc:docMk/>
          <pc:sldMk cId="1474720504" sldId="382"/>
        </pc:sldMkLst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4" creationId="{0FADED41-0F2D-E321-AE0E-69CD646634D6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7" creationId="{12136BFE-6B02-FB03-2394-58914DD73126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10" creationId="{E939830A-22F4-943D-4EAA-F8D1FF514F12}"/>
          </ac:spMkLst>
        </pc:spChg>
        <pc:spChg chg="mod">
          <ac:chgData name="Thiago Panini" userId="cc6a5c77081c362d" providerId="LiveId" clId="{56973893-882F-43D9-A34D-3AF96871B7C6}" dt="2024-05-10T00:32:48.134" v="6033"/>
          <ac:spMkLst>
            <pc:docMk/>
            <pc:sldMk cId="1474720504" sldId="382"/>
            <ac:spMk id="4136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00:31:46.694" v="6023" actId="164"/>
          <ac:grpSpMkLst>
            <pc:docMk/>
            <pc:sldMk cId="1474720504" sldId="382"/>
            <ac:grpSpMk id="11" creationId="{908E9387-1342-F2A7-6BDD-941ED87C3CE6}"/>
          </ac:grpSpMkLst>
        </pc:grpChg>
        <pc:grpChg chg="add mod">
          <ac:chgData name="Thiago Panini" userId="cc6a5c77081c362d" providerId="LiveId" clId="{56973893-882F-43D9-A34D-3AF96871B7C6}" dt="2024-05-10T00:31:50.664" v="6024" actId="164"/>
          <ac:grpSpMkLst>
            <pc:docMk/>
            <pc:sldMk cId="1474720504" sldId="382"/>
            <ac:grpSpMk id="18" creationId="{256F9944-1E0C-A4BE-DAD4-6B412FEC8897}"/>
          </ac:grpSpMkLst>
        </pc:grpChg>
        <pc:grpChg chg="add mod">
          <ac:chgData name="Thiago Panini" userId="cc6a5c77081c362d" providerId="LiveId" clId="{56973893-882F-43D9-A34D-3AF96871B7C6}" dt="2024-05-10T00:31:53.918" v="6025" actId="164"/>
          <ac:grpSpMkLst>
            <pc:docMk/>
            <pc:sldMk cId="1474720504" sldId="382"/>
            <ac:grpSpMk id="20" creationId="{8FE6935D-7A48-80E8-B691-5A68F0174E7B}"/>
          </ac:grpSpMkLst>
        </pc:grpChg>
        <pc:picChg chg="mod">
          <ac:chgData name="Thiago Panini" userId="cc6a5c77081c362d" providerId="LiveId" clId="{56973893-882F-43D9-A34D-3AF96871B7C6}" dt="2024-05-10T00:31:46.694" v="6023" actId="164"/>
          <ac:picMkLst>
            <pc:docMk/>
            <pc:sldMk cId="1474720504" sldId="382"/>
            <ac:picMk id="36" creationId="{FAEE412C-B8CD-D0B4-2761-8AC8B5B342A0}"/>
          </ac:picMkLst>
        </pc:picChg>
        <pc:picChg chg="mod">
          <ac:chgData name="Thiago Panini" userId="cc6a5c77081c362d" providerId="LiveId" clId="{56973893-882F-43D9-A34D-3AF96871B7C6}" dt="2024-05-10T00:31:53.918" v="6025" actId="164"/>
          <ac:picMkLst>
            <pc:docMk/>
            <pc:sldMk cId="1474720504" sldId="382"/>
            <ac:picMk id="38" creationId="{0E708703-C6BB-BA98-5085-22FD12FA20E0}"/>
          </ac:picMkLst>
        </pc:picChg>
        <pc:picChg chg="mod">
          <ac:chgData name="Thiago Panini" userId="cc6a5c77081c362d" providerId="LiveId" clId="{56973893-882F-43D9-A34D-3AF96871B7C6}" dt="2024-05-10T00:31:50.664" v="6024" actId="164"/>
          <ac:picMkLst>
            <pc:docMk/>
            <pc:sldMk cId="1474720504" sldId="382"/>
            <ac:picMk id="40" creationId="{C0AA56DF-19B8-3C3C-5FDF-8628CFE505FE}"/>
          </ac:picMkLst>
        </pc:picChg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862195838" sldId="384"/>
        </pc:sldMkLst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653558451" sldId="385"/>
        </pc:sldMkLst>
      </pc:sldChg>
      <pc:sldChg chg="addSp modSp modAnim">
        <pc:chgData name="Thiago Panini" userId="cc6a5c77081c362d" providerId="LiveId" clId="{56973893-882F-43D9-A34D-3AF96871B7C6}" dt="2024-05-10T11:14:35.555" v="6579"/>
        <pc:sldMkLst>
          <pc:docMk/>
          <pc:sldMk cId="1719374234" sldId="386"/>
        </pc:sldMkLst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7" creationId="{D5DD37DC-6650-A82D-098D-EE5BFB506D5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8" creationId="{8B2D67A4-3F7E-4AD8-D95A-251CCDBA74F2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10" creationId="{9482A3C8-0A5B-AC7B-8846-C498AC05194E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14" creationId="{1F90696B-4D6E-1324-6F53-D07E8D77E50A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28" creationId="{91D6F59C-A620-E216-1FA8-C8346077630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31" creationId="{56A8E3D5-558C-49A6-CBC8-BE663F3EEB2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37" creationId="{77FFF6E4-8735-CE91-D248-CA117320A85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40" creationId="{25EE7576-99F8-5990-EB8B-FD6BBF5424A2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43" creationId="{B8BD2C65-BC65-A992-8273-F5BE406BD14E}"/>
          </ac:spMkLst>
        </pc:spChg>
        <pc:grpChg chg="add mod">
          <ac:chgData name="Thiago Panini" userId="cc6a5c77081c362d" providerId="LiveId" clId="{56973893-882F-43D9-A34D-3AF96871B7C6}" dt="2024-05-10T11:14:12.189" v="6572" actId="164"/>
          <ac:grpSpMkLst>
            <pc:docMk/>
            <pc:sldMk cId="1719374234" sldId="386"/>
            <ac:grpSpMk id="2" creationId="{DF08C94B-5371-55D8-0B5B-5D8084EBFBBB}"/>
          </ac:grpSpMkLst>
        </pc:grpChg>
        <pc:grpChg chg="add mod">
          <ac:chgData name="Thiago Panini" userId="cc6a5c77081c362d" providerId="LiveId" clId="{56973893-882F-43D9-A34D-3AF96871B7C6}" dt="2024-05-10T11:14:15.655" v="6573" actId="164"/>
          <ac:grpSpMkLst>
            <pc:docMk/>
            <pc:sldMk cId="1719374234" sldId="386"/>
            <ac:grpSpMk id="3" creationId="{F0316A94-75A8-16D6-6ADA-CDC0BAC1D56D}"/>
          </ac:grpSpMkLst>
        </pc:grpChg>
        <pc:grpChg chg="add mod">
          <ac:chgData name="Thiago Panini" userId="cc6a5c77081c362d" providerId="LiveId" clId="{56973893-882F-43D9-A34D-3AF96871B7C6}" dt="2024-05-10T11:14:18.904" v="6574" actId="164"/>
          <ac:grpSpMkLst>
            <pc:docMk/>
            <pc:sldMk cId="1719374234" sldId="386"/>
            <ac:grpSpMk id="4" creationId="{BBB6C1B4-A50F-5D94-FDE3-F22C0309AAE7}"/>
          </ac:grpSpMkLst>
        </pc:grpChg>
        <pc:grpChg chg="add mod">
          <ac:chgData name="Thiago Panini" userId="cc6a5c77081c362d" providerId="LiveId" clId="{56973893-882F-43D9-A34D-3AF96871B7C6}" dt="2024-05-10T11:14:22.685" v="6575" actId="164"/>
          <ac:grpSpMkLst>
            <pc:docMk/>
            <pc:sldMk cId="1719374234" sldId="386"/>
            <ac:grpSpMk id="11" creationId="{7DAC0913-8FB9-4A6B-9DDD-53C2120E0659}"/>
          </ac:grpSpMkLst>
        </pc:grp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32" creationId="{213B16A1-3025-15F8-A653-F266D6DAD00E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38" creationId="{B916D154-D398-95C8-E313-F7A0AD304C4B}"/>
          </ac:picMkLst>
        </pc:pic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2054" creationId="{D38F119E-6C47-52AA-9247-CAD511162C27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2056" creationId="{210FD1E3-1EE7-B605-6829-4418B1AF29A5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2058" creationId="{9E28D983-924E-00E7-9B1C-5BC29D7FB6F0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18:24.455" v="4965"/>
        <pc:sldMkLst>
          <pc:docMk/>
          <pc:sldMk cId="2012945173" sldId="387"/>
        </pc:sldMkLst>
        <pc:spChg chg="add del mod">
          <ac:chgData name="Thiago Panini" userId="cc6a5c77081c362d" providerId="LiveId" clId="{56973893-882F-43D9-A34D-3AF96871B7C6}" dt="2024-04-26T17:37:38.603" v="35" actId="478"/>
          <ac:spMkLst>
            <pc:docMk/>
            <pc:sldMk cId="2012945173" sldId="387"/>
            <ac:spMk id="3" creationId="{A6ACD073-ACA6-7DD8-E5E1-40849BAB9C99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5" creationId="{0BE0688D-A21A-2502-0F85-644D9C2B175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7" creationId="{5CB2FCCC-40E7-8BAB-8315-8AD55BF284AD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9" creationId="{0D9E0164-D31B-2B03-1811-F81DFCFB2CA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4-26T20:29:56.508" v="712" actId="1035"/>
          <ac:spMkLst>
            <pc:docMk/>
            <pc:sldMk cId="2012945173" sldId="387"/>
            <ac:spMk id="21" creationId="{995E8A12-ED11-DDDD-6ECA-517DE8EE85B5}"/>
          </ac:spMkLst>
        </pc:spChg>
        <pc:spChg chg="add mod">
          <ac:chgData name="Thiago Panini" userId="cc6a5c77081c362d" providerId="LiveId" clId="{56973893-882F-43D9-A34D-3AF96871B7C6}" dt="2024-04-26T20:29:54.732" v="708" actId="1076"/>
          <ac:spMkLst>
            <pc:docMk/>
            <pc:sldMk cId="2012945173" sldId="387"/>
            <ac:spMk id="22" creationId="{B9F29CCA-F50B-E917-5A90-91585A66F67B}"/>
          </ac:spMkLst>
        </pc:spChg>
        <pc:spChg chg="add mod">
          <ac:chgData name="Thiago Panini" userId="cc6a5c77081c362d" providerId="LiveId" clId="{56973893-882F-43D9-A34D-3AF96871B7C6}" dt="2024-04-26T20:29:52.955" v="707" actId="1076"/>
          <ac:spMkLst>
            <pc:docMk/>
            <pc:sldMk cId="2012945173" sldId="387"/>
            <ac:spMk id="23" creationId="{2587D0B7-D98D-B0E9-5535-D41AC9665FB5}"/>
          </ac:spMkLst>
        </pc:spChg>
        <pc:spChg chg="add mod">
          <ac:chgData name="Thiago Panini" userId="cc6a5c77081c362d" providerId="LiveId" clId="{56973893-882F-43D9-A34D-3AF96871B7C6}" dt="2024-04-26T17:50:08.468" v="334" actId="1076"/>
          <ac:spMkLst>
            <pc:docMk/>
            <pc:sldMk cId="2012945173" sldId="387"/>
            <ac:spMk id="24" creationId="{5D2F9F17-0C5C-B53F-9746-FD8E28CB2405}"/>
          </ac:spMkLst>
        </pc:spChg>
        <pc:spChg chg="add mod">
          <ac:chgData name="Thiago Panini" userId="cc6a5c77081c362d" providerId="LiveId" clId="{56973893-882F-43D9-A34D-3AF96871B7C6}" dt="2024-04-26T20:30:03.962" v="726" actId="1036"/>
          <ac:spMkLst>
            <pc:docMk/>
            <pc:sldMk cId="2012945173" sldId="387"/>
            <ac:spMk id="25" creationId="{EECC31C9-0197-E337-7774-D098CBC98877}"/>
          </ac:spMkLst>
        </pc:spChg>
        <pc:spChg chg="add mod">
          <ac:chgData name="Thiago Panini" userId="cc6a5c77081c362d" providerId="LiveId" clId="{56973893-882F-43D9-A34D-3AF96871B7C6}" dt="2024-04-26T20:29:46.167" v="704" actId="164"/>
          <ac:spMkLst>
            <pc:docMk/>
            <pc:sldMk cId="2012945173" sldId="387"/>
            <ac:spMk id="26" creationId="{CBB327B2-3F18-FD74-25C3-39E60C1FC080}"/>
          </ac:spMkLst>
        </pc:spChg>
        <pc:spChg chg="add">
          <ac:chgData name="Thiago Panini" userId="cc6a5c77081c362d" providerId="LiveId" clId="{56973893-882F-43D9-A34D-3AF96871B7C6}" dt="2024-04-26T17:52:04.726" v="444"/>
          <ac:spMkLst>
            <pc:docMk/>
            <pc:sldMk cId="2012945173" sldId="387"/>
            <ac:spMk id="27" creationId="{BDEE68BF-B577-D9C1-2348-8C684EA201B0}"/>
          </ac:spMkLst>
        </pc:spChg>
        <pc:spChg chg="add mod">
          <ac:chgData name="Thiago Panini" userId="cc6a5c77081c362d" providerId="LiveId" clId="{56973893-882F-43D9-A34D-3AF96871B7C6}" dt="2024-04-26T20:29:24.517" v="697" actId="1038"/>
          <ac:spMkLst>
            <pc:docMk/>
            <pc:sldMk cId="2012945173" sldId="387"/>
            <ac:spMk id="30" creationId="{C64E043E-4BED-101C-0D49-D64D7A40105F}"/>
          </ac:spMkLst>
        </pc:spChg>
        <pc:spChg chg="add mod ord">
          <ac:chgData name="Thiago Panini" userId="cc6a5c77081c362d" providerId="LiveId" clId="{56973893-882F-43D9-A34D-3AF96871B7C6}" dt="2024-04-26T20:29:28.013" v="698" actId="14100"/>
          <ac:spMkLst>
            <pc:docMk/>
            <pc:sldMk cId="2012945173" sldId="387"/>
            <ac:spMk id="38" creationId="{66DBA66B-F03B-75E6-6DC5-8E8018335BE3}"/>
          </ac:spMkLst>
        </pc:spChg>
        <pc:spChg chg="mod">
          <ac:chgData name="Thiago Panini" userId="cc6a5c77081c362d" providerId="LiveId" clId="{56973893-882F-43D9-A34D-3AF96871B7C6}" dt="2024-04-26T17:37:32.696" v="33" actId="1038"/>
          <ac:spMkLst>
            <pc:docMk/>
            <pc:sldMk cId="2012945173" sldId="387"/>
            <ac:spMk id="3511" creationId="{00000000-0000-0000-0000-000000000000}"/>
          </ac:spMkLst>
        </pc:spChg>
        <pc:spChg chg="del">
          <ac:chgData name="Thiago Panini" userId="cc6a5c77081c362d" providerId="LiveId" clId="{56973893-882F-43D9-A34D-3AF96871B7C6}" dt="2024-04-26T17:37:35.408" v="34" actId="478"/>
          <ac:spMkLst>
            <pc:docMk/>
            <pc:sldMk cId="2012945173" sldId="387"/>
            <ac:spMk id="351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0" creationId="{9DA0338A-AD09-0E8B-9EB0-60F8ECDCFDA0}"/>
          </ac:grpSpMkLst>
        </pc:gr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37" creationId="{8AC93C89-2B5A-9282-A64F-4D15AC0600DF}"/>
          </ac:grpSpMkLst>
        </pc:grpChg>
        <pc:grpChg chg="add mod">
          <ac:chgData name="Thiago Panini" userId="cc6a5c77081c362d" providerId="LiveId" clId="{56973893-882F-43D9-A34D-3AF96871B7C6}" dt="2024-04-26T20:29:56.508" v="712" actId="1035"/>
          <ac:grpSpMkLst>
            <pc:docMk/>
            <pc:sldMk cId="2012945173" sldId="387"/>
            <ac:grpSpMk id="39" creationId="{95F862A6-ED8B-9902-29FF-1BF55D83818E}"/>
          </ac:grpSpMkLst>
        </pc:grpChg>
        <pc:grpChg chg="add mod">
          <ac:chgData name="Thiago Panini" userId="cc6a5c77081c362d" providerId="LiveId" clId="{56973893-882F-43D9-A34D-3AF96871B7C6}" dt="2024-04-26T20:29:54.732" v="708" actId="1076"/>
          <ac:grpSpMkLst>
            <pc:docMk/>
            <pc:sldMk cId="2012945173" sldId="387"/>
            <ac:grpSpMk id="40" creationId="{F9B154B3-DCF0-E561-02A8-0A60889E5CBC}"/>
          </ac:grpSpMkLst>
        </pc:grpChg>
        <pc:grpChg chg="add mod">
          <ac:chgData name="Thiago Panini" userId="cc6a5c77081c362d" providerId="LiveId" clId="{56973893-882F-43D9-A34D-3AF96871B7C6}" dt="2024-04-26T20:29:52.955" v="707" actId="1076"/>
          <ac:grpSpMkLst>
            <pc:docMk/>
            <pc:sldMk cId="2012945173" sldId="387"/>
            <ac:grpSpMk id="41" creationId="{29ACDEBB-06F1-FCE0-0D69-91DB32A1E8A0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42" creationId="{5B71438F-EC98-8F98-7D4D-9676A7F9B712}"/>
          </ac:grpSpMkLst>
        </pc:grpChg>
        <pc:grpChg chg="add mod">
          <ac:chgData name="Thiago Panini" userId="cc6a5c77081c362d" providerId="LiveId" clId="{56973893-882F-43D9-A34D-3AF96871B7C6}" dt="2024-04-26T20:30:03.962" v="726" actId="1036"/>
          <ac:grpSpMkLst>
            <pc:docMk/>
            <pc:sldMk cId="2012945173" sldId="387"/>
            <ac:grpSpMk id="43" creationId="{A2CDA03D-0938-3EA0-ECB2-8CF87E21F2A8}"/>
          </ac:grpSpMkLst>
        </pc:grpChg>
        <pc:grpChg chg="add mod">
          <ac:chgData name="Thiago Panini" userId="cc6a5c77081c362d" providerId="LiveId" clId="{56973893-882F-43D9-A34D-3AF96871B7C6}" dt="2024-04-26T20:30:00.894" v="721" actId="1036"/>
          <ac:grpSpMkLst>
            <pc:docMk/>
            <pc:sldMk cId="2012945173" sldId="387"/>
            <ac:grpSpMk id="44" creationId="{BE030845-9C13-3874-5751-F5C7752D311E}"/>
          </ac:grpSpMkLst>
        </pc:grpChg>
        <pc:picChg chg="add mod">
          <ac:chgData name="Thiago Panini" userId="cc6a5c77081c362d" providerId="LiveId" clId="{56973893-882F-43D9-A34D-3AF96871B7C6}" dt="2024-04-26T17:52:33.927" v="451" actId="1076"/>
          <ac:picMkLst>
            <pc:docMk/>
            <pc:sldMk cId="2012945173" sldId="387"/>
            <ac:picMk id="4" creationId="{B7890D2A-EAA3-C0EE-2951-4197498D6182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6" creationId="{9A93B3F6-7FB0-0B04-F80E-730CBCE8434E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20" creationId="{9192E6CC-4AF9-CE4D-F375-7D8C9BAE52B3}"/>
          </ac:picMkLst>
        </pc:picChg>
        <pc:picChg chg="add mod modCrop">
          <ac:chgData name="Thiago Panini" userId="cc6a5c77081c362d" providerId="LiveId" clId="{56973893-882F-43D9-A34D-3AF96871B7C6}" dt="2024-04-26T20:29:46.167" v="704" actId="164"/>
          <ac:picMkLst>
            <pc:docMk/>
            <pc:sldMk cId="2012945173" sldId="387"/>
            <ac:picMk id="29" creationId="{7C6BC9A5-EEE3-E74E-FD72-E80B07CF8111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2" creationId="{3BCBE40A-203A-F1FD-5585-9826FFB88679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4" creationId="{E61E112D-F5DE-2377-4342-5F5E2DE00674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6" creationId="{E1ADC071-8E0C-7198-FF70-B24F37013366}"/>
          </ac:picMkLst>
        </pc:picChg>
        <pc:picChg chg="add mod">
          <ac:chgData name="Thiago Panini" userId="cc6a5c77081c362d" providerId="LiveId" clId="{56973893-882F-43D9-A34D-3AF96871B7C6}" dt="2024-04-26T20:29:56.508" v="712" actId="1035"/>
          <ac:picMkLst>
            <pc:docMk/>
            <pc:sldMk cId="2012945173" sldId="387"/>
            <ac:picMk id="1026" creationId="{C7937A18-8597-29D8-10D9-A9B5E52893D0}"/>
          </ac:picMkLst>
        </pc:picChg>
        <pc:picChg chg="add mod">
          <ac:chgData name="Thiago Panini" userId="cc6a5c77081c362d" providerId="LiveId" clId="{56973893-882F-43D9-A34D-3AF96871B7C6}" dt="2024-04-26T20:29:54.732" v="708" actId="1076"/>
          <ac:picMkLst>
            <pc:docMk/>
            <pc:sldMk cId="2012945173" sldId="387"/>
            <ac:picMk id="1028" creationId="{4FB8DB9C-FDA7-9DC1-4D46-99498BA17907}"/>
          </ac:picMkLst>
        </pc:picChg>
        <pc:picChg chg="add del mod">
          <ac:chgData name="Thiago Panini" userId="cc6a5c77081c362d" providerId="LiveId" clId="{56973893-882F-43D9-A34D-3AF96871B7C6}" dt="2024-04-26T17:47:33.091" v="207" actId="478"/>
          <ac:picMkLst>
            <pc:docMk/>
            <pc:sldMk cId="2012945173" sldId="387"/>
            <ac:picMk id="1030" creationId="{C4BADBE8-0D66-ECDC-332C-41F0D6A4A3E4}"/>
          </ac:picMkLst>
        </pc:picChg>
        <pc:picChg chg="add">
          <ac:chgData name="Thiago Panini" userId="cc6a5c77081c362d" providerId="LiveId" clId="{56973893-882F-43D9-A34D-3AF96871B7C6}" dt="2024-04-26T17:47:45.122" v="208"/>
          <ac:picMkLst>
            <pc:docMk/>
            <pc:sldMk cId="2012945173" sldId="387"/>
            <ac:picMk id="1032" creationId="{1C832D3B-F184-F841-28F3-86C46F2DE289}"/>
          </ac:picMkLst>
        </pc:picChg>
        <pc:picChg chg="add del mod">
          <ac:chgData name="Thiago Panini" userId="cc6a5c77081c362d" providerId="LiveId" clId="{56973893-882F-43D9-A34D-3AF96871B7C6}" dt="2024-04-26T17:49:09.903" v="313" actId="478"/>
          <ac:picMkLst>
            <pc:docMk/>
            <pc:sldMk cId="2012945173" sldId="387"/>
            <ac:picMk id="1034" creationId="{1A2E80B9-291F-F016-D9CD-5FD0A7EC9F73}"/>
          </ac:picMkLst>
        </pc:picChg>
        <pc:picChg chg="add mod">
          <ac:chgData name="Thiago Panini" userId="cc6a5c77081c362d" providerId="LiveId" clId="{56973893-882F-43D9-A34D-3AF96871B7C6}" dt="2024-04-26T20:29:52.955" v="707" actId="1076"/>
          <ac:picMkLst>
            <pc:docMk/>
            <pc:sldMk cId="2012945173" sldId="387"/>
            <ac:picMk id="1036" creationId="{868F1BA8-67D6-E30D-7303-09A20924A7CC}"/>
          </ac:picMkLst>
        </pc:picChg>
        <pc:picChg chg="add mod">
          <ac:chgData name="Thiago Panini" userId="cc6a5c77081c362d" providerId="LiveId" clId="{56973893-882F-43D9-A34D-3AF96871B7C6}" dt="2024-04-26T20:30:03.962" v="726" actId="1036"/>
          <ac:picMkLst>
            <pc:docMk/>
            <pc:sldMk cId="2012945173" sldId="387"/>
            <ac:picMk id="1038" creationId="{AFC0A9F6-B19B-0B48-B3A0-35C19A5C41D3}"/>
          </ac:picMkLst>
        </pc:picChg>
        <pc:picChg chg="add">
          <ac:chgData name="Thiago Panini" userId="cc6a5c77081c362d" providerId="LiveId" clId="{56973893-882F-43D9-A34D-3AF96871B7C6}" dt="2024-04-26T17:51:51.218" v="443"/>
          <ac:picMkLst>
            <pc:docMk/>
            <pc:sldMk cId="2012945173" sldId="387"/>
            <ac:picMk id="1040" creationId="{FC1FDA97-A9CD-9F47-B716-0BF173B9A8A8}"/>
          </ac:picMkLst>
        </pc:picChg>
        <pc:picChg chg="add mod">
          <ac:chgData name="Thiago Panini" userId="cc6a5c77081c362d" providerId="LiveId" clId="{56973893-882F-43D9-A34D-3AF96871B7C6}" dt="2024-04-26T20:29:39.646" v="702" actId="164"/>
          <ac:picMkLst>
            <pc:docMk/>
            <pc:sldMk cId="2012945173" sldId="387"/>
            <ac:picMk id="1044" creationId="{D824AE25-447E-0D7F-245A-7E762CB8579F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28:09.205" v="5095" actId="1076"/>
        <pc:sldMkLst>
          <pc:docMk/>
          <pc:sldMk cId="941871644" sldId="388"/>
        </pc:sldMkLst>
        <pc:spChg chg="add mod">
          <ac:chgData name="Thiago Panini" userId="cc6a5c77081c362d" providerId="LiveId" clId="{56973893-882F-43D9-A34D-3AF96871B7C6}" dt="2024-05-03T12:24:48.037" v="5031" actId="1076"/>
          <ac:spMkLst>
            <pc:docMk/>
            <pc:sldMk cId="941871644" sldId="388"/>
            <ac:spMk id="2" creationId="{EEB2C983-D438-140C-3DA8-A0FB85983FEE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5" creationId="{0BE0688D-A21A-2502-0F85-644D9C2B1752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7" creationId="{5CB2FCCC-40E7-8BAB-8315-8AD55BF284AD}"/>
          </ac:spMkLst>
        </pc:spChg>
        <pc:spChg chg="mod">
          <ac:chgData name="Thiago Panini" userId="cc6a5c77081c362d" providerId="LiveId" clId="{56973893-882F-43D9-A34D-3AF96871B7C6}" dt="2024-05-03T12:27:58.263" v="5091" actId="1076"/>
          <ac:spMkLst>
            <pc:docMk/>
            <pc:sldMk cId="941871644" sldId="388"/>
            <ac:spMk id="9" creationId="{0D9E0164-D31B-2B03-1811-F81DFCFB2CA2}"/>
          </ac:spMkLst>
        </pc:spChg>
        <pc:spChg chg="mod">
          <ac:chgData name="Thiago Panini" userId="cc6a5c77081c362d" providerId="LiveId" clId="{56973893-882F-43D9-A34D-3AF96871B7C6}" dt="2024-04-26T20:35:09.350" v="763" actId="1036"/>
          <ac:spMkLst>
            <pc:docMk/>
            <pc:sldMk cId="941871644" sldId="388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5-03T12:28:04.587" v="5094" actId="1076"/>
          <ac:spMkLst>
            <pc:docMk/>
            <pc:sldMk cId="941871644" sldId="388"/>
            <ac:spMk id="21" creationId="{53A30F09-0762-8867-982F-C5E5E514F2E5}"/>
          </ac:spMkLst>
        </pc:spChg>
        <pc:grpChg chg="add mod">
          <ac:chgData name="Thiago Panini" userId="cc6a5c77081c362d" providerId="LiveId" clId="{56973893-882F-43D9-A34D-3AF96871B7C6}" dt="2024-05-03T12:28:09.205" v="5095" actId="1076"/>
          <ac:grpSpMkLst>
            <pc:docMk/>
            <pc:sldMk cId="941871644" sldId="388"/>
            <ac:grpSpMk id="3" creationId="{CD80394C-043B-174A-1A43-64E50527B4BD}"/>
          </ac:grpSpMkLst>
        </pc:grpChg>
        <pc:grpChg chg="mod">
          <ac:chgData name="Thiago Panini" userId="cc6a5c77081c362d" providerId="LiveId" clId="{56973893-882F-43D9-A34D-3AF96871B7C6}" dt="2024-05-03T12:27:58.263" v="5091" actId="1076"/>
          <ac:grpSpMkLst>
            <pc:docMk/>
            <pc:sldMk cId="941871644" sldId="388"/>
            <ac:grpSpMk id="10" creationId="{9DA0338A-AD09-0E8B-9EB0-60F8ECDCFDA0}"/>
          </ac:grpSpMkLst>
        </pc:grpChg>
        <pc:grpChg chg="mod">
          <ac:chgData name="Thiago Panini" userId="cc6a5c77081c362d" providerId="LiveId" clId="{56973893-882F-43D9-A34D-3AF96871B7C6}" dt="2024-04-26T20:35:09.350" v="763" actId="1036"/>
          <ac:grpSpMkLst>
            <pc:docMk/>
            <pc:sldMk cId="941871644" sldId="388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5-03T12:28:04.587" v="5094" actId="1076"/>
          <ac:grpSpMkLst>
            <pc:docMk/>
            <pc:sldMk cId="941871644" sldId="388"/>
            <ac:grpSpMk id="23" creationId="{47636F07-2072-514C-54A0-00F7137CE58C}"/>
          </ac:grpSpMkLst>
        </pc:grp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6" creationId="{9A93B3F6-7FB0-0B04-F80E-730CBCE8434E}"/>
          </ac:picMkLst>
        </pc:pic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20" creationId="{9192E6CC-4AF9-CE4D-F375-7D8C9BAE52B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22" creationId="{3D10CEC2-8584-8DB1-BB16-F36C486C6E33}"/>
          </ac:picMkLst>
        </pc:picChg>
        <pc:picChg chg="add">
          <ac:chgData name="Thiago Panini" userId="cc6a5c77081c362d" providerId="LiveId" clId="{56973893-882F-43D9-A34D-3AF96871B7C6}" dt="2024-05-03T12:21:02.185" v="5007"/>
          <ac:picMkLst>
            <pc:docMk/>
            <pc:sldMk cId="941871644" sldId="388"/>
            <ac:picMk id="1026" creationId="{3EE8E51C-68EB-51BF-B32A-02E6D358369F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28" creationId="{16EC2CC1-E9B6-4105-A228-56B3C06BE232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0" creationId="{561A23B8-D44E-02F2-83CD-044E74DEAC3B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2" creationId="{5AED2E75-D037-19C8-52A0-0D3F74963537}"/>
          </ac:picMkLst>
        </pc:picChg>
        <pc:picChg chg="add del mod">
          <ac:chgData name="Thiago Panini" userId="cc6a5c77081c362d" providerId="LiveId" clId="{56973893-882F-43D9-A34D-3AF96871B7C6}" dt="2024-05-03T12:23:55.570" v="5024" actId="478"/>
          <ac:picMkLst>
            <pc:docMk/>
            <pc:sldMk cId="941871644" sldId="388"/>
            <ac:picMk id="1034" creationId="{346A3A2E-6823-60DA-9EE9-48DE3332DB03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6" creationId="{0E1F1C38-4FA8-F2B7-FD09-A5B9751CA678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38" creationId="{F5CEBF6A-7612-92AF-05D7-9E6A9DAC5680}"/>
          </ac:picMkLst>
        </pc:picChg>
        <pc:picChg chg="add del mod">
          <ac:chgData name="Thiago Panini" userId="cc6a5c77081c362d" providerId="LiveId" clId="{56973893-882F-43D9-A34D-3AF96871B7C6}" dt="2024-05-03T12:27:27.431" v="5081" actId="21"/>
          <ac:picMkLst>
            <pc:docMk/>
            <pc:sldMk cId="941871644" sldId="388"/>
            <ac:picMk id="1040" creationId="{3D10CEC2-8584-8DB1-BB16-F36C486C6E3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42" creationId="{04D75893-315A-8E01-997A-1C8F6A3377F5}"/>
          </ac:picMkLst>
        </pc:picChg>
      </pc:sldChg>
      <pc:sldChg chg="addSp delSp modSp add mod">
        <pc:chgData name="Thiago Panini" userId="cc6a5c77081c362d" providerId="LiveId" clId="{56973893-882F-43D9-A34D-3AF96871B7C6}" dt="2024-05-09T23:46:50.623" v="5120" actId="12788"/>
        <pc:sldMkLst>
          <pc:docMk/>
          <pc:sldMk cId="4100568124" sldId="389"/>
        </pc:sldMkLst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3" creationId="{C0FB9C5C-91E3-670C-90FA-13C6F74EFC2A}"/>
          </ac:spMkLst>
        </pc:spChg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5" creationId="{81DEB9D3-81F1-B2E9-FE64-205CF378077D}"/>
          </ac:spMkLst>
        </pc:spChg>
        <pc:spChg chg="add del mod">
          <ac:chgData name="Thiago Panini" userId="cc6a5c77081c362d" providerId="LiveId" clId="{56973893-882F-43D9-A34D-3AF96871B7C6}" dt="2024-04-26T21:27:31.460" v="812" actId="478"/>
          <ac:spMkLst>
            <pc:docMk/>
            <pc:sldMk cId="4100568124" sldId="389"/>
            <ac:spMk id="6" creationId="{F06BD598-0637-3A81-CE8F-240B3E3BFB89}"/>
          </ac:spMkLst>
        </pc:spChg>
        <pc:spChg chg="add mod">
          <ac:chgData name="Thiago Panini" userId="cc6a5c77081c362d" providerId="LiveId" clId="{56973893-882F-43D9-A34D-3AF96871B7C6}" dt="2024-04-26T21:27:11.578" v="793" actId="1076"/>
          <ac:spMkLst>
            <pc:docMk/>
            <pc:sldMk cId="4100568124" sldId="389"/>
            <ac:spMk id="8" creationId="{1D697688-449A-1EBA-AE3C-CA3D0760087A}"/>
          </ac:spMkLst>
        </pc:spChg>
        <pc:spChg chg="add mod">
          <ac:chgData name="Thiago Panini" userId="cc6a5c77081c362d" providerId="LiveId" clId="{56973893-882F-43D9-A34D-3AF96871B7C6}" dt="2024-05-09T23:46:40.271" v="5119" actId="20577"/>
          <ac:spMkLst>
            <pc:docMk/>
            <pc:sldMk cId="4100568124" sldId="389"/>
            <ac:spMk id="9" creationId="{985294B9-EF80-FEC1-8FD5-FE3F54DEA046}"/>
          </ac:spMkLst>
        </pc:spChg>
        <pc:spChg chg="add mod">
          <ac:chgData name="Thiago Panini" userId="cc6a5c77081c362d" providerId="LiveId" clId="{56973893-882F-43D9-A34D-3AF96871B7C6}" dt="2024-05-09T23:46:50.623" v="5120" actId="12788"/>
          <ac:spMkLst>
            <pc:docMk/>
            <pc:sldMk cId="4100568124" sldId="389"/>
            <ac:spMk id="10" creationId="{116C18F0-3EAB-4639-40B6-6E9056F8B7AB}"/>
          </ac:spMkLst>
        </pc:spChg>
        <pc:picChg chg="mod">
          <ac:chgData name="Thiago Panini" userId="cc6a5c77081c362d" providerId="LiveId" clId="{56973893-882F-43D9-A34D-3AF96871B7C6}" dt="2024-05-09T23:46:50.623" v="5120" actId="12788"/>
          <ac:picMkLst>
            <pc:docMk/>
            <pc:sldMk cId="4100568124" sldId="389"/>
            <ac:picMk id="4" creationId="{34F63140-22CA-F7D4-E2BC-836A50944350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3" creationId="{66122198-6337-F0EB-BCD7-D5AEFEBAC224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5" creationId="{F6C6F049-BC7A-C5F6-1BF1-6A29052E14CB}"/>
          </ac:picMkLst>
        </pc:picChg>
      </pc:sldChg>
      <pc:sldChg chg="addSp modSp add mod ord modAnim">
        <pc:chgData name="Thiago Panini" userId="cc6a5c77081c362d" providerId="LiveId" clId="{56973893-882F-43D9-A34D-3AF96871B7C6}" dt="2024-05-10T10:52:52.042" v="6188"/>
        <pc:sldMkLst>
          <pc:docMk/>
          <pc:sldMk cId="1029621656" sldId="390"/>
        </pc:sldMkLst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6" creationId="{70D1C991-7986-8C4D-4121-23F9743BAE38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7" creationId="{9A02079E-7985-8BAA-26C4-F6FD43CA0852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8" creationId="{4B9F3C1C-5B8D-C7AB-0943-A956E33564E3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7" creationId="{B3863180-5970-86EE-D510-66E88228A391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8" creationId="{34B57137-D393-3AAC-EA9A-624F18EB4939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22" creationId="{E13CB52A-5ADD-5E4E-4402-DF60ED2D6352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33" creationId="{CEB53842-E492-1666-F7F3-FE53D2B44FF6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0" creationId="{0D313B67-873F-C942-89A0-485CADED8865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7" creationId="{C09A13BC-5D5F-68D0-E814-7D9E32A0E2C3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1" creationId="{664F71C1-9F5C-27FC-CF53-5EDEE7F15AD4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2" creationId="{1907FC07-1DCC-9EDF-FE19-8AC077DB97D8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3" creationId="{6702B96E-0036-BCD2-902A-B1E63AA0A78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0" creationId="{A41CEF4F-E307-2556-EC94-1A6AA19BCE1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1" creationId="{A80B2B53-3C70-E0E6-FAB1-BCC9C1259547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2" creationId="{9954739E-2A97-B2D1-B038-B15063ECBD41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1076" creationId="{54E30DE5-D288-839C-E7B7-01D11B008B4E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1077" creationId="{60E5D7F3-5DB5-2E7A-2154-003844BC71E3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5120" creationId="{D98DF0CA-87D8-07B6-3962-44A3703596B9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7" creationId="{97019919-1F47-2AA9-A4D3-81F2805A0884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9" creationId="{C9EEB781-8D26-E3A3-BC83-843DA2F78208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30" creationId="{94B493B0-4D27-8766-3AB1-47BECAE1CBEC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1" creationId="{96C236EE-0CF3-1C0A-CDB9-4F8E8A87623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3" creationId="{891CA804-C51F-AD55-C765-0F774479FC17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5" creationId="{9349F8DD-A13B-9A46-76A1-BF242C72C57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41" creationId="{BD321451-B834-999E-30F7-2C3222938BD3}"/>
          </ac:spMkLst>
        </pc:spChg>
        <pc:grpChg chg="add mod">
          <ac:chgData name="Thiago Panini" userId="cc6a5c77081c362d" providerId="LiveId" clId="{56973893-882F-43D9-A34D-3AF96871B7C6}" dt="2024-05-02T18:05:06.459" v="3993" actId="164"/>
          <ac:grpSpMkLst>
            <pc:docMk/>
            <pc:sldMk cId="1029621656" sldId="390"/>
            <ac:grpSpMk id="4" creationId="{49CF4E0A-EA77-DF06-8114-384E7A8F51A4}"/>
          </ac:grpSpMkLst>
        </pc:grpChg>
        <pc:grpChg chg="add mod">
          <ac:chgData name="Thiago Panini" userId="cc6a5c77081c362d" providerId="LiveId" clId="{56973893-882F-43D9-A34D-3AF96871B7C6}" dt="2024-05-02T18:05:11.509" v="3994" actId="164"/>
          <ac:grpSpMkLst>
            <pc:docMk/>
            <pc:sldMk cId="1029621656" sldId="390"/>
            <ac:grpSpMk id="11" creationId="{CA59CFF4-625C-E8C1-AC63-948E115E31F2}"/>
          </ac:grpSpMkLst>
        </pc:grpChg>
        <pc:grpChg chg="add mod">
          <ac:chgData name="Thiago Panini" userId="cc6a5c77081c362d" providerId="LiveId" clId="{56973893-882F-43D9-A34D-3AF96871B7C6}" dt="2024-05-02T18:05:16.218" v="3995" actId="164"/>
          <ac:grpSpMkLst>
            <pc:docMk/>
            <pc:sldMk cId="1029621656" sldId="390"/>
            <ac:grpSpMk id="12" creationId="{76C54D5E-7711-E1DA-2997-6041BE947E7F}"/>
          </ac:grpSpMkLst>
        </pc:grpChg>
        <pc:grpChg chg="add mod">
          <ac:chgData name="Thiago Panini" userId="cc6a5c77081c362d" providerId="LiveId" clId="{56973893-882F-43D9-A34D-3AF96871B7C6}" dt="2024-05-02T18:05:21.546" v="3996" actId="164"/>
          <ac:grpSpMkLst>
            <pc:docMk/>
            <pc:sldMk cId="1029621656" sldId="390"/>
            <ac:grpSpMk id="13" creationId="{6AFCBB01-9D18-4388-C877-BD6C09161975}"/>
          </ac:grpSpMkLst>
        </pc:grpChg>
        <pc:grpChg chg="add mod">
          <ac:chgData name="Thiago Panini" userId="cc6a5c77081c362d" providerId="LiveId" clId="{56973893-882F-43D9-A34D-3AF96871B7C6}" dt="2024-05-02T18:05:25.949" v="3997" actId="164"/>
          <ac:grpSpMkLst>
            <pc:docMk/>
            <pc:sldMk cId="1029621656" sldId="390"/>
            <ac:grpSpMk id="14" creationId="{C4CAC668-2C30-DD0A-8577-6EADD5C6CFC8}"/>
          </ac:grpSpMkLst>
        </pc:grpChg>
        <pc:grpChg chg="add mod">
          <ac:chgData name="Thiago Panini" userId="cc6a5c77081c362d" providerId="LiveId" clId="{56973893-882F-43D9-A34D-3AF96871B7C6}" dt="2024-05-02T18:05:32.581" v="3998" actId="164"/>
          <ac:grpSpMkLst>
            <pc:docMk/>
            <pc:sldMk cId="1029621656" sldId="390"/>
            <ac:grpSpMk id="15" creationId="{4A2DE8FF-F6EA-96CD-F17A-EFA36741F181}"/>
          </ac:grpSpMkLst>
        </pc:grpChg>
        <pc:grpChg chg="add mod">
          <ac:chgData name="Thiago Panini" userId="cc6a5c77081c362d" providerId="LiveId" clId="{56973893-882F-43D9-A34D-3AF96871B7C6}" dt="2024-05-02T18:05:37.051" v="3999" actId="164"/>
          <ac:grpSpMkLst>
            <pc:docMk/>
            <pc:sldMk cId="1029621656" sldId="390"/>
            <ac:grpSpMk id="16" creationId="{72E1406A-CCEE-777E-CD2B-83A6443C2045}"/>
          </ac:grpSpMkLst>
        </pc:grpChg>
        <pc:picChg chg="add">
          <ac:chgData name="Thiago Panini" userId="cc6a5c77081c362d" providerId="LiveId" clId="{56973893-882F-43D9-A34D-3AF96871B7C6}" dt="2024-04-30T01:03:48.215" v="842"/>
          <ac:picMkLst>
            <pc:docMk/>
            <pc:sldMk cId="1029621656" sldId="390"/>
            <ac:picMk id="4" creationId="{FB639BDE-4C6A-5831-654C-9D7FB88BB07D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9" creationId="{1824DC76-CF40-DE37-FEA0-DB581001FEB6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10" creationId="{C81F2790-34AC-6120-0E63-36F27CF8B4AE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19" creationId="{B928C763-FDFF-6F8E-3744-D0740A26D1B0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21" creationId="{8B199284-B804-E3DF-1903-DEC5CBBEFF93}"/>
          </ac:picMkLst>
        </pc:picChg>
        <pc:picChg chg="add">
          <ac:chgData name="Thiago Panini" userId="cc6a5c77081c362d" providerId="LiveId" clId="{56973893-882F-43D9-A34D-3AF96871B7C6}" dt="2024-04-30T01:03:41.266" v="841"/>
          <ac:picMkLst>
            <pc:docMk/>
            <pc:sldMk cId="1029621656" sldId="390"/>
            <ac:picMk id="1026" creationId="{0863DA28-7AEC-3D03-CF96-5779770DD461}"/>
          </ac:picMkLst>
        </pc:picChg>
        <pc:picChg chg="add 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1030" creationId="{0AF12793-F682-D50F-2652-8E89250BC0B0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1050" creationId="{E8A606A7-4ABF-E47A-F113-7A279542F4CF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1067" creationId="{C04F8A4D-B53C-28E1-3C0A-4720BB5F0F3F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23" creationId="{01043E40-6930-22C3-D1C2-A655E8F7ED68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26" creationId="{D57AC068-5B06-D955-0948-38C559FAECA4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5128" creationId="{5726AFAE-FB39-2ACC-3B17-9A26ECC67166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34" creationId="{3E60E46B-F480-DDCC-3B06-59406BC7E742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36" creationId="{C592D335-F8C4-2C5B-D79A-1D4AA81912C0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37" creationId="{CF1031BB-9338-F449-D6E5-D064BD385855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0" creationId="{481EA752-6912-91E4-AA5A-B6243276282C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2" creationId="{CDC40124-9400-E4B1-7348-0FF6BAC1AD89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5144" creationId="{CE4EF08A-FC8D-423A-0549-1646A90384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45" creationId="{33A1348F-E986-4447-1930-80C307D77B2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6" creationId="{23594990-C8F4-685A-E0C3-1AB9E0C1C9B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8" creationId="{3E07B47D-0CF9-DE25-8236-2009C04BB0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50" creationId="{F63C5548-38E4-8EBE-6DA0-BF4A781BE77A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8:55.103" v="4020"/>
        <pc:sldMkLst>
          <pc:docMk/>
          <pc:sldMk cId="3152019844" sldId="391"/>
        </pc:sldMkLst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" creationId="{2DADE067-BE1F-77B4-8A6A-7C5817B898C0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4" creationId="{6AE0D021-5BA2-6426-658E-BD55FDF12D7B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7" creationId="{3642A227-3530-513F-B294-D460A04F3AD0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8" creationId="{F01BBE36-DAF1-A212-7A76-09EA8F2BDB6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5" creationId="{0D313B67-873F-C942-89A0-485CADED8865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19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0" creationId="{B3863180-5970-86EE-D510-66E88228A39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1" creationId="{35BD7B01-1AAE-5B3B-EBC4-E6A6465832E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2" creationId="{327FEA53-08D0-87CC-16B8-458194229A1B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30" creationId="{E13CB52A-5ADD-5E4E-4402-DF60ED2D635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34" creationId="{B423AF1F-DECC-5A04-BD03-B42DBE96D447}"/>
          </ac:spMkLst>
        </pc:spChg>
        <pc:spChg chg="mod">
          <ac:chgData name="Thiago Panini" userId="cc6a5c77081c362d" providerId="LiveId" clId="{56973893-882F-43D9-A34D-3AF96871B7C6}" dt="2024-04-30T01:08:23.473" v="999" actId="1076"/>
          <ac:spMkLst>
            <pc:docMk/>
            <pc:sldMk cId="3152019844" sldId="391"/>
            <ac:spMk id="37" creationId="{CBDE4F02-3DE2-1E75-D149-B77D26EF8FAF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2" creationId="{70196D60-9A6E-7836-ECC7-BD3FA89FC5E6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3" creationId="{43B689A1-5F82-EC21-6387-599076AAA32B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4" creationId="{44B7802B-ED73-B258-E3E4-7686BE13D66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9" creationId="{8C14B9CB-3E89-AB83-2610-12857175B58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0" creationId="{4C097B8A-C863-49CE-3685-E73C417DB8A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1" creationId="{0BB1BC8D-356C-AF93-70AE-1B12ECA981B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4" creationId="{FB0C3676-5C64-7080-02F0-8C0EFB0B94D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6" creationId="{EDE43307-031D-3FC7-862E-E884676CFC2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7" creationId="{911520AF-E39B-8EDE-5251-327D2AC1658E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8" creationId="{35256906-9174-C258-BE46-627E01D34172}"/>
          </ac:spMkLst>
        </pc:spChg>
        <pc:spChg chg="add mod">
          <ac:chgData name="Thiago Panini" userId="cc6a5c77081c362d" providerId="LiveId" clId="{56973893-882F-43D9-A34D-3AF96871B7C6}" dt="2024-04-30T01:08:56.899" v="1012" actId="14100"/>
          <ac:spMkLst>
            <pc:docMk/>
            <pc:sldMk cId="3152019844" sldId="391"/>
            <ac:spMk id="61" creationId="{0D65C9BF-CD2A-AFED-8F4F-E54E347A3355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2" creationId="{3642A227-3530-513F-B294-D460A04F3AD0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3" creationId="{F01BBE36-DAF1-A212-7A76-09EA8F2BDB68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1026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4" creationId="{C04F8A4D-B53C-28E1-3C0A-4720BB5F0F3F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7" creationId="{834AAC80-5D8B-99CA-C00F-BC8484108251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8" creationId="{1A33DD4C-D397-F52F-999E-E285B9D41E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31" creationId="{5726AFAE-FB39-2ACC-3B17-9A26ECC67166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5" creationId="{EEE22390-138D-B422-BCC1-D0AE69435BB4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36" creationId="{1C437399-22E2-860B-D8D7-A74D61203D0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9" creationId="{9AD886CC-BBEC-8734-74B2-E732A6877819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0" creationId="{88A6FD02-9D5E-BBFA-89DB-F9F73612430B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6" creationId="{35077F61-097C-785A-33D4-B96C4C1A531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7" creationId="{D3B083A7-F631-747C-BB0C-4AD31F807595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8" creationId="{3A889E93-1AE8-C883-CA6A-0AF45F9C57E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2" creationId="{0B9E41F7-5075-6B82-182A-52AB29EA748E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3" creationId="{A8532B01-8516-3A29-B95F-E85F267E88F8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5" creationId="{3848E485-4778-0247-27CE-A7234AD7B2A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9" creationId="{4122B279-024F-0DE9-B22E-D1D3C25DA71D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60" creationId="{599FA49B-0BFD-2E62-38C8-A1863AAD31D6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4" creationId="{834AAC80-5D8B-99CA-C00F-BC8484108251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5" creationId="{1A33DD4C-D397-F52F-999E-E285B9D41E07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7" creationId="{1C437399-22E2-860B-D8D7-A74D61203D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02.044" v="4023"/>
        <pc:sldMkLst>
          <pc:docMk/>
          <pc:sldMk cId="3954331351" sldId="392"/>
        </pc:sldMkLst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2" creationId="{2F0A59BC-917E-408A-894A-C772905ABDD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7" creationId="{7758D14B-6AAF-F365-FFCD-8EE10A4853C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8" creationId="{34B57137-D393-3AAC-EA9A-624F18EB493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0" creationId="{DC3226D3-F939-74C9-89D6-56738907F949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3" creationId="{3FDE7121-6CEE-AE60-4F70-D2F1890BC65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4" creationId="{C09A13BC-5D5F-68D0-E814-7D9E32A0E2C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3" creationId="{CF2BF686-0F90-3C90-C635-02F93A3D519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4" creationId="{84E8FBDB-9485-AA57-A6D0-79645CCD297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5" creationId="{286497A3-3E6C-2D54-521A-1C2C33C184E0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9" creationId="{95CD6258-1BDE-F571-906E-02815719F3D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0" creationId="{D5132C2B-7735-2F4F-EE2A-6F60BF5595B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1" creationId="{8D44D748-381D-C09F-37C0-555D4B555DA3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44" creationId="{50BCDCCD-D9E1-E570-277D-025AA1FB013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6" creationId="{0AE9907D-00CF-2C7D-5BEE-70E7E5EF899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7" creationId="{D8CC237C-2EFA-BC40-25A6-C0FECD8A487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8" creationId="{B1B99D42-803F-A6A3-DBFA-BC6353FF5DBD}"/>
          </ac:spMkLst>
        </pc:spChg>
        <pc:spChg chg="add del mod">
          <ac:chgData name="Thiago Panini" userId="cc6a5c77081c362d" providerId="LiveId" clId="{56973893-882F-43D9-A34D-3AF96871B7C6}" dt="2024-04-30T01:09:22.729" v="1016" actId="21"/>
          <ac:spMkLst>
            <pc:docMk/>
            <pc:sldMk cId="3954331351" sldId="392"/>
            <ac:spMk id="51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2" creationId="{76B89E9E-969B-9B2A-4D52-68775396445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3" creationId="{75E1BA8B-54B6-BAF7-4B50-432C61B6EC2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6" creationId="{9F32B2C1-BA5C-1C35-9C05-735C685E49E1}"/>
          </ac:spMkLst>
        </pc:spChg>
        <pc:spChg chg="add mod">
          <ac:chgData name="Thiago Panini" userId="cc6a5c77081c362d" providerId="LiveId" clId="{56973893-882F-43D9-A34D-3AF96871B7C6}" dt="2024-04-30T01:09:23.155" v="1017"/>
          <ac:spMkLst>
            <pc:docMk/>
            <pc:sldMk cId="3954331351" sldId="392"/>
            <ac:spMk id="58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59" creationId="{7758D14B-6AAF-F365-FFCD-8EE10A4853C8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0" creationId="{DC3226D3-F939-74C9-89D6-56738907F949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1" creationId="{3FDE7121-6CEE-AE60-4F70-D2F1890BC654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1025" creationId="{50BCDCCD-D9E1-E570-277D-025AA1FB013D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1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7" creationId="{3E60E46B-F480-DDCC-3B06-59406BC7E742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28" creationId="{F1ACC597-D7DE-3111-6BC4-3A1E73D10BA3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0" creationId="{A6550169-AEB2-7AD6-A934-2EDE165EC3FB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2" creationId="{CE372D0A-A7C1-805C-429E-8B739A9E91B5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6" creationId="{A77D26D9-12D1-5A46-7240-3130971563B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7" creationId="{07A69690-DD2C-966F-154B-B05B7898E098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8" creationId="{19BB935A-1466-5F76-37B5-2B104A9682E7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2" creationId="{C0048632-2BAE-18CD-1F92-3C58E0105483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3" creationId="{480D311D-ACFC-900B-1FA8-77735D8419E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5" creationId="{512D177B-63F1-82F5-620B-92EE82FA8EFB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9" creationId="{07BC1559-B28A-2756-D19D-38E3D5B65F40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0" creationId="{690ADDBB-DCB3-5E6B-1BAB-5E9BD014111D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4" creationId="{E6FA6AAB-1026-DC54-B461-BC73B501C539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5" creationId="{0088E893-8DC7-3B2A-B174-40A0BB438772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7" creationId="{051F0FCD-D09D-A208-6316-B2BA2168B092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2" creationId="{F1ACC597-D7DE-3111-6BC4-3A1E73D10BA3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3" creationId="{A6550169-AEB2-7AD6-A934-2EDE165EC3FB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1024" creationId="{CE372D0A-A7C1-805C-429E-8B739A9E91B5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11.799" v="4026"/>
        <pc:sldMkLst>
          <pc:docMk/>
          <pc:sldMk cId="3791534372" sldId="393"/>
        </pc:sldMkLst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2" creationId="{F7C3EFDD-F5BF-8C42-5B40-C9CCFB12AE81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4" creationId="{52B92EC7-B1F1-28FD-7071-09E31A426019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7" creationId="{48185985-EAB9-C245-9D91-A71178E4780A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7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8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9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0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30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35" creationId="{A581A8EC-526A-729F-AB91-7B9611B411E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2" creationId="{49056E9A-E528-A60D-F0C4-5A7363D6E64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4" creationId="{BC5706B1-6EDD-6909-B53A-9801462E720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5" creationId="{4FBA5F2D-F8B3-B58A-3E50-9B31371AE4A6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9" creationId="{57457A66-3B13-B80F-7C41-E332CC2F2AE9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0" creationId="{D9FA5BAE-446E-F8D2-254F-0E498FE982A0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1" creationId="{02FBC434-640F-5051-CEED-3DB3E5BE6072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4" creationId="{691315EA-429D-ABE9-CA3A-556363E39A7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5" creationId="{2E0B4026-F77C-E53C-D2D7-D44888DA3EF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8" creationId="{860B4F63-8E1B-3A0D-4698-14DC163A5186}"/>
          </ac:spMkLst>
        </pc:spChg>
        <pc:spChg chg="add del mod">
          <ac:chgData name="Thiago Panini" userId="cc6a5c77081c362d" providerId="LiveId" clId="{56973893-882F-43D9-A34D-3AF96871B7C6}" dt="2024-04-30T01:09:54.371" v="1023" actId="21"/>
          <ac:spMkLst>
            <pc:docMk/>
            <pc:sldMk cId="3791534372" sldId="393"/>
            <ac:spMk id="60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1" creationId="{0F7CDDE9-485A-B7F8-B52F-906E67E60651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2" creationId="{FD1F22DC-5763-FBA5-9C2D-F55A4899FC6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3" creationId="{7A86D76D-2B90-4E33-F4EE-724BFE093F7F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1027" creationId="{C530BD12-A644-3DE6-A494-B31CC8979803}"/>
          </ac:spMkLst>
        </pc:spChg>
        <pc:spChg chg="add mod">
          <ac:chgData name="Thiago Panini" userId="cc6a5c77081c362d" providerId="LiveId" clId="{56973893-882F-43D9-A34D-3AF96871B7C6}" dt="2024-04-30T01:09:54.703" v="1024"/>
          <ac:spMkLst>
            <pc:docMk/>
            <pc:sldMk cId="3791534372" sldId="393"/>
            <ac:spMk id="1028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29" creationId="{52B92EC7-B1F1-28FD-7071-09E31A426019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0" creationId="{48185985-EAB9-C245-9D91-A71178E4780A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1" creationId="{A581A8EC-526A-729F-AB91-7B9611B411ED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1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2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1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4" creationId="{CDC40124-9400-E4B1-7348-0FF6BAC1AD89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6" creationId="{21B04C39-A531-197B-7D0C-24EAB2EBBE4D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7" creationId="{CCDF0D56-8A28-0BC2-073B-62A6AC9CF01B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0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6" creationId="{4BBCD855-8109-EE37-DEB5-A5424A5E475E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7" creationId="{623BB8FC-207B-605E-1414-37A9BA9E4E8E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8" creationId="{B8D954F9-5C6F-F5C0-0581-1EFC5F9501DF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2" creationId="{EC7BDBE7-1343-C64D-D32C-5DD8AFF74FBD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3" creationId="{C5538C77-82B7-D2EB-D9E4-546D9F54E5B9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6" creationId="{2454C358-58E3-A43B-3390-D3989E61255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7" creationId="{1BB5EAD8-8297-AF57-BA86-17424D0A5D72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9" creationId="{C71BCCC8-2CAE-A268-810D-F46DE4CE3746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4" creationId="{5F67B35A-FDF7-FF0B-FEE7-4E2185F16B05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5" creationId="{F99724DD-B48D-5AEC-89A4-1D1EB93BA453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6" creationId="{33239B18-518D-E302-F5AC-07BC4886E7D0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2" creationId="{21B04C39-A531-197B-7D0C-24EAB2EBBE4D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3" creationId="{CCDF0D56-8A28-0BC2-073B-62A6AC9CF01B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4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5" creationId="{B8D954F9-5C6F-F5C0-0581-1EFC5F9501DF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21.327" v="4029"/>
        <pc:sldMkLst>
          <pc:docMk/>
          <pc:sldMk cId="3296016494" sldId="394"/>
        </pc:sldMkLst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4" creationId="{6AE0D021-5BA2-6426-658E-BD55FDF12D7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8" creationId="{F2311FEC-EE6F-BFF4-1B9D-1F5397694CFC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9" creationId="{A511A0D0-B007-6C26-05C6-4E6132C2DDD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2" creationId="{9954739E-2A97-B2D1-B038-B15063ECBD41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15" creationId="{E0C00B51-E5AF-7485-B14E-42CE92624E02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8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24" creationId="{FAAC883F-1AD1-2C4E-849B-DBFF8A0A0328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7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8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33" creationId="{CEB53842-E492-1666-F7F3-FE53D2B44F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7" creationId="{0824C7CD-A8A2-57EC-AAE4-1FB58B216B3F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8" creationId="{F4E17A83-9847-62C5-3B58-9754BE76B0E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1" creationId="{FC3843CC-1F9E-5779-9928-57E2225C0C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3" creationId="{6EBF2FA3-00D8-0F8E-3429-69596471F4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4" creationId="{A06F921B-2723-FA74-4C57-EB170CAB79EA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5" creationId="{D90791CD-DCB7-3222-0479-76BB99B30EF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9" creationId="{63057041-FC7C-8E9C-FC2A-66E4CA3FB523}"/>
          </ac:spMkLst>
        </pc:spChg>
        <pc:spChg chg="add del mod">
          <ac:chgData name="Thiago Panini" userId="cc6a5c77081c362d" providerId="LiveId" clId="{56973893-882F-43D9-A34D-3AF96871B7C6}" dt="2024-04-30T01:10:20.882" v="1030" actId="21"/>
          <ac:spMkLst>
            <pc:docMk/>
            <pc:sldMk cId="3296016494" sldId="394"/>
            <ac:spMk id="50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1" creationId="{8EF302CA-E437-B381-4DFE-7F9F9EE77DB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2" creationId="{4C98B6F0-E0C1-9A58-CBFE-A4B4D85D5215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3" creationId="{332710D3-8ABC-5638-8655-A4CA6F13BFC8}"/>
          </ac:spMkLst>
        </pc:spChg>
        <pc:spChg chg="add mod">
          <ac:chgData name="Thiago Panini" userId="cc6a5c77081c362d" providerId="LiveId" clId="{56973893-882F-43D9-A34D-3AF96871B7C6}" dt="2024-04-30T01:10:21.267" v="1031"/>
          <ac:spMkLst>
            <pc:docMk/>
            <pc:sldMk cId="3296016494" sldId="394"/>
            <ac:spMk id="58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59" creationId="{A511A0D0-B007-6C26-05C6-4E6132C2DDD7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0" creationId="{E0C00B51-E5AF-7485-B14E-42CE92624E02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1" creationId="{FAAC883F-1AD1-2C4E-849B-DBFF8A0A032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0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7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21" creationId="{8B199284-B804-E3DF-1903-DEC5CBBEFF93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5" creationId="{92E6DFF5-ABCD-C722-0333-C49CF7D1C13E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6" creationId="{99D91ED3-E76D-9DD7-4393-1A36A57B8A2C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5" creationId="{FAAEC48D-6684-4F3B-2D4A-3FDE01D309B9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9" creationId="{3A363567-4900-1E86-4525-FD2BE81753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0" creationId="{CD8973F4-51FA-FA8B-F40C-5FFD6CD514B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2" creationId="{493D4BB1-C3DF-79F5-0814-DD9900F14D9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6" creationId="{25126219-CF80-FA6A-DACD-E706B7F3947A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7" creationId="{856BD8D6-CE96-457F-C3D9-26DE4777E2A3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8" creationId="{7AF0E334-3BE7-BB25-00A9-A709AD133122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4" creationId="{2B56B950-758A-6433-8C43-C985E06C25E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5" creationId="{9E600CE4-06C5-ED3F-AC7F-B830DDB83B9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6" creationId="{2D34DD40-DF7A-181B-F6F3-BA9D7C9EF27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7" creationId="{094E83FD-4176-5E53-F077-8636FD5BC1E7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2" creationId="{92E6DFF5-ABCD-C722-0333-C49CF7D1C13E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3" creationId="{99D91ED3-E76D-9DD7-4393-1A36A57B8A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050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6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4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15:39.829" v="4501"/>
        <pc:sldMkLst>
          <pc:docMk/>
          <pc:sldMk cId="343783934" sldId="395"/>
        </pc:sldMkLst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3" creationId="{36AB1EE1-7C2E-069C-CE99-A16FA9236E11}"/>
          </ac:spMkLst>
        </pc:spChg>
        <pc:spChg chg="add mod">
          <ac:chgData name="Thiago Panini" userId="cc6a5c77081c362d" providerId="LiveId" clId="{56973893-882F-43D9-A34D-3AF96871B7C6}" dt="2024-04-30T01:10:39.053" v="1036"/>
          <ac:spMkLst>
            <pc:docMk/>
            <pc:sldMk cId="343783934" sldId="395"/>
            <ac:spMk id="4" creationId="{8F25F712-B4BE-5ECB-CF89-56FCF27EDDF6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5" creationId="{19B05832-A42B-5077-E906-05839A33CFC2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6" creationId="{BDE3E2E1-8AE7-B15D-C98A-C3A92D5E9CDA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9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0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1" creationId="{760328DF-0176-BFC2-5CA9-4E0A501AFC4E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16" creationId="{EA32393B-131B-69EF-13DC-49D3E63C96E0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0" creationId="{BE7C1DCF-EAC4-81B1-71B0-00FD4AB7DFCE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3" creationId="{182509F8-036B-4616-0ED1-C13914A157F8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7" creationId="{39943906-3B56-344F-79AA-CD01C07040BD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8" creationId="{DC4BA36E-6EE8-6B0A-4F09-7FBCC79E6684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38.713" v="1035" actId="21"/>
          <ac:spMkLst>
            <pc:docMk/>
            <pc:sldMk cId="343783934" sldId="395"/>
            <ac:spMk id="58" creationId="{8F25F712-B4BE-5ECB-CF89-56FCF27EDDF6}"/>
          </ac:spMkLst>
        </pc:spChg>
        <pc:picChg chg="del">
          <ac:chgData name="Thiago Panini" userId="cc6a5c77081c362d" providerId="LiveId" clId="{56973893-882F-43D9-A34D-3AF96871B7C6}" dt="2024-05-01T02:06:54.015" v="2259" actId="478"/>
          <ac:picMkLst>
            <pc:docMk/>
            <pc:sldMk cId="343783934" sldId="395"/>
            <ac:picMk id="7" creationId="{B595A89F-3F03-059B-4D02-E7636C84BD8B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3" creationId="{FAAEC48D-6684-4F3B-2D4A-3FDE01D309B9}"/>
          </ac:picMkLst>
        </pc:picChg>
        <pc:picChg chg="add mod ord modCrop">
          <ac:chgData name="Thiago Panini" userId="cc6a5c77081c362d" providerId="LiveId" clId="{56973893-882F-43D9-A34D-3AF96871B7C6}" dt="2024-05-02T18:15:26.629" v="4499" actId="732"/>
          <ac:picMkLst>
            <pc:docMk/>
            <pc:sldMk cId="343783934" sldId="395"/>
            <ac:picMk id="14" creationId="{6CF5420A-712C-C3B2-B595-53DB256EBC8C}"/>
          </ac:picMkLst>
        </pc:picChg>
        <pc:picChg chg="add mod ord">
          <ac:chgData name="Thiago Panini" userId="cc6a5c77081c362d" providerId="LiveId" clId="{56973893-882F-43D9-A34D-3AF96871B7C6}" dt="2024-05-02T18:14:55.608" v="4498" actId="167"/>
          <ac:picMkLst>
            <pc:docMk/>
            <pc:sldMk cId="343783934" sldId="395"/>
            <ac:picMk id="17" creationId="{8BCE3A1C-0F9B-BB2F-7CD3-2592F8CC2935}"/>
          </ac:picMkLst>
        </pc:picChg>
        <pc:picChg chg="del mod">
          <ac:chgData name="Thiago Panini" userId="cc6a5c77081c362d" providerId="LiveId" clId="{56973893-882F-43D9-A34D-3AF96871B7C6}" dt="2024-05-02T18:14:32.733" v="4483" actId="478"/>
          <ac:picMkLst>
            <pc:docMk/>
            <pc:sldMk cId="343783934" sldId="395"/>
            <ac:picMk id="30" creationId="{367E93D7-2837-7A3D-8E78-8A233A5E427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2" creationId="{1ACC4208-9C1F-9B14-091F-53CF8CF07A58}"/>
          </ac:picMkLst>
        </pc:picChg>
        <pc:picChg chg="del mod">
          <ac:chgData name="Thiago Panini" userId="cc6a5c77081c362d" providerId="LiveId" clId="{56973893-882F-43D9-A34D-3AF96871B7C6}" dt="2024-05-02T18:14:45.068" v="4491" actId="478"/>
          <ac:picMkLst>
            <pc:docMk/>
            <pc:sldMk cId="343783934" sldId="395"/>
            <ac:picMk id="34" creationId="{837FFEC9-C859-A95F-8EC0-173899505A2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5" creationId="{FAAEC48D-6684-4F3B-2D4A-3FDE01D309B9}"/>
          </ac:picMkLst>
        </pc:picChg>
        <pc:picChg chg="del">
          <ac:chgData name="Thiago Panini" userId="cc6a5c77081c362d" providerId="LiveId" clId="{56973893-882F-43D9-A34D-3AF96871B7C6}" dt="2024-05-02T18:13:01.292" v="4451" actId="478"/>
          <ac:picMkLst>
            <pc:docMk/>
            <pc:sldMk cId="343783934" sldId="395"/>
            <ac:picMk id="36" creationId="{4C337D46-F390-E1B3-9933-6959EB1EA77A}"/>
          </ac:picMkLst>
        </pc:picChg>
      </pc:sldChg>
      <pc:sldChg chg="addSp delSp modSp add del mod">
        <pc:chgData name="Thiago Panini" userId="cc6a5c77081c362d" providerId="LiveId" clId="{56973893-882F-43D9-A34D-3AF96871B7C6}" dt="2024-05-01T03:13:03.140" v="3483" actId="47"/>
        <pc:sldMkLst>
          <pc:docMk/>
          <pc:sldMk cId="633425627" sldId="396"/>
        </pc:sldMkLst>
        <pc:spChg chg="add">
          <ac:chgData name="Thiago Panini" userId="cc6a5c77081c362d" providerId="LiveId" clId="{56973893-882F-43D9-A34D-3AF96871B7C6}" dt="2024-04-30T01:17:23.444" v="1166"/>
          <ac:spMkLst>
            <pc:docMk/>
            <pc:sldMk cId="633425627" sldId="396"/>
            <ac:spMk id="2" creationId="{D58E2CB7-9DA0-72EC-B778-EB1A9F16B673}"/>
          </ac:spMkLst>
        </pc:spChg>
        <pc:spChg chg="add del mod">
          <ac:chgData name="Thiago Panini" userId="cc6a5c77081c362d" providerId="LiveId" clId="{56973893-882F-43D9-A34D-3AF96871B7C6}" dt="2024-04-30T01:59:46.262" v="1812" actId="21"/>
          <ac:spMkLst>
            <pc:docMk/>
            <pc:sldMk cId="633425627" sldId="396"/>
            <ac:spMk id="3" creationId="{8D6C4D21-73AA-1660-E85F-E29D033B8553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5" creationId="{51A5459D-8C76-1088-6C86-A77D9EE59A63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6" creationId="{E2C8CAD0-F238-00CD-3ED2-289F5A16DE3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7" creationId="{D5DD37DC-6650-A82D-098D-EE5BFB506D5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8" creationId="{8B2D67A4-3F7E-4AD8-D95A-251CCDBA74F2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9" creationId="{EF24354B-A43F-C9C0-5DA9-108F000907D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0" creationId="{9482A3C8-0A5B-AC7B-8846-C498AC0519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1" creationId="{CD9AA2CD-F1C5-8D0C-C42C-85A4D4E6165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2" creationId="{08ED2531-1202-AB23-4DDA-E5558B6E0D3F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3" creationId="{8A1376E2-E3A5-0D2C-AF9F-316C1FBD0EF6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4" creationId="{1F90696B-4D6E-1324-6F53-D07E8D77E50A}"/>
          </ac:spMkLst>
        </pc:spChg>
        <pc:spChg chg="add mod">
          <ac:chgData name="Thiago Panini" userId="cc6a5c77081c362d" providerId="LiveId" clId="{56973893-882F-43D9-A34D-3AF96871B7C6}" dt="2024-04-30T01:52:17.192" v="1708"/>
          <ac:spMkLst>
            <pc:docMk/>
            <pc:sldMk cId="633425627" sldId="396"/>
            <ac:spMk id="15" creationId="{A220AFDC-66D7-48C0-9C0B-7619D8D0A34C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6" creationId="{B7A90BE5-D30B-77F6-2737-608212FDFB7D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7" creationId="{35F0A77E-1415-65F4-0D5E-D8DC37BBC22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8" creationId="{647A26E9-C3B4-B1F4-1BB8-FDCE7827C28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9" creationId="{1F9DC371-CECD-233A-0DFF-C88B8F6684E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0" creationId="{F0F6EF52-0BE2-3EA6-DC6B-8679E5AE291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" creationId="{06EB6596-09A3-4845-DEDC-27CEF4B05EA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3" creationId="{3E65F345-380E-046F-19B5-A005F75F714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5" creationId="{A4ECD9E6-C5CC-8A91-A841-8BDAF9C45285}"/>
          </ac:spMkLst>
        </pc:spChg>
        <pc:spChg chg="del mod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7" creationId="{D0D43115-B93C-E569-0E8E-6984E03F6667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8" creationId="{91D6F59C-A620-E216-1FA8-C83460776304}"/>
          </ac:spMkLst>
        </pc:spChg>
        <pc:spChg chg="del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9" creationId="{E45329CC-8AEA-F224-D93C-63ABA2E6CB8B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1" creationId="{56A8E3D5-558C-49A6-CBC8-BE663F3EEB2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7" creationId="{77FFF6E4-8735-CE91-D248-CA117320A854}"/>
          </ac:spMkLst>
        </pc:spChg>
        <pc:spChg chg="add del">
          <ac:chgData name="Thiago Panini" userId="cc6a5c77081c362d" providerId="LiveId" clId="{56973893-882F-43D9-A34D-3AF96871B7C6}" dt="2024-04-30T01:58:24.636" v="1786" actId="22"/>
          <ac:spMkLst>
            <pc:docMk/>
            <pc:sldMk cId="633425627" sldId="396"/>
            <ac:spMk id="39" creationId="{244C5035-E816-C0CD-387E-61BEFB723DA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0" creationId="{25EE7576-99F8-5990-EB8B-FD6BBF5424A2}"/>
          </ac:spMkLst>
        </pc:spChg>
        <pc:spChg chg="add mod">
          <ac:chgData name="Thiago Panini" userId="cc6a5c77081c362d" providerId="LiveId" clId="{56973893-882F-43D9-A34D-3AF96871B7C6}" dt="2024-04-30T02:00:08.982" v="1837" actId="14100"/>
          <ac:spMkLst>
            <pc:docMk/>
            <pc:sldMk cId="633425627" sldId="396"/>
            <ac:spMk id="41" creationId="{020172A1-D25F-9CE5-9BB7-1DBE54016830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3" creationId="{B8BD2C65-BC65-A992-8273-F5BE406BD1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4-30T02:00:11.476" v="1839"/>
          <ac:spMkLst>
            <pc:docMk/>
            <pc:sldMk cId="633425627" sldId="396"/>
            <ac:spMk id="47" creationId="{020172A1-D25F-9CE5-9BB7-1DBE54016830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0" creationId="{16C1E7A1-4F37-B5E9-B47A-64FD42036C56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1" creationId="{D1D430C5-66DE-4802-0368-329695574165}"/>
          </ac:spMkLst>
        </pc:spChg>
        <pc:spChg chg="mod">
          <ac:chgData name="Thiago Panini" userId="cc6a5c77081c362d" providerId="LiveId" clId="{56973893-882F-43D9-A34D-3AF96871B7C6}" dt="2024-04-30T02:44:15.538" v="2104" actId="1076"/>
          <ac:spMkLst>
            <pc:docMk/>
            <pc:sldMk cId="633425627" sldId="396"/>
            <ac:spMk id="54" creationId="{CADF66CD-B427-56FD-EAAF-1F0491B79AB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5" creationId="{F09667CA-C7B2-2DF0-B144-8E0E9DC5D467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6" creationId="{D09024B9-9800-D330-7B8B-E36F23CDA9DA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7" creationId="{B463A797-FB3A-6369-5EF9-57FB5371A97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9" creationId="{1C7537F5-16D4-5E7B-C49A-4942F6740220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0" creationId="{9202711B-A383-DB9E-CAF5-B2D0378EBFDD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1" creationId="{77826611-B0FE-2715-A920-DEDAC926C635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2" creationId="{D0BCE1B5-ADC0-F7CE-8001-EBE579AD2CE8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3" creationId="{690671E1-2749-4E8F-CAD2-545A28D2F51C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8" creationId="{DAF39970-FBFA-DBBF-205C-C83B9A27A9B2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9" creationId="{F9A5EEFB-2456-EBE2-AE1A-C803AE85DD29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50" creationId="{A2A3876A-8620-2C1C-0A88-C60D53644147}"/>
          </ac:spMkLst>
        </pc:spChg>
        <pc:spChg chg="add del mod">
          <ac:chgData name="Thiago Panini" userId="cc6a5c77081c362d" providerId="LiveId" clId="{56973893-882F-43D9-A34D-3AF96871B7C6}" dt="2024-04-30T02:03:59.174" v="1944" actId="478"/>
          <ac:spMkLst>
            <pc:docMk/>
            <pc:sldMk cId="633425627" sldId="396"/>
            <ac:spMk id="2051" creationId="{C65DE1BB-02F7-ADFA-2C93-F10816D2AAE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3" creationId="{65A9FEA0-DC22-1491-FA16-D7F72E4C1E7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5" creationId="{D875CB55-55AB-B2C4-FC39-48065665396B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7" creationId="{BC37DB61-C383-950E-4F2F-C7255D3935F7}"/>
          </ac:spMkLst>
        </pc:spChg>
        <pc:spChg chg="add del mod">
          <ac:chgData name="Thiago Panini" userId="cc6a5c77081c362d" providerId="LiveId" clId="{56973893-882F-43D9-A34D-3AF96871B7C6}" dt="2024-04-30T02:37:50.046" v="2010" actId="478"/>
          <ac:spMkLst>
            <pc:docMk/>
            <pc:sldMk cId="633425627" sldId="396"/>
            <ac:spMk id="2059" creationId="{55AFBF1B-7FFB-CF74-F196-3C630A5F5C23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69" creationId="{F1BAD40E-D88C-EA63-18B8-6EAD73B9BD82}"/>
          </ac:spMkLst>
        </pc:spChg>
        <pc:spChg chg="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77" creationId="{FCDBA023-9F2A-343A-7560-F6BA40E3C82F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87" creationId="{D12CB4D8-2369-0D97-7F87-C85B2D60BF5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0" creationId="{B4391CCB-8ED9-E19B-D100-AD318C147449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1" creationId="{4FFDD8FD-C6D1-C425-57D3-687ACEA43C6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2" creationId="{FB44DD99-94BC-853B-BFC1-AE9FFBAC643A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3" creationId="{90389267-9DEB-1CEF-F430-8C3D3065E13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4-30T02:44:19.569" v="2108"/>
          <ac:spMkLst>
            <pc:docMk/>
            <pc:sldMk cId="633425627" sldId="396"/>
            <ac:spMk id="2100" creationId="{945BBA13-57FD-BF13-6BA5-880F32DCD24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4" creationId="{311420E6-97D8-3836-48E8-72701578FF67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08" creationId="{2E21FF81-9C6A-6024-5893-A49679F3207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12" creationId="{76A4EDEA-A54F-591E-9B96-E1FEAD100D2A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4-30T02:46:31.060" v="2169"/>
          <ac:spMkLst>
            <pc:docMk/>
            <pc:sldMk cId="633425627" sldId="396"/>
            <ac:spMk id="2116" creationId="{76241359-BF55-E9DB-FCC0-4E3FAA044618}"/>
          </ac:spMkLst>
        </pc:spChg>
        <pc:spChg chg="mod topLvl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8" creationId="{32C03378-788E-D9E9-EF06-B4D4518B690E}"/>
          </ac:spMkLst>
        </pc:spChg>
        <pc:spChg chg="add">
          <ac:chgData name="Thiago Panini" userId="cc6a5c77081c362d" providerId="LiveId" clId="{56973893-882F-43D9-A34D-3AF96871B7C6}" dt="2024-04-30T02:46:55.794" v="2174"/>
          <ac:spMkLst>
            <pc:docMk/>
            <pc:sldMk cId="633425627" sldId="396"/>
            <ac:spMk id="2120" creationId="{E5EDF84F-1195-F636-F7E6-B8381579336C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2" creationId="{1FF5B155-87D8-83AE-7C60-126D4A7DCAAD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3" creationId="{4CEB1BE4-F276-BADC-25B0-5CC614A81CAE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4" creationId="{9636FB31-83C9-4B74-45CF-104A535188EA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4-30T02:00:11.065" v="1838" actId="21"/>
          <ac:grpSpMkLst>
            <pc:docMk/>
            <pc:sldMk cId="633425627" sldId="396"/>
            <ac:grpSpMk id="44" creationId="{48AA83FB-6A0B-90AF-1B81-675E1783FADA}"/>
          </ac:grpSpMkLst>
        </pc:grpChg>
        <pc:grpChg chg="add mod">
          <ac:chgData name="Thiago Panini" userId="cc6a5c77081c362d" providerId="LiveId" clId="{56973893-882F-43D9-A34D-3AF96871B7C6}" dt="2024-04-30T02:00:11.476" v="1839"/>
          <ac:grpSpMkLst>
            <pc:docMk/>
            <pc:sldMk cId="633425627" sldId="396"/>
            <ac:grpSpMk id="46" creationId="{48AA83FB-6A0B-90AF-1B81-675E1783FADA}"/>
          </ac:grpSpMkLst>
        </pc:grpChg>
        <pc:grpChg chg="add del mod">
          <ac:chgData name="Thiago Panini" userId="cc6a5c77081c362d" providerId="LiveId" clId="{56973893-882F-43D9-A34D-3AF96871B7C6}" dt="2024-04-30T02:44:15.978" v="2105" actId="21"/>
          <ac:grpSpMkLst>
            <pc:docMk/>
            <pc:sldMk cId="633425627" sldId="396"/>
            <ac:grpSpMk id="52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73" creationId="{8691386B-6637-5F4F-442E-8B8FEB7CB473}"/>
          </ac:grpSpMkLst>
        </pc:grpChg>
        <pc:grpChg chg="add mod">
          <ac:chgData name="Thiago Panini" userId="cc6a5c77081c362d" providerId="LiveId" clId="{56973893-882F-43D9-A34D-3AF96871B7C6}" dt="2024-04-30T02:48:23.495" v="2220" actId="1035"/>
          <ac:grpSpMkLst>
            <pc:docMk/>
            <pc:sldMk cId="633425627" sldId="396"/>
            <ac:grpSpMk id="2075" creationId="{DA1CE907-D33A-9157-CF0E-9CCB11A7E586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85" creationId="{57792E07-AE76-E536-649E-531D39C72ADD}"/>
          </ac:grpSpMkLst>
        </pc:grpChg>
        <pc:grpChg chg="add del mod">
          <ac:chgData name="Thiago Panini" userId="cc6a5c77081c362d" providerId="LiveId" clId="{56973893-882F-43D9-A34D-3AF96871B7C6}" dt="2024-04-30T02:47:50.949" v="2189" actId="1037"/>
          <ac:grpSpMkLst>
            <pc:docMk/>
            <pc:sldMk cId="633425627" sldId="396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4:19.569" v="2108"/>
          <ac:grpSpMkLst>
            <pc:docMk/>
            <pc:sldMk cId="633425627" sldId="396"/>
            <ac:grpSpMk id="2098" creationId="{C115C141-43B8-F15B-E916-8B56443C3E16}"/>
          </ac:grpSpMkLst>
        </pc:grpChg>
        <pc:grpChg chg="add del mod">
          <ac:chgData name="Thiago Panini" userId="cc6a5c77081c362d" providerId="LiveId" clId="{56973893-882F-43D9-A34D-3AF96871B7C6}" dt="2024-05-01T02:08:15.568" v="2264" actId="478"/>
          <ac:grpSpMkLst>
            <pc:docMk/>
            <pc:sldMk cId="633425627" sldId="396"/>
            <ac:grpSpMk id="2102" creationId="{97067091-CA80-8137-AB56-3471D262666C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06" creationId="{D7E57EE3-CAA4-76A5-FEB1-864A44BD3F97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10" creationId="{4F4CBDDE-3D4C-7735-3F8D-88AE44B16BB3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113" creationId="{4AAE7B0B-92DC-0C9A-8758-E4282A7E461C}"/>
          </ac:grpSpMkLst>
        </pc:grpChg>
        <pc:grpChg chg="add del mod">
          <ac:chgData name="Thiago Panini" userId="cc6a5c77081c362d" providerId="LiveId" clId="{56973893-882F-43D9-A34D-3AF96871B7C6}" dt="2024-04-30T02:47:11.659" v="2178" actId="478"/>
          <ac:grpSpMkLst>
            <pc:docMk/>
            <pc:sldMk cId="633425627" sldId="396"/>
            <ac:grpSpMk id="2117" creationId="{9CCF2CD9-F114-DD02-D362-DA39C5A3C2E1}"/>
          </ac:grpSpMkLst>
        </pc:grpChg>
        <pc:picChg chg="add mod">
          <ac:chgData name="Thiago Panini" userId="cc6a5c77081c362d" providerId="LiveId" clId="{56973893-882F-43D9-A34D-3AF96871B7C6}" dt="2024-05-01T02:08:50.096" v="2270" actId="1036"/>
          <ac:picMkLst>
            <pc:docMk/>
            <pc:sldMk cId="633425627" sldId="396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2" creationId="{E92A89A4-D02D-F655-938F-04A473830A49}"/>
          </ac:picMkLst>
        </pc:picChg>
        <pc:picChg chg="add del mod">
          <ac:chgData name="Thiago Panini" userId="cc6a5c77081c362d" providerId="LiveId" clId="{56973893-882F-43D9-A34D-3AF96871B7C6}" dt="2024-04-30T01:53:51.559" v="1724" actId="478"/>
          <ac:picMkLst>
            <pc:docMk/>
            <pc:sldMk cId="633425627" sldId="396"/>
            <ac:picMk id="24" creationId="{37A5C9BD-07B6-1556-1E6A-5728D73547CC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6" creationId="{CFBCE01B-6348-57AC-B2CB-3495674FC030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0" creationId="{E4E5A35E-5E93-29EF-595A-F41C2A41FAB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2" creationId="{213B16A1-3025-15F8-A653-F266D6DAD00E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3" creationId="{3A097B4B-A341-3B52-ED56-F979FE4D643D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4" creationId="{5FD24DF0-CE8D-B012-FD27-6A753450CB83}"/>
          </ac:picMkLst>
        </pc:picChg>
        <pc:picChg chg="add del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35" creationId="{DBB40528-848B-1628-1BDC-E3BBDD930D34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8" creationId="{B916D154-D398-95C8-E313-F7A0AD304C4B}"/>
          </ac:picMkLst>
        </pc:picChg>
        <pc:picChg chg="add del mod">
          <ac:chgData name="Thiago Panini" userId="cc6a5c77081c362d" providerId="LiveId" clId="{56973893-882F-43D9-A34D-3AF96871B7C6}" dt="2024-04-30T01:59:07.519" v="1798" actId="478"/>
          <ac:picMkLst>
            <pc:docMk/>
            <pc:sldMk cId="633425627" sldId="396"/>
            <ac:picMk id="42" creationId="{4559EAAC-1835-D6D3-3794-F0F705AA6DAC}"/>
          </ac:picMkLst>
        </pc:picChg>
        <pc:picChg chg="mod">
          <ac:chgData name="Thiago Panini" userId="cc6a5c77081c362d" providerId="LiveId" clId="{56973893-882F-43D9-A34D-3AF96871B7C6}" dt="2024-04-30T02:00:11.476" v="1839"/>
          <ac:picMkLst>
            <pc:docMk/>
            <pc:sldMk cId="633425627" sldId="396"/>
            <ac:picMk id="48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4-30T02:44:15.538" v="2104" actId="1076"/>
          <ac:picMkLst>
            <pc:docMk/>
            <pc:sldMk cId="633425627" sldId="396"/>
            <ac:picMk id="53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4-30T02:03:18.869" v="1918" actId="478"/>
          <ac:picMkLst>
            <pc:docMk/>
            <pc:sldMk cId="633425627" sldId="396"/>
            <ac:picMk id="58" creationId="{B9EDCFFB-760D-0DEC-9BDA-AF056AF6904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2" creationId="{1B5FDC43-2261-4A43-0C28-51E2BB38C16D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4" creationId="{D38F119E-6C47-52AA-9247-CAD511162C27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6" creationId="{210FD1E3-1EE7-B605-6829-4418B1AF29A5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8" creationId="{9E28D983-924E-00E7-9B1C-5BC29D7FB6F0}"/>
          </ac:picMkLst>
        </pc:picChg>
        <pc:picChg chg="add del mod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2060" creationId="{3085D7A2-30B8-ADCB-3686-DD231C2B897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1" creationId="{036E207E-4CCF-BD5C-C76C-EAB5C7704768}"/>
          </ac:picMkLst>
        </pc:picChg>
        <pc:picChg chg="add del">
          <ac:chgData name="Thiago Panini" userId="cc6a5c77081c362d" providerId="LiveId" clId="{56973893-882F-43D9-A34D-3AF96871B7C6}" dt="2024-04-30T01:56:54.105" v="1776" actId="478"/>
          <ac:picMkLst>
            <pc:docMk/>
            <pc:sldMk cId="633425627" sldId="396"/>
            <ac:picMk id="2062" creationId="{A08DF18E-DC44-CD8E-8454-9B161A963903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63" creationId="{8F2595A3-C4FE-34E1-27C3-D6F7E204F82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4" creationId="{E6E071D7-BED6-BB54-C42F-1A1D9627554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6" creationId="{8B9EF751-193C-136B-EBE3-74D3BD79CA42}"/>
          </ac:picMkLst>
        </pc:picChg>
        <pc:picChg chg="add del mod">
          <ac:chgData name="Thiago Panini" userId="cc6a5c77081c362d" providerId="LiveId" clId="{56973893-882F-43D9-A34D-3AF96871B7C6}" dt="2024-04-30T02:35:44.258" v="1987" actId="21"/>
          <ac:picMkLst>
            <pc:docMk/>
            <pc:sldMk cId="633425627" sldId="396"/>
            <ac:picMk id="2067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2:37:05.537" v="2008" actId="478"/>
          <ac:picMkLst>
            <pc:docMk/>
            <pc:sldMk cId="633425627" sldId="396"/>
            <ac:picMk id="2068" creationId="{F35EAE6D-6EC6-28D1-9BA5-A3D4CDDEE8B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0" creationId="{38A31C9E-4208-6A30-DBCC-913249C60A1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1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1:59:00.088" v="1794" actId="21"/>
          <ac:picMkLst>
            <pc:docMk/>
            <pc:sldMk cId="633425627" sldId="396"/>
            <ac:picMk id="2072" creationId="{4559EAAC-1835-D6D3-3794-F0F705AA6DAC}"/>
          </ac:picMkLst>
        </pc:picChg>
        <pc:picChg chg="add mod">
          <ac:chgData name="Thiago Panini" userId="cc6a5c77081c362d" providerId="LiveId" clId="{56973893-882F-43D9-A34D-3AF96871B7C6}" dt="2024-04-30T02:00:08.982" v="1837" actId="14100"/>
          <ac:picMkLst>
            <pc:docMk/>
            <pc:sldMk cId="633425627" sldId="396"/>
            <ac:picMk id="2074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6" creationId="{F1E61DAE-D657-FB39-26AA-37BDD003F518}"/>
          </ac:picMkLst>
        </pc:picChg>
        <pc:picChg chg="add">
          <ac:chgData name="Thiago Panini" userId="cc6a5c77081c362d" providerId="LiveId" clId="{56973893-882F-43D9-A34D-3AF96871B7C6}" dt="2024-04-30T02:06:06.384" v="1962"/>
          <ac:picMkLst>
            <pc:docMk/>
            <pc:sldMk cId="633425627" sldId="396"/>
            <ac:picMk id="2078" creationId="{E45B51C2-135B-B712-2FA3-AE1019CAA504}"/>
          </ac:picMkLst>
        </pc:picChg>
        <pc:picChg chg="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9" creationId="{838E0493-35B2-4FF6-0F9F-400B8A57C546}"/>
          </ac:picMkLst>
        </pc:picChg>
        <pc:picChg chg="add">
          <ac:chgData name="Thiago Panini" userId="cc6a5c77081c362d" providerId="LiveId" clId="{56973893-882F-43D9-A34D-3AF96871B7C6}" dt="2024-04-30T02:06:24.527" v="1963"/>
          <ac:picMkLst>
            <pc:docMk/>
            <pc:sldMk cId="633425627" sldId="396"/>
            <ac:picMk id="2080" creationId="{CC86DC99-F638-B0E1-3F52-687027B99DF9}"/>
          </ac:picMkLst>
        </pc:picChg>
        <pc:picChg chg="add del mod">
          <ac:chgData name="Thiago Panini" userId="cc6a5c77081c362d" providerId="LiveId" clId="{56973893-882F-43D9-A34D-3AF96871B7C6}" dt="2024-04-30T02:40:38.927" v="2056" actId="478"/>
          <ac:picMkLst>
            <pc:docMk/>
            <pc:sldMk cId="633425627" sldId="396"/>
            <ac:picMk id="2081" creationId="{AEA61E5D-86CB-8AC5-16ED-E125174BAA13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2" creationId="{BC9D071F-CDE7-9950-2406-B0D31153F355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3" creationId="{540B6A3F-EFCC-5A51-AFF4-6A4DF559D79C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4" creationId="{67D9CF8C-E485-4A15-B8F3-2BEDE1A5ED9A}"/>
          </ac:picMkLst>
        </pc:picChg>
        <pc:picChg chg="add del mod">
          <ac:chgData name="Thiago Panini" userId="cc6a5c77081c362d" providerId="LiveId" clId="{56973893-882F-43D9-A34D-3AF96871B7C6}" dt="2024-04-30T02:40:02.157" v="2048" actId="478"/>
          <ac:picMkLst>
            <pc:docMk/>
            <pc:sldMk cId="633425627" sldId="396"/>
            <ac:picMk id="2086" creationId="{3DE0D7FB-2B04-DFC5-F498-599847291DDA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8" creationId="{784A4FC5-B78B-FEA1-8149-E49D5E7C24E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4-30T02:44:19.569" v="2108"/>
          <ac:picMkLst>
            <pc:docMk/>
            <pc:sldMk cId="633425627" sldId="396"/>
            <ac:picMk id="2099" creationId="{EB691958-38D4-493C-46DA-7799A241B0FC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103" creationId="{66F22C2F-F0E1-0E7D-8907-93BED06CDB8A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07" creationId="{9A2BB028-9562-D3CC-4E5C-A8CAE2FAC675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11" creationId="{21FC046F-FD84-1E03-5875-41D44D41B44B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15" creationId="{A69D72C2-133B-BD87-3458-AAD89494AF5F}"/>
          </ac:picMkLst>
        </pc:picChg>
        <pc:picChg chg="del mod topLvl">
          <ac:chgData name="Thiago Panini" userId="cc6a5c77081c362d" providerId="LiveId" clId="{56973893-882F-43D9-A34D-3AF96871B7C6}" dt="2024-04-30T02:47:11.659" v="2178" actId="478"/>
          <ac:picMkLst>
            <pc:docMk/>
            <pc:sldMk cId="633425627" sldId="396"/>
            <ac:picMk id="2119" creationId="{6CD1E220-5C2A-D101-527F-548DA6F15092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21" creationId="{2F463EBE-E28C-3EEE-2653-B37C385956AE}"/>
          </ac:picMkLst>
        </pc:picChg>
      </pc:sldChg>
      <pc:sldChg chg="addSp delSp modSp add mod modShow modNotesTx">
        <pc:chgData name="Thiago Panini" userId="cc6a5c77081c362d" providerId="LiveId" clId="{56973893-882F-43D9-A34D-3AF96871B7C6}" dt="2024-05-02T18:29:08.601" v="4567" actId="729"/>
        <pc:sldMkLst>
          <pc:docMk/>
          <pc:sldMk cId="1901506372" sldId="397"/>
        </pc:sldMkLst>
        <pc:spChg chg="add mod">
          <ac:chgData name="Thiago Panini" userId="cc6a5c77081c362d" providerId="LiveId" clId="{56973893-882F-43D9-A34D-3AF96871B7C6}" dt="2024-04-30T01:33:48.674" v="1685" actId="1037"/>
          <ac:spMkLst>
            <pc:docMk/>
            <pc:sldMk cId="1901506372" sldId="397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4-30T01:17:39.324" v="1182" actId="20577"/>
          <ac:spMkLst>
            <pc:docMk/>
            <pc:sldMk cId="1901506372" sldId="397"/>
            <ac:spMk id="2167" creationId="{1027CC24-CE91-A551-FF59-5B30095D481C}"/>
          </ac:spMkLst>
        </pc:spChg>
        <pc:spChg chg="mod">
          <ac:chgData name="Thiago Panini" userId="cc6a5c77081c362d" providerId="LiveId" clId="{56973893-882F-43D9-A34D-3AF96871B7C6}" dt="2024-04-30T01:33:19.591" v="1678" actId="20577"/>
          <ac:spMkLst>
            <pc:docMk/>
            <pc:sldMk cId="1901506372" sldId="397"/>
            <ac:spMk id="2168" creationId="{ED730F0A-407C-775A-2F85-72B8CBA11E3B}"/>
          </ac:spMkLst>
        </pc:spChg>
        <pc:graphicFrameChg chg="del">
          <ac:chgData name="Thiago Panini" userId="cc6a5c77081c362d" providerId="LiveId" clId="{56973893-882F-43D9-A34D-3AF96871B7C6}" dt="2024-04-30T01:17:50.075" v="1183" actId="478"/>
          <ac:graphicFrameMkLst>
            <pc:docMk/>
            <pc:sldMk cId="1901506372" sldId="397"/>
            <ac:graphicFrameMk id="5" creationId="{BFFEA2EA-145B-B89A-6E92-4A9F774524B6}"/>
          </ac:graphicFrameMkLst>
        </pc:graphicFrameChg>
        <pc:picChg chg="add mod">
          <ac:chgData name="Thiago Panini" userId="cc6a5c77081c362d" providerId="LiveId" clId="{56973893-882F-43D9-A34D-3AF96871B7C6}" dt="2024-05-01T03:13:29.972" v="3535" actId="14100"/>
          <ac:picMkLst>
            <pc:docMk/>
            <pc:sldMk cId="1901506372" sldId="397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18:53.076" v="1189"/>
          <ac:picMkLst>
            <pc:docMk/>
            <pc:sldMk cId="1901506372" sldId="397"/>
            <ac:picMk id="7" creationId="{DCBA41FF-65F9-0190-7623-D79F06788E8F}"/>
          </ac:picMkLst>
        </pc:picChg>
        <pc:picChg chg="add mod">
          <ac:chgData name="Thiago Panini" userId="cc6a5c77081c362d" providerId="LiveId" clId="{56973893-882F-43D9-A34D-3AF96871B7C6}" dt="2024-04-30T01:33:45.449" v="1680" actId="1076"/>
          <ac:picMkLst>
            <pc:docMk/>
            <pc:sldMk cId="1901506372" sldId="397"/>
            <ac:picMk id="9" creationId="{D1CDA931-8D55-38B1-92A4-E23319AB7E62}"/>
          </ac:picMkLst>
        </pc:picChg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341275631" sldId="398"/>
        </pc:sldMkLst>
        <pc:spChg chg="add mod">
          <ac:chgData name="Thiago Panini" userId="cc6a5c77081c362d" providerId="LiveId" clId="{56973893-882F-43D9-A34D-3AF96871B7C6}" dt="2024-04-30T01:32:36.065" v="1607" actId="14100"/>
          <ac:spMkLst>
            <pc:docMk/>
            <pc:sldMk cId="341275631" sldId="398"/>
            <ac:spMk id="2" creationId="{FE1114FD-E070-8401-0801-489DC0C63208}"/>
          </ac:spMkLst>
        </pc:spChg>
        <pc:spChg chg="add mod">
          <ac:chgData name="Thiago Panini" userId="cc6a5c77081c362d" providerId="LiveId" clId="{56973893-882F-43D9-A34D-3AF96871B7C6}" dt="2024-04-30T01:23:37.928" v="1247" actId="14100"/>
          <ac:spMkLst>
            <pc:docMk/>
            <pc:sldMk cId="341275631" sldId="398"/>
            <ac:spMk id="3" creationId="{268184A8-EF39-1A8C-ED8E-6C06DA54837E}"/>
          </ac:spMkLst>
        </pc:spChg>
        <pc:spChg chg="add del mod">
          <ac:chgData name="Thiago Panini" userId="cc6a5c77081c362d" providerId="LiveId" clId="{56973893-882F-43D9-A34D-3AF96871B7C6}" dt="2024-04-30T01:20:14.060" v="1210" actId="478"/>
          <ac:spMkLst>
            <pc:docMk/>
            <pc:sldMk cId="341275631" sldId="398"/>
            <ac:spMk id="5" creationId="{81FDC6C0-47C3-66B6-06EA-2A1D856A9180}"/>
          </ac:spMkLst>
        </pc:spChg>
        <pc:spChg chg="add mod">
          <ac:chgData name="Thiago Panini" userId="cc6a5c77081c362d" providerId="LiveId" clId="{56973893-882F-43D9-A34D-3AF96871B7C6}" dt="2024-04-30T01:21:41.358" v="1226" actId="692"/>
          <ac:spMkLst>
            <pc:docMk/>
            <pc:sldMk cId="341275631" sldId="398"/>
            <ac:spMk id="6" creationId="{4E06B57D-810F-6AB6-5F52-5B73526C55C2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7" creationId="{9B9EE080-1D06-337A-1C60-DF62A9E38D36}"/>
          </ac:spMkLst>
        </pc:spChg>
        <pc:spChg chg="add mod">
          <ac:chgData name="Thiago Panini" userId="cc6a5c77081c362d" providerId="LiveId" clId="{56973893-882F-43D9-A34D-3AF96871B7C6}" dt="2024-04-30T01:26:17.199" v="1324" actId="1076"/>
          <ac:spMkLst>
            <pc:docMk/>
            <pc:sldMk cId="341275631" sldId="398"/>
            <ac:spMk id="8" creationId="{69DEEE06-BACB-E1E3-6785-572BD93C520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5" creationId="{CD7D460F-BBDC-1327-F0A7-7A3DF162C35C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6" creationId="{C6262C14-47CE-2C72-215C-F8A1C1894568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8" creationId="{5D656085-A8C3-792E-DC73-8090113A492D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9" creationId="{F2594CA3-302F-8465-F1C7-303A0A834677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1" creationId="{DCD2B1D3-F036-3D5D-9638-344986CE379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2" creationId="{EFB44A16-0C23-EF27-E4C6-5BEDA19CD8A4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4" creationId="{A50A85F6-1824-D8C5-4F53-38B5C158EAA9}"/>
          </ac:spMkLst>
        </pc:spChg>
        <pc:spChg chg="add mod">
          <ac:chgData name="Thiago Panini" userId="cc6a5c77081c362d" providerId="LiveId" clId="{56973893-882F-43D9-A34D-3AF96871B7C6}" dt="2024-04-30T01:32:40.765" v="1609" actId="1076"/>
          <ac:spMkLst>
            <pc:docMk/>
            <pc:sldMk cId="341275631" sldId="398"/>
            <ac:spMk id="25" creationId="{C11CE7CF-3ED5-8B40-E41A-9C5B165EA9E8}"/>
          </ac:spMkLst>
        </pc:spChg>
        <pc:spChg chg="add mod">
          <ac:chgData name="Thiago Panini" userId="cc6a5c77081c362d" providerId="LiveId" clId="{56973893-882F-43D9-A34D-3AF96871B7C6}" dt="2024-04-30T01:32:49.549" v="1637" actId="1076"/>
          <ac:spMkLst>
            <pc:docMk/>
            <pc:sldMk cId="341275631" sldId="398"/>
            <ac:spMk id="27" creationId="{6EA119C7-F71E-A7D4-8094-B2A0F27DCAD3}"/>
          </ac:spMkLst>
        </pc:spChg>
        <pc:picChg chg="del">
          <ac:chgData name="Thiago Panini" userId="cc6a5c77081c362d" providerId="LiveId" clId="{56973893-882F-43D9-A34D-3AF96871B7C6}" dt="2024-04-30T01:18:57.668" v="1191" actId="478"/>
          <ac:picMkLst>
            <pc:docMk/>
            <pc:sldMk cId="341275631" sldId="398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28:03.020" v="1325"/>
          <ac:picMkLst>
            <pc:docMk/>
            <pc:sldMk cId="341275631" sldId="398"/>
            <ac:picMk id="10" creationId="{2CCCEA7C-8167-4E9E-F470-1CF3C5945048}"/>
          </ac:picMkLst>
        </pc:picChg>
        <pc:picChg chg="add mod">
          <ac:chgData name="Thiago Panini" userId="cc6a5c77081c362d" providerId="LiveId" clId="{56973893-882F-43D9-A34D-3AF96871B7C6}" dt="2024-04-30T01:30:51.059" v="1498" actId="1076"/>
          <ac:picMkLst>
            <pc:docMk/>
            <pc:sldMk cId="341275631" sldId="398"/>
            <ac:picMk id="12" creationId="{9E94FAB2-A755-152A-EAE0-FAEDF8538119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4" creationId="{B7C9D42E-8366-6F12-B937-593D89AE5225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7" creationId="{DDEE37B5-6F69-1DA0-452F-1019C8CC3EC7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0" creationId="{2FB957E7-FE68-6E61-6116-383907D701D4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3" creationId="{763EADDE-9AA0-94C8-25A6-DD7DE3E5B1CB}"/>
          </ac:picMkLst>
        </pc:picChg>
        <pc:picChg chg="add mod">
          <ac:chgData name="Thiago Panini" userId="cc6a5c77081c362d" providerId="LiveId" clId="{56973893-882F-43D9-A34D-3AF96871B7C6}" dt="2024-04-30T01:32:40.765" v="1609" actId="1076"/>
          <ac:picMkLst>
            <pc:docMk/>
            <pc:sldMk cId="341275631" sldId="398"/>
            <ac:picMk id="26" creationId="{195CB6B2-A2EE-9D65-9E6A-E9ABB88D5F4E}"/>
          </ac:picMkLst>
        </pc:picChg>
      </pc:sldChg>
      <pc:sldChg chg="addSp delSp modSp add del mod modNotesTx">
        <pc:chgData name="Thiago Panini" userId="cc6a5c77081c362d" providerId="LiveId" clId="{56973893-882F-43D9-A34D-3AF96871B7C6}" dt="2024-05-01T20:38:05.380" v="3605" actId="47"/>
        <pc:sldMkLst>
          <pc:docMk/>
          <pc:sldMk cId="1821414880" sldId="398"/>
        </pc:sldMkLst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4" creationId="{22EF7D90-FDBE-8630-1E3B-3BD3AFAB0A08}"/>
          </ac:spMkLst>
        </pc:spChg>
        <pc:spChg chg="add mod">
          <ac:chgData name="Thiago Panini" userId="cc6a5c77081c362d" providerId="LiveId" clId="{56973893-882F-43D9-A34D-3AF96871B7C6}" dt="2024-05-01T20:35:47.498" v="3541" actId="2085"/>
          <ac:spMkLst>
            <pc:docMk/>
            <pc:sldMk cId="1821414880" sldId="398"/>
            <ac:spMk id="8" creationId="{AF993000-3A60-F9DC-AE8C-09669B47302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9" creationId="{27DCC2A9-5FBA-A5BB-D21E-7629A3F6468F}"/>
          </ac:spMkLst>
        </pc:spChg>
        <pc:spChg chg="add mod">
          <ac:chgData name="Thiago Panini" userId="cc6a5c77081c362d" providerId="LiveId" clId="{56973893-882F-43D9-A34D-3AF96871B7C6}" dt="2024-05-01T20:36:49.451" v="3586" actId="1038"/>
          <ac:spMkLst>
            <pc:docMk/>
            <pc:sldMk cId="1821414880" sldId="398"/>
            <ac:spMk id="9" creationId="{9F848A6B-29A3-81F3-A570-7D55D1C32EE5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0" creationId="{D4D109C3-1B4F-A006-92E3-D555DCCA0C77}"/>
          </ac:spMkLst>
        </pc:spChg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11" creationId="{CD9AA2CD-F1C5-8D0C-C42C-85A4D4E6165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2" creationId="{47FEE7C2-2B75-4E3A-9D25-1B188D72792D}"/>
          </ac:spMkLst>
        </pc:spChg>
        <pc:spChg chg="mod ord">
          <ac:chgData name="Thiago Panini" userId="cc6a5c77081c362d" providerId="LiveId" clId="{56973893-882F-43D9-A34D-3AF96871B7C6}" dt="2024-05-01T02:42:43.191" v="3247" actId="1076"/>
          <ac:spMkLst>
            <pc:docMk/>
            <pc:sldMk cId="1821414880" sldId="398"/>
            <ac:spMk id="13" creationId="{8A1376E2-E3A5-0D2C-AF9F-316C1FBD0EF6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4" creationId="{E1859045-C59F-5719-B062-FE6FB7EAD44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" creationId="{06EB6596-09A3-4845-DEDC-27CEF4B05EA4}"/>
          </ac:spMkLst>
        </pc:spChg>
        <pc:spChg chg="add del mod topLvl">
          <ac:chgData name="Thiago Panini" userId="cc6a5c77081c362d" providerId="LiveId" clId="{56973893-882F-43D9-A34D-3AF96871B7C6}" dt="2024-05-01T02:38:04.954" v="3176" actId="21"/>
          <ac:spMkLst>
            <pc:docMk/>
            <pc:sldMk cId="1821414880" sldId="398"/>
            <ac:spMk id="28" creationId="{D896555B-79D5-FC9C-370B-284DBF6D87EB}"/>
          </ac:spMkLst>
        </pc:spChg>
        <pc:spChg chg="add mod topLvl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9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42:52.759" v="3250" actId="1076"/>
          <ac:spMkLst>
            <pc:docMk/>
            <pc:sldMk cId="1821414880" sldId="398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3" creationId="{C1A3FB0E-76E3-1FDD-E694-A12F8C187358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4" creationId="{DFA7CC09-A474-73CB-8B8C-F8E6A6D1AC26}"/>
          </ac:spMkLst>
        </pc:spChg>
        <pc:spChg chg="add del mod">
          <ac:chgData name="Thiago Panini" userId="cc6a5c77081c362d" providerId="LiveId" clId="{56973893-882F-43D9-A34D-3AF96871B7C6}" dt="2024-05-01T02:24:18.592" v="2485" actId="478"/>
          <ac:spMkLst>
            <pc:docMk/>
            <pc:sldMk cId="1821414880" sldId="398"/>
            <ac:spMk id="35" creationId="{4DCA0CE7-00ED-966F-5F19-B6FDF595BC20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6" creationId="{6046636B-DF35-D17B-4C0B-66E5F914F86A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7" creationId="{24AECE36-EDE2-BD71-7942-F71901D64741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8" creationId="{5A4831DB-D8B8-E2AE-CC90-872CA1EB6945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9" creationId="{08FDE6C5-904E-538A-8301-457CE42132C2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1" creationId="{8E55F9C4-20CE-32D0-ABFD-4EF400481E6F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2" creationId="{E6165BF4-9E61-B126-A261-480E7D5BCB52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43" creationId="{FE5DF09B-5AAE-3D5F-6558-64D88EC0EF47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1T02:25:07.716" v="2496" actId="1076"/>
          <ac:spMkLst>
            <pc:docMk/>
            <pc:sldMk cId="1821414880" sldId="398"/>
            <ac:spMk id="45" creationId="{8D6C4D21-73AA-1660-E85F-E29D033B8553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6" creationId="{BE92D2B7-6F55-2320-886F-8D49C2908B5C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7" creationId="{BFD97874-E837-4722-868E-A3F77AA2A685}"/>
          </ac:spMkLst>
        </pc:spChg>
        <pc:spChg chg="add mod">
          <ac:chgData name="Thiago Panini" userId="cc6a5c77081c362d" providerId="LiveId" clId="{56973893-882F-43D9-A34D-3AF96871B7C6}" dt="2024-05-01T02:25:12.891" v="2506" actId="20577"/>
          <ac:spMkLst>
            <pc:docMk/>
            <pc:sldMk cId="1821414880" sldId="398"/>
            <ac:spMk id="48" creationId="{62B47B5F-2A00-F3A9-CD2E-D182344E1EFC}"/>
          </ac:spMkLst>
        </pc:spChg>
        <pc:spChg chg="mod ord">
          <ac:chgData name="Thiago Panini" userId="cc6a5c77081c362d" providerId="LiveId" clId="{56973893-882F-43D9-A34D-3AF96871B7C6}" dt="2024-05-01T02:40:01.235" v="3197" actId="166"/>
          <ac:spMkLst>
            <pc:docMk/>
            <pc:sldMk cId="1821414880" sldId="398"/>
            <ac:spMk id="51" creationId="{1A5110B5-9A38-A041-08C0-3AC5F8C6A480}"/>
          </ac:spMkLst>
        </pc:spChg>
        <pc:spChg chg="mod">
          <ac:chgData name="Thiago Panini" userId="cc6a5c77081c362d" providerId="LiveId" clId="{56973893-882F-43D9-A34D-3AF96871B7C6}" dt="2024-05-01T02:40:04.773" v="3198" actId="207"/>
          <ac:spMkLst>
            <pc:docMk/>
            <pc:sldMk cId="1821414880" sldId="398"/>
            <ac:spMk id="52" creationId="{42149C86-38CD-7DFF-1BBB-F11D939543B0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3" creationId="{5DF35978-9E60-C527-DF12-A072C581C7F2}"/>
          </ac:spMkLst>
        </pc:spChg>
        <pc:spChg chg="mod ord">
          <ac:chgData name="Thiago Panini" userId="cc6a5c77081c362d" providerId="LiveId" clId="{56973893-882F-43D9-A34D-3AF96871B7C6}" dt="2024-05-01T02:40:13.423" v="3200" actId="166"/>
          <ac:spMkLst>
            <pc:docMk/>
            <pc:sldMk cId="1821414880" sldId="398"/>
            <ac:spMk id="55" creationId="{7AB28AED-0778-B61E-F0D9-B0DA3A29B74D}"/>
          </ac:spMkLst>
        </pc:spChg>
        <pc:spChg chg="mod">
          <ac:chgData name="Thiago Panini" userId="cc6a5c77081c362d" providerId="LiveId" clId="{56973893-882F-43D9-A34D-3AF96871B7C6}" dt="2024-05-01T02:40:16.779" v="3201" actId="207"/>
          <ac:spMkLst>
            <pc:docMk/>
            <pc:sldMk cId="1821414880" sldId="398"/>
            <ac:spMk id="56" creationId="{71CD07E9-44C1-D189-570E-97A2F040423F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7" creationId="{34A13EC4-4849-10ED-D258-644B1F7A469E}"/>
          </ac:spMkLst>
        </pc:spChg>
        <pc:spChg chg="mod ord">
          <ac:chgData name="Thiago Panini" userId="cc6a5c77081c362d" providerId="LiveId" clId="{56973893-882F-43D9-A34D-3AF96871B7C6}" dt="2024-05-01T02:38:23.660" v="3180" actId="166"/>
          <ac:spMkLst>
            <pc:docMk/>
            <pc:sldMk cId="1821414880" sldId="398"/>
            <ac:spMk id="62" creationId="{2A9CA821-8817-6D66-D9B8-15479C08A197}"/>
          </ac:spMkLst>
        </pc:spChg>
        <pc:spChg chg="mod">
          <ac:chgData name="Thiago Panini" userId="cc6a5c77081c362d" providerId="LiveId" clId="{56973893-882F-43D9-A34D-3AF96871B7C6}" dt="2024-05-01T02:38:28.195" v="3182" actId="207"/>
          <ac:spMkLst>
            <pc:docMk/>
            <pc:sldMk cId="1821414880" sldId="398"/>
            <ac:spMk id="63" creationId="{35FBBDBB-8A25-77C4-1F06-ED0F2B1F547F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0" creationId="{A2A3876A-8620-2C1C-0A88-C60D53644147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7" creationId="{BC37DB61-C383-950E-4F2F-C7255D3935F7}"/>
          </ac:spMkLst>
        </pc:spChg>
        <pc:spChg chg="mod ord">
          <ac:chgData name="Thiago Panini" userId="cc6a5c77081c362d" providerId="LiveId" clId="{56973893-882F-43D9-A34D-3AF96871B7C6}" dt="2024-05-01T02:40:21.126" v="3202" actId="166"/>
          <ac:spMkLst>
            <pc:docMk/>
            <pc:sldMk cId="1821414880" sldId="398"/>
            <ac:spMk id="2062" creationId="{3398D21E-8472-1394-16F8-95E1739C8345}"/>
          </ac:spMkLst>
        </pc:spChg>
        <pc:spChg chg="mod">
          <ac:chgData name="Thiago Panini" userId="cc6a5c77081c362d" providerId="LiveId" clId="{56973893-882F-43D9-A34D-3AF96871B7C6}" dt="2024-05-01T02:40:26.762" v="3203" actId="207"/>
          <ac:spMkLst>
            <pc:docMk/>
            <pc:sldMk cId="1821414880" sldId="398"/>
            <ac:spMk id="2065" creationId="{BBFA6EFF-734E-FAD7-D63D-8B77B798EE75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69" creationId="{F1BAD40E-D88C-EA63-18B8-6EAD73B9BD82}"/>
          </ac:spMkLst>
        </pc:spChg>
        <pc:spChg chg="mod ord">
          <ac:chgData name="Thiago Panini" userId="cc6a5c77081c362d" providerId="LiveId" clId="{56973893-882F-43D9-A34D-3AF96871B7C6}" dt="2024-05-01T02:38:48.182" v="3185" actId="166"/>
          <ac:spMkLst>
            <pc:docMk/>
            <pc:sldMk cId="1821414880" sldId="398"/>
            <ac:spMk id="2072" creationId="{CBB2FA9E-B332-3816-A398-23769E3D015F}"/>
          </ac:spMkLst>
        </pc:spChg>
        <pc:spChg chg="mod">
          <ac:chgData name="Thiago Panini" userId="cc6a5c77081c362d" providerId="LiveId" clId="{56973893-882F-43D9-A34D-3AF96871B7C6}" dt="2024-05-01T02:38:57.918" v="3186" actId="207"/>
          <ac:spMkLst>
            <pc:docMk/>
            <pc:sldMk cId="1821414880" sldId="398"/>
            <ac:spMk id="2074" creationId="{1A464284-D763-4B30-A802-11096DCF713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77" creationId="{FCDBA023-9F2A-343A-7560-F6BA40E3C82F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78" creationId="{FE4209F9-0E4B-FCF0-969B-F28CE78B7F87}"/>
          </ac:spMkLst>
        </pc:spChg>
        <pc:spChg chg="add del mod">
          <ac:chgData name="Thiago Panini" userId="cc6a5c77081c362d" providerId="LiveId" clId="{56973893-882F-43D9-A34D-3AF96871B7C6}" dt="2024-05-01T02:41:25.895" v="3209" actId="478"/>
          <ac:spMkLst>
            <pc:docMk/>
            <pc:sldMk cId="1821414880" sldId="398"/>
            <ac:spMk id="2080" creationId="{D598A1C5-1991-4122-7717-4E108D9C9EAE}"/>
          </ac:spMkLst>
        </pc:spChg>
        <pc:spChg chg="add del mod">
          <ac:chgData name="Thiago Panini" userId="cc6a5c77081c362d" providerId="LiveId" clId="{56973893-882F-43D9-A34D-3AF96871B7C6}" dt="2024-05-01T02:40:49.293" v="3208" actId="478"/>
          <ac:spMkLst>
            <pc:docMk/>
            <pc:sldMk cId="1821414880" sldId="398"/>
            <ac:spMk id="2081" creationId="{618F6B0A-643A-256B-2673-99543A7727DC}"/>
          </ac:spMkLst>
        </pc:spChg>
        <pc:spChg chg="add del mod">
          <ac:chgData name="Thiago Panini" userId="cc6a5c77081c362d" providerId="LiveId" clId="{56973893-882F-43D9-A34D-3AF96871B7C6}" dt="2024-05-01T02:39:44.805" v="3193" actId="478"/>
          <ac:spMkLst>
            <pc:docMk/>
            <pc:sldMk cId="1821414880" sldId="398"/>
            <ac:spMk id="2086" creationId="{D47083AA-4759-1651-7816-97BA2AE67C8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87" creationId="{D12CB4D8-2369-0D97-7F87-C85B2D60BF5C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3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8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099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9" creationId="{11BE2960-71D0-2809-1E6F-259AF77A9217}"/>
          </ac:spMkLst>
        </pc:spChg>
        <pc:spChg chg="add del mod">
          <ac:chgData name="Thiago Panini" userId="cc6a5c77081c362d" providerId="LiveId" clId="{56973893-882F-43D9-A34D-3AF96871B7C6}" dt="2024-05-01T02:43:36.509" v="3271" actId="478"/>
          <ac:spMkLst>
            <pc:docMk/>
            <pc:sldMk cId="1821414880" sldId="398"/>
            <ac:spMk id="2111" creationId="{4B80916B-EBCF-11BF-E4E3-B38070FF52A8}"/>
          </ac:spMkLst>
        </pc:spChg>
        <pc:spChg chg="add mod">
          <ac:chgData name="Thiago Panini" userId="cc6a5c77081c362d" providerId="LiveId" clId="{56973893-882F-43D9-A34D-3AF96871B7C6}" dt="2024-05-01T02:42:48.317" v="3248" actId="1076"/>
          <ac:spMkLst>
            <pc:docMk/>
            <pc:sldMk cId="1821414880" sldId="398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5-01T02:43:29.282" v="3270" actId="1076"/>
          <ac:spMkLst>
            <pc:docMk/>
            <pc:sldMk cId="1821414880" sldId="398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8" creationId="{32C03378-788E-D9E9-EF06-B4D4518B690E}"/>
          </ac:spMkLst>
        </pc:spChg>
        <pc:spChg chg="add mod">
          <ac:chgData name="Thiago Panini" userId="cc6a5c77081c362d" providerId="LiveId" clId="{56973893-882F-43D9-A34D-3AF96871B7C6}" dt="2024-05-01T02:44:00.484" v="3311" actId="20577"/>
          <ac:spMkLst>
            <pc:docMk/>
            <pc:sldMk cId="1821414880" sldId="398"/>
            <ac:spMk id="2119" creationId="{8556B7C6-8613-5934-3732-F509262A4E17}"/>
          </ac:spMkLst>
        </pc:spChg>
        <pc:spChg chg="add mod">
          <ac:chgData name="Thiago Panini" userId="cc6a5c77081c362d" providerId="LiveId" clId="{56973893-882F-43D9-A34D-3AF96871B7C6}" dt="2024-05-01T02:44:15.386" v="3391" actId="20577"/>
          <ac:spMkLst>
            <pc:docMk/>
            <pc:sldMk cId="1821414880" sldId="398"/>
            <ac:spMk id="2120" creationId="{53407D60-D949-3B72-CC3A-BCA1D64938D9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2" creationId="{1FF5B155-87D8-83AE-7C60-126D4A7DCAAD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3" creationId="{4CEB1BE4-F276-BADC-25B0-5CC614A81CAE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4" creationId="{9636FB31-83C9-4B74-45CF-104A535188EA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5-01T02:38:04.954" v="3176" actId="21"/>
          <ac:grpSpMkLst>
            <pc:docMk/>
            <pc:sldMk cId="1821414880" sldId="398"/>
            <ac:grpSpMk id="30" creationId="{09B9A3FC-0463-1E92-8176-176311973509}"/>
          </ac:grpSpMkLst>
        </pc:grpChg>
        <pc:grpChg chg="add del mod">
          <ac:chgData name="Thiago Panini" userId="cc6a5c77081c362d" providerId="LiveId" clId="{56973893-882F-43D9-A34D-3AF96871B7C6}" dt="2024-05-01T02:24:18.592" v="2485" actId="478"/>
          <ac:grpSpMkLst>
            <pc:docMk/>
            <pc:sldMk cId="1821414880" sldId="398"/>
            <ac:grpSpMk id="32" creationId="{D4A877B5-D28A-5FC2-0E30-41D9B5AC2F54}"/>
          </ac:grpSpMkLst>
        </pc:grpChg>
        <pc:grpChg chg="add del mod">
          <ac:chgData name="Thiago Panini" userId="cc6a5c77081c362d" providerId="LiveId" clId="{56973893-882F-43D9-A34D-3AF96871B7C6}" dt="2024-05-01T02:24:55.156" v="2493" actId="478"/>
          <ac:grpSpMkLst>
            <pc:docMk/>
            <pc:sldMk cId="1821414880" sldId="398"/>
            <ac:grpSpMk id="40" creationId="{CD1F3558-7205-BDAE-2A07-46AF569D3643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0" creationId="{7CA0BFFD-0DA6-53FA-B79B-785A39705DE1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4" creationId="{F2BDA0FD-EEDA-1BE8-A00A-921477A4CABA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61" creationId="{74130337-0AF7-9C2C-7374-7ADA0537F928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2060" creationId="{4EE6FA1C-04DB-6E95-8AF0-BFC0FE6E32CC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85" creationId="{57792E07-AE76-E536-649E-531D39C72ADD}"/>
          </ac:grpSpMkLst>
        </pc:grpChg>
        <pc:grpChg chg="add mod">
          <ac:chgData name="Thiago Panini" userId="cc6a5c77081c362d" providerId="LiveId" clId="{56973893-882F-43D9-A34D-3AF96871B7C6}" dt="2024-05-01T02:37:50.680" v="3171"/>
          <ac:grpSpMkLst>
            <pc:docMk/>
            <pc:sldMk cId="1821414880" sldId="398"/>
            <ac:grpSpMk id="2092" creationId="{09B9A3FC-0463-1E92-8176-176311973509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1T20:35:34.511" v="3538" actId="962"/>
          <ac:picMkLst>
            <pc:docMk/>
            <pc:sldMk cId="1821414880" sldId="398"/>
            <ac:picMk id="7" creationId="{F47FBFDF-E4D5-13CB-9366-58951D41C737}"/>
          </ac:picMkLst>
        </pc:picChg>
        <pc:picChg chg="add mod">
          <ac:chgData name="Thiago Panini" userId="cc6a5c77081c362d" providerId="LiveId" clId="{56973893-882F-43D9-A34D-3AF96871B7C6}" dt="2024-05-01T20:36:51.873" v="3587" actId="1076"/>
          <ac:picMkLst>
            <pc:docMk/>
            <pc:sldMk cId="1821414880" sldId="398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1" creationId="{AA802C84-B84C-1932-B137-2380141F4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9" creationId="{838E0493-35B2-4FF6-0F9F-400B8A57C546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8" creationId="{784A4FC5-B78B-FEA1-8149-E49D5E7C24E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96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5-01T02:41:55.418" v="3218" actId="478"/>
          <ac:picMkLst>
            <pc:docMk/>
            <pc:sldMk cId="1821414880" sldId="398"/>
            <ac:picMk id="2107" creationId="{14FA3912-5D7F-4200-AEDF-1368900B96BD}"/>
          </ac:picMkLst>
        </pc:picChg>
        <pc:picChg chg="add mod">
          <ac:chgData name="Thiago Panini" userId="cc6a5c77081c362d" providerId="LiveId" clId="{56973893-882F-43D9-A34D-3AF96871B7C6}" dt="2024-05-01T02:42:36.951" v="3241" actId="1076"/>
          <ac:picMkLst>
            <pc:docMk/>
            <pc:sldMk cId="1821414880" sldId="398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15" creationId="{A69D72C2-133B-BD87-3458-AAD89494AF5F}"/>
          </ac:picMkLst>
        </pc:picChg>
        <pc:picChg chg="add mod">
          <ac:chgData name="Thiago Panini" userId="cc6a5c77081c362d" providerId="LiveId" clId="{56973893-882F-43D9-A34D-3AF96871B7C6}" dt="2024-05-01T02:43:26.564" v="3269" actId="14100"/>
          <ac:picMkLst>
            <pc:docMk/>
            <pc:sldMk cId="1821414880" sldId="398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21" creationId="{2F463EBE-E28C-3EEE-2653-B37C385956AE}"/>
          </ac:picMkLst>
        </pc:picChg>
        <pc:cxnChg chg="add mod ord">
          <ac:chgData name="Thiago Panini" userId="cc6a5c77081c362d" providerId="LiveId" clId="{56973893-882F-43D9-A34D-3AF96871B7C6}" dt="2024-05-01T02:44:22.393" v="3392" actId="554"/>
          <ac:cxnSpMkLst>
            <pc:docMk/>
            <pc:sldMk cId="1821414880" sldId="398"/>
            <ac:cxnSpMk id="5" creationId="{D2435D9D-A9E3-AA0E-47FD-AACFD4E15C02}"/>
          </ac:cxnSpMkLst>
        </pc:cxnChg>
        <pc:cxnChg chg="add mod">
          <ac:chgData name="Thiago Panini" userId="cc6a5c77081c362d" providerId="LiveId" clId="{56973893-882F-43D9-A34D-3AF96871B7C6}" dt="2024-05-01T02:44:28.776" v="3394" actId="14100"/>
          <ac:cxnSpMkLst>
            <pc:docMk/>
            <pc:sldMk cId="1821414880" sldId="398"/>
            <ac:cxnSpMk id="6" creationId="{15529D08-6949-F672-A8B0-786F554AA8E2}"/>
          </ac:cxnSpMkLst>
        </pc:cxnChg>
        <pc:cxnChg chg="add mod">
          <ac:chgData name="Thiago Panini" userId="cc6a5c77081c362d" providerId="LiveId" clId="{56973893-882F-43D9-A34D-3AF96871B7C6}" dt="2024-05-01T02:44:25.932" v="3393" actId="14100"/>
          <ac:cxnSpMkLst>
            <pc:docMk/>
            <pc:sldMk cId="1821414880" sldId="398"/>
            <ac:cxnSpMk id="15" creationId="{74837A8F-105D-EF19-FCDE-5BB070C123E1}"/>
          </ac:cxnSpMkLst>
        </pc:cxnChg>
        <pc:cxnChg chg="add mod ord">
          <ac:chgData name="Thiago Panini" userId="cc6a5c77081c362d" providerId="LiveId" clId="{56973893-882F-43D9-A34D-3AF96871B7C6}" dt="2024-05-01T02:32:23.999" v="2883" actId="1076"/>
          <ac:cxnSpMkLst>
            <pc:docMk/>
            <pc:sldMk cId="1821414880" sldId="398"/>
            <ac:cxnSpMk id="20" creationId="{8CC6B10C-1827-D503-7544-5A4517D3EECB}"/>
          </ac:cxnSpMkLst>
        </pc:cxnChg>
        <pc:cxnChg chg="add mod ord">
          <ac:chgData name="Thiago Panini" userId="cc6a5c77081c362d" providerId="LiveId" clId="{56973893-882F-43D9-A34D-3AF96871B7C6}" dt="2024-05-01T02:43:38.733" v="3272" actId="167"/>
          <ac:cxnSpMkLst>
            <pc:docMk/>
            <pc:sldMk cId="1821414880" sldId="398"/>
            <ac:cxnSpMk id="24" creationId="{0464DF87-598A-5687-E8A6-CA68B6DEBD38}"/>
          </ac:cxnSpMkLst>
        </pc:cxnChg>
        <pc:cxnChg chg="add mod">
          <ac:chgData name="Thiago Panini" userId="cc6a5c77081c362d" providerId="LiveId" clId="{56973893-882F-43D9-A34D-3AF96871B7C6}" dt="2024-05-01T02:29:05.978" v="2878" actId="1076"/>
          <ac:cxnSpMkLst>
            <pc:docMk/>
            <pc:sldMk cId="1821414880" sldId="398"/>
            <ac:cxnSpMk id="2052" creationId="{73C95E91-1473-A2FC-59F9-68DC86D10682}"/>
          </ac:cxnSpMkLst>
        </pc:cxnChg>
        <pc:cxnChg chg="add mod">
          <ac:chgData name="Thiago Panini" userId="cc6a5c77081c362d" providerId="LiveId" clId="{56973893-882F-43D9-A34D-3AF96871B7C6}" dt="2024-05-01T02:32:36.485" v="2887" actId="14100"/>
          <ac:cxnSpMkLst>
            <pc:docMk/>
            <pc:sldMk cId="1821414880" sldId="398"/>
            <ac:cxnSpMk id="2056" creationId="{5D1DED58-94C9-04DA-BC38-67499B64B6FF}"/>
          </ac:cxnSpMkLst>
        </pc:cxnChg>
        <pc:cxnChg chg="add mod ord">
          <ac:chgData name="Thiago Panini" userId="cc6a5c77081c362d" providerId="LiveId" clId="{56973893-882F-43D9-A34D-3AF96871B7C6}" dt="2024-05-01T02:39:38.422" v="3192" actId="692"/>
          <ac:cxnSpMkLst>
            <pc:docMk/>
            <pc:sldMk cId="1821414880" sldId="398"/>
            <ac:cxnSpMk id="2091" creationId="{AB403466-0927-929B-B459-2DDF85355A3D}"/>
          </ac:cxnSpMkLst>
        </pc:cxnChg>
        <pc:cxnChg chg="add mod ord">
          <ac:chgData name="Thiago Panini" userId="cc6a5c77081c362d" providerId="LiveId" clId="{56973893-882F-43D9-A34D-3AF96871B7C6}" dt="2024-05-01T02:40:41.543" v="3206" actId="167"/>
          <ac:cxnSpMkLst>
            <pc:docMk/>
            <pc:sldMk cId="1821414880" sldId="398"/>
            <ac:cxnSpMk id="2103" creationId="{2400C3ED-05C4-876E-3FEA-9147B4B8D376}"/>
          </ac:cxnSpMkLst>
        </pc:cxnChg>
      </pc:sldChg>
      <pc:sldChg chg="new del">
        <pc:chgData name="Thiago Panini" userId="cc6a5c77081c362d" providerId="LiveId" clId="{56973893-882F-43D9-A34D-3AF96871B7C6}" dt="2024-05-01T02:07:48.719" v="2261" actId="47"/>
        <pc:sldMkLst>
          <pc:docMk/>
          <pc:sldMk cId="3842323436" sldId="398"/>
        </pc:sldMkLst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4115691583" sldId="399"/>
        </pc:sldMkLst>
        <pc:spChg chg="mod">
          <ac:chgData name="Thiago Panini" userId="cc6a5c77081c362d" providerId="LiveId" clId="{56973893-882F-43D9-A34D-3AF96871B7C6}" dt="2024-04-30T01:22:50.217" v="1236"/>
          <ac:spMkLst>
            <pc:docMk/>
            <pc:sldMk cId="4115691583" sldId="399"/>
            <ac:spMk id="2" creationId="{FE1114FD-E070-8401-0801-489DC0C63208}"/>
          </ac:spMkLst>
        </pc:spChg>
        <pc:spChg chg="mod">
          <ac:chgData name="Thiago Panini" userId="cc6a5c77081c362d" providerId="LiveId" clId="{56973893-882F-43D9-A34D-3AF96871B7C6}" dt="2024-04-30T01:23:05.896" v="1240" actId="14100"/>
          <ac:spMkLst>
            <pc:docMk/>
            <pc:sldMk cId="4115691583" sldId="399"/>
            <ac:spMk id="3" creationId="{268184A8-EF39-1A8C-ED8E-6C06DA54837E}"/>
          </ac:spMkLst>
        </pc:spChg>
        <pc:spChg chg="add mod">
          <ac:chgData name="Thiago Panini" userId="cc6a5c77081c362d" providerId="LiveId" clId="{56973893-882F-43D9-A34D-3AF96871B7C6}" dt="2024-04-30T01:23:16.403" v="1243" actId="1076"/>
          <ac:spMkLst>
            <pc:docMk/>
            <pc:sldMk cId="4115691583" sldId="399"/>
            <ac:spMk id="4" creationId="{385DCB56-6383-CE8D-FA49-FB846B1F9FA0}"/>
          </ac:spMkLst>
        </pc:spChg>
        <pc:spChg chg="del">
          <ac:chgData name="Thiago Panini" userId="cc6a5c77081c362d" providerId="LiveId" clId="{56973893-882F-43D9-A34D-3AF96871B7C6}" dt="2024-04-30T01:23:10.208" v="1241" actId="478"/>
          <ac:spMkLst>
            <pc:docMk/>
            <pc:sldMk cId="4115691583" sldId="399"/>
            <ac:spMk id="6" creationId="{4E06B57D-810F-6AB6-5F52-5B73526C55C2}"/>
          </ac:spMkLst>
        </pc:spChg>
        <pc:spChg chg="mod">
          <ac:chgData name="Thiago Panini" userId="cc6a5c77081c362d" providerId="LiveId" clId="{56973893-882F-43D9-A34D-3AF96871B7C6}" dt="2024-04-30T01:23:22.601" v="1244" actId="1076"/>
          <ac:spMkLst>
            <pc:docMk/>
            <pc:sldMk cId="4115691583" sldId="399"/>
            <ac:spMk id="7" creationId="{9B9EE080-1D06-337A-1C60-DF62A9E38D36}"/>
          </ac:spMkLst>
        </pc:spChg>
      </pc:sldChg>
      <pc:sldChg chg="addSp delSp modSp add del mod ord">
        <pc:chgData name="Thiago Panini" userId="cc6a5c77081c362d" providerId="LiveId" clId="{56973893-882F-43D9-A34D-3AF96871B7C6}" dt="2024-05-02T18:34:02.156" v="4606" actId="47"/>
        <pc:sldMkLst>
          <pc:docMk/>
          <pc:sldMk cId="4148743249" sldId="399"/>
        </pc:sldMkLst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5-01T20:37:59.909" v="3600" actId="478"/>
          <ac:spMkLst>
            <pc:docMk/>
            <pc:sldMk cId="4148743249" sldId="399"/>
            <ac:spMk id="8" creationId="{AF993000-3A60-F9DC-AE8C-09669B47302D}"/>
          </ac:spMkLst>
        </pc:spChg>
        <pc:spChg chg="del mod">
          <ac:chgData name="Thiago Panini" userId="cc6a5c77081c362d" providerId="LiveId" clId="{56973893-882F-43D9-A34D-3AF96871B7C6}" dt="2024-05-01T20:38:02.683" v="3602" actId="478"/>
          <ac:spMkLst>
            <pc:docMk/>
            <pc:sldMk cId="4148743249" sldId="399"/>
            <ac:spMk id="9" creationId="{9F848A6B-29A3-81F3-A570-7D55D1C32EE5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3" creationId="{8A1376E2-E3A5-0D2C-AF9F-316C1FBD0EF6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30:11.398" v="4578" actId="164"/>
          <ac:spMkLst>
            <pc:docMk/>
            <pc:sldMk cId="4148743249" sldId="399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30:22.858" v="4581" actId="164"/>
          <ac:spMkLst>
            <pc:docMk/>
            <pc:sldMk cId="4148743249" sldId="399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30:26.200" v="4582" actId="164"/>
          <ac:spMkLst>
            <pc:docMk/>
            <pc:sldMk cId="4148743249" sldId="399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50" creationId="{A2A3876A-8620-2C1C-0A88-C60D53644147}"/>
          </ac:spMkLst>
        </pc:spChg>
        <pc:spChg chg="mod">
          <ac:chgData name="Thiago Panini" userId="cc6a5c77081c362d" providerId="LiveId" clId="{56973893-882F-43D9-A34D-3AF96871B7C6}" dt="2024-05-02T18:30:16.279" v="4579" actId="164"/>
          <ac:spMkLst>
            <pc:docMk/>
            <pc:sldMk cId="4148743249" sldId="399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7" creationId="{BC37DB61-C383-950E-4F2F-C7255D3935F7}"/>
          </ac:spMkLst>
        </pc:spChg>
        <pc:spChg chg="mod">
          <ac:chgData name="Thiago Panini" userId="cc6a5c77081c362d" providerId="LiveId" clId="{56973893-882F-43D9-A34D-3AF96871B7C6}" dt="2024-05-02T18:30:29.801" v="4583" actId="164"/>
          <ac:spMkLst>
            <pc:docMk/>
            <pc:sldMk cId="4148743249" sldId="399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30:19.388" v="4580" actId="164"/>
          <ac:spMkLst>
            <pc:docMk/>
            <pc:sldMk cId="4148743249" sldId="399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29:17.801" v="4568" actId="164"/>
          <ac:grpSpMkLst>
            <pc:docMk/>
            <pc:sldMk cId="4148743249" sldId="399"/>
            <ac:grpSpMk id="3" creationId="{B4D2C973-EB85-2D11-B6E8-A7A039B54FF5}"/>
          </ac:grpSpMkLst>
        </pc:grpChg>
        <pc:grpChg chg="add mod">
          <ac:chgData name="Thiago Panini" userId="cc6a5c77081c362d" providerId="LiveId" clId="{56973893-882F-43D9-A34D-3AF96871B7C6}" dt="2024-05-02T18:29:22.624" v="4569" actId="164"/>
          <ac:grpSpMkLst>
            <pc:docMk/>
            <pc:sldMk cId="4148743249" sldId="399"/>
            <ac:grpSpMk id="7" creationId="{F50FDF21-29F3-294A-0717-013A1D6651F5}"/>
          </ac:grpSpMkLst>
        </pc:grpChg>
        <pc:grpChg chg="add 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8" creationId="{5F4D976A-751E-A1AD-2BFD-CDC9DD6595F5}"/>
          </ac:grpSpMkLst>
        </pc:grpChg>
        <pc:grpChg chg="add 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9" creationId="{C94A5479-B10A-AE24-7B82-47F618934C53}"/>
          </ac:grpSpMkLst>
        </pc:grpChg>
        <pc:grpChg chg="add mod">
          <ac:chgData name="Thiago Panini" userId="cc6a5c77081c362d" providerId="LiveId" clId="{56973893-882F-43D9-A34D-3AF96871B7C6}" dt="2024-05-02T18:29:34.968" v="4572" actId="164"/>
          <ac:grpSpMkLst>
            <pc:docMk/>
            <pc:sldMk cId="4148743249" sldId="399"/>
            <ac:grpSpMk id="10" creationId="{72FF7264-DD3A-45DE-C429-BEEA0B0878EF}"/>
          </ac:grpSpMkLst>
        </pc:grpChg>
        <pc:grpChg chg="add 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12" creationId="{4E0F22F8-845D-4A4F-F6C9-2AB715A00BB2}"/>
          </ac:grpSpMkLst>
        </pc:grpChg>
        <pc:grpChg chg="add mod">
          <ac:chgData name="Thiago Panini" userId="cc6a5c77081c362d" providerId="LiveId" clId="{56973893-882F-43D9-A34D-3AF96871B7C6}" dt="2024-05-02T18:29:42.011" v="4574" actId="164"/>
          <ac:grpSpMkLst>
            <pc:docMk/>
            <pc:sldMk cId="4148743249" sldId="399"/>
            <ac:grpSpMk id="14" creationId="{D6EB8657-A1A9-5572-4C45-9FC257BDB0B9}"/>
          </ac:grpSpMkLst>
        </pc:grpChg>
        <pc:grpChg chg="add 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16" creationId="{99B6C137-DB6B-E3DC-2F35-6F6DD3B206B6}"/>
          </ac:grpSpMkLst>
        </pc:grpChg>
        <pc:grpChg chg="add mod">
          <ac:chgData name="Thiago Panini" userId="cc6a5c77081c362d" providerId="LiveId" clId="{56973893-882F-43D9-A34D-3AF96871B7C6}" dt="2024-05-02T18:29:48.871" v="4576" actId="164"/>
          <ac:grpSpMkLst>
            <pc:docMk/>
            <pc:sldMk cId="4148743249" sldId="399"/>
            <ac:grpSpMk id="19" creationId="{89C89812-3418-7328-D60A-1A2CB83E3811}"/>
          </ac:grpSpMkLst>
        </pc:grpChg>
        <pc:grpChg chg="add 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3" creationId="{F8ACAF4E-660A-20B3-0411-E8744E4B3759}"/>
          </ac:grpSpMkLst>
        </pc:grpChg>
        <pc:grpChg chg="add 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5" creationId="{A86D7EF0-79AB-F081-1827-2B694593A762}"/>
          </ac:grpSpMkLst>
        </pc:grpChg>
        <pc:grpChg chg="add 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26" creationId="{EC700409-9535-7D94-885C-91BB378D39D1}"/>
          </ac:grpSpMkLst>
        </pc:grpChg>
        <pc:grpChg chg="add 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7" creationId="{9680D621-BB2A-3251-D315-06BBCE24C92F}"/>
          </ac:grpSpMkLst>
        </pc:grpChg>
        <pc:grpChg chg="add 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28" creationId="{1B514F1F-16F2-B5F0-9CC6-EE2B6728C1C1}"/>
          </ac:grpSpMkLst>
        </pc:grpChg>
        <pc:grpChg chg="add 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30" creationId="{F53F91B5-EFC0-4F09-6FB2-3CC14B1C8BD7}"/>
          </ac:grpSpMkLst>
        </pc:grpChg>
        <pc:grpChg chg="add 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32" creationId="{7303D701-335B-A3F8-F57F-011F1F77E805}"/>
          </ac:grpSpMkLst>
        </pc:grpChg>
        <pc:grpChg chg="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085" creationId="{57792E07-AE76-E536-649E-531D39C72ADD}"/>
          </ac:grpSpMkLst>
        </pc:grpChg>
        <pc:grpChg chg="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2T18:29:31.009" v="4571" actId="164"/>
          <ac:picMkLst>
            <pc:docMk/>
            <pc:sldMk cId="4148743249" sldId="399"/>
            <ac:picMk id="2" creationId="{2EC72FA1-60A0-9C6E-C106-D663B3AF6D3E}"/>
          </ac:picMkLst>
        </pc:picChg>
        <pc:picChg chg="del mod">
          <ac:chgData name="Thiago Panini" userId="cc6a5c77081c362d" providerId="LiveId" clId="{56973893-882F-43D9-A34D-3AF96871B7C6}" dt="2024-05-01T20:38:01.233" v="3601" actId="478"/>
          <ac:picMkLst>
            <pc:docMk/>
            <pc:sldMk cId="4148743249" sldId="399"/>
            <ac:picMk id="7" creationId="{F47FBFDF-E4D5-13CB-9366-58951D41C737}"/>
          </ac:picMkLst>
        </pc:picChg>
        <pc:picChg chg="del">
          <ac:chgData name="Thiago Panini" userId="cc6a5c77081c362d" providerId="LiveId" clId="{56973893-882F-43D9-A34D-3AF96871B7C6}" dt="2024-05-01T20:37:50.824" v="3596" actId="478"/>
          <ac:picMkLst>
            <pc:docMk/>
            <pc:sldMk cId="4148743249" sldId="399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2T18:29:34.968" v="4572" actId="164"/>
          <ac:picMkLst>
            <pc:docMk/>
            <pc:sldMk cId="4148743249" sldId="399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2T18:29:48.871" v="4576" actId="164"/>
          <ac:picMkLst>
            <pc:docMk/>
            <pc:sldMk cId="4148743249" sldId="399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2T18:29:42.011" v="4574" actId="164"/>
          <ac:picMkLst>
            <pc:docMk/>
            <pc:sldMk cId="4148743249" sldId="399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2T18:29:45.255" v="4575" actId="164"/>
          <ac:picMkLst>
            <pc:docMk/>
            <pc:sldMk cId="4148743249" sldId="399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2T18:29:26.504" v="4570" actId="164"/>
          <ac:picMkLst>
            <pc:docMk/>
            <pc:sldMk cId="4148743249" sldId="399"/>
            <ac:picMk id="2121" creationId="{2F463EBE-E28C-3EEE-2653-B37C385956AE}"/>
          </ac:picMkLst>
        </pc:picChg>
      </pc:sldChg>
      <pc:sldChg chg="addSp delSp modSp add del mod modShow">
        <pc:chgData name="Thiago Panini" userId="cc6a5c77081c362d" providerId="LiveId" clId="{56973893-882F-43D9-A34D-3AF96871B7C6}" dt="2024-05-02T21:33:32.284" v="4625" actId="47"/>
        <pc:sldMkLst>
          <pc:docMk/>
          <pc:sldMk cId="2548186416" sldId="400"/>
        </pc:sldMkLst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3" creationId="{7ED5DE17-C48C-551D-9E00-2F50BB603894}"/>
          </ac:spMkLst>
        </pc:spChg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6" creationId="{CFA47EB5-E8FA-083E-4215-149F2CF81D8D}"/>
          </ac:spMkLst>
        </pc:spChg>
        <pc:spChg chg="del">
          <ac:chgData name="Thiago Panini" userId="cc6a5c77081c362d" providerId="LiveId" clId="{56973893-882F-43D9-A34D-3AF96871B7C6}" dt="2024-05-01T20:41:50.519" v="3702" actId="478"/>
          <ac:spMkLst>
            <pc:docMk/>
            <pc:sldMk cId="2548186416" sldId="400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3" creationId="{2963DE52-F837-D820-347A-9EF71DC113D9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4" creationId="{9813E081-0035-5D83-C74C-E70BFB535E84}"/>
          </ac:spMkLst>
        </pc:spChg>
        <pc:spChg chg="mod">
          <ac:chgData name="Thiago Panini" userId="cc6a5c77081c362d" providerId="LiveId" clId="{56973893-882F-43D9-A34D-3AF96871B7C6}" dt="2024-05-01T20:41:18.663" v="3670" actId="20577"/>
          <ac:spMkLst>
            <pc:docMk/>
            <pc:sldMk cId="2548186416" sldId="400"/>
            <ac:spMk id="19" creationId="{40FF6BEF-B389-2A09-5241-4E4DF213CE79}"/>
          </ac:spMkLst>
        </pc:spChg>
        <pc:spChg chg="add del mod">
          <ac:chgData name="Thiago Panini" userId="cc6a5c77081c362d" providerId="LiveId" clId="{56973893-882F-43D9-A34D-3AF96871B7C6}" dt="2024-05-01T20:40:25.384" v="3634" actId="478"/>
          <ac:spMkLst>
            <pc:docMk/>
            <pc:sldMk cId="2548186416" sldId="400"/>
            <ac:spMk id="20" creationId="{8C647240-7B11-9EDC-EEB0-32DF25743FCA}"/>
          </ac:spMkLst>
        </pc:spChg>
        <pc:spChg chg="add del">
          <ac:chgData name="Thiago Panini" userId="cc6a5c77081c362d" providerId="LiveId" clId="{56973893-882F-43D9-A34D-3AF96871B7C6}" dt="2024-05-01T20:40:26.903" v="3635" actId="478"/>
          <ac:spMkLst>
            <pc:docMk/>
            <pc:sldMk cId="2548186416" sldId="400"/>
            <ac:spMk id="22" creationId="{EAA4C95A-9383-9BCF-DD3E-C25E8B912852}"/>
          </ac:spMkLst>
        </pc:spChg>
        <pc:spChg chg="add mod">
          <ac:chgData name="Thiago Panini" userId="cc6a5c77081c362d" providerId="LiveId" clId="{56973893-882F-43D9-A34D-3AF96871B7C6}" dt="2024-05-01T20:41:43.996" v="3701" actId="1076"/>
          <ac:spMkLst>
            <pc:docMk/>
            <pc:sldMk cId="2548186416" sldId="400"/>
            <ac:spMk id="23" creationId="{6E23980D-1D02-6DF5-3209-493ACC69D53D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7" creationId="{1027CC24-CE91-A551-FF59-5B30095D481C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8" creationId="{ED730F0A-407C-775A-2F85-72B8CBA11E3B}"/>
          </ac:spMkLst>
        </pc:spChg>
        <pc:grpChg chg="add mod">
          <ac:chgData name="Thiago Panini" userId="cc6a5c77081c362d" providerId="LiveId" clId="{56973893-882F-43D9-A34D-3AF96871B7C6}" dt="2024-05-01T20:39:42.922" v="3621" actId="1076"/>
          <ac:grpSpMkLst>
            <pc:docMk/>
            <pc:sldMk cId="2548186416" sldId="400"/>
            <ac:grpSpMk id="10" creationId="{9AA4E866-0C45-2241-8E97-B511255B4DB4}"/>
          </ac:grpSpMkLst>
        </pc:grpChg>
        <pc:grpChg chg="add mod">
          <ac:chgData name="Thiago Panini" userId="cc6a5c77081c362d" providerId="LiveId" clId="{56973893-882F-43D9-A34D-3AF96871B7C6}" dt="2024-05-01T20:39:32.130" v="3617"/>
          <ac:grpSpMkLst>
            <pc:docMk/>
            <pc:sldMk cId="2548186416" sldId="400"/>
            <ac:grpSpMk id="11" creationId="{8D5606E5-7A96-D44B-7487-068D9088E9E8}"/>
          </ac:grpSpMkLst>
        </pc:grpChg>
        <pc:grpChg chg="add mod">
          <ac:chgData name="Thiago Panini" userId="cc6a5c77081c362d" providerId="LiveId" clId="{56973893-882F-43D9-A34D-3AF96871B7C6}" dt="2024-05-01T20:40:47.029" v="3646" actId="1076"/>
          <ac:grpSpMkLst>
            <pc:docMk/>
            <pc:sldMk cId="2548186416" sldId="400"/>
            <ac:grpSpMk id="17" creationId="{386D6B59-0A26-7AEA-D0B2-E8B7CB93D81E}"/>
          </ac:grpSpMkLst>
        </pc:grp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2" creationId="{C8629673-90AC-85C4-9AFF-B38D78FCBB14}"/>
          </ac:picMkLst>
        </pc:picChg>
        <pc:picChg chg="del">
          <ac:chgData name="Thiago Panini" userId="cc6a5c77081c362d" providerId="LiveId" clId="{56973893-882F-43D9-A34D-3AF96871B7C6}" dt="2024-05-01T20:37:27.914" v="3592" actId="478"/>
          <ac:picMkLst>
            <pc:docMk/>
            <pc:sldMk cId="2548186416" sldId="400"/>
            <ac:picMk id="4" creationId="{6DAD3805-215D-6251-9386-4AE22C5AD544}"/>
          </ac:picMkLst>
        </pc:picChg>
        <pc:picChg chg="add del mod">
          <ac:chgData name="Thiago Panini" userId="cc6a5c77081c362d" providerId="LiveId" clId="{56973893-882F-43D9-A34D-3AF96871B7C6}" dt="2024-05-01T20:37:54.681" v="3598" actId="21"/>
          <ac:picMkLst>
            <pc:docMk/>
            <pc:sldMk cId="2548186416" sldId="400"/>
            <ac:picMk id="5" creationId="{BF5A2959-B29B-CBFD-88D0-8469A74FA5DA}"/>
          </ac:picMkLst>
        </pc:pic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7" creationId="{BF5A2959-B29B-CBFD-88D0-8469A74FA5DA}"/>
          </ac:picMkLst>
        </pc:picChg>
        <pc:picChg chg="del">
          <ac:chgData name="Thiago Panini" userId="cc6a5c77081c362d" providerId="LiveId" clId="{56973893-882F-43D9-A34D-3AF96871B7C6}" dt="2024-05-01T20:41:50.519" v="3702" actId="478"/>
          <ac:picMkLst>
            <pc:docMk/>
            <pc:sldMk cId="2548186416" sldId="400"/>
            <ac:picMk id="9" creationId="{D1CDA931-8D55-38B1-92A4-E23319AB7E62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2" creationId="{E979BCBE-6C85-CD82-D37F-43F119D68543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5" creationId="{D5B5958A-8AD4-F2BF-989F-1D3528B4F141}"/>
          </ac:picMkLst>
        </pc:picChg>
        <pc:picChg chg="add del">
          <ac:chgData name="Thiago Panini" userId="cc6a5c77081c362d" providerId="LiveId" clId="{56973893-882F-43D9-A34D-3AF96871B7C6}" dt="2024-05-01T20:39:36.021" v="3619" actId="478"/>
          <ac:picMkLst>
            <pc:docMk/>
            <pc:sldMk cId="2548186416" sldId="400"/>
            <ac:picMk id="16" creationId="{77DB57A7-33F5-EA5C-13E5-E090517A6100}"/>
          </ac:picMkLst>
        </pc:picChg>
        <pc:picChg chg="mod">
          <ac:chgData name="Thiago Panini" userId="cc6a5c77081c362d" providerId="LiveId" clId="{56973893-882F-43D9-A34D-3AF96871B7C6}" dt="2024-05-01T20:39:43.417" v="3622"/>
          <ac:picMkLst>
            <pc:docMk/>
            <pc:sldMk cId="2548186416" sldId="400"/>
            <ac:picMk id="18" creationId="{3DA90C58-2496-3D7F-A5BF-55E6ACD52180}"/>
          </ac:picMkLst>
        </pc:picChg>
        <pc:picChg chg="del mod">
          <ac:chgData name="Thiago Panini" userId="cc6a5c77081c362d" providerId="LiveId" clId="{56973893-882F-43D9-A34D-3AF96871B7C6}" dt="2024-05-01T20:39:47.554" v="3624" actId="478"/>
          <ac:picMkLst>
            <pc:docMk/>
            <pc:sldMk cId="2548186416" sldId="400"/>
            <ac:picMk id="21" creationId="{67D3A28F-22CA-AD73-B765-A89E90315DF9}"/>
          </ac:picMkLst>
        </pc:picChg>
      </pc:sldChg>
      <pc:sldChg chg="addSp delSp modSp add mod">
        <pc:chgData name="Thiago Panini" userId="cc6a5c77081c362d" providerId="LiveId" clId="{56973893-882F-43D9-A34D-3AF96871B7C6}" dt="2024-05-10T00:36:11.371" v="6064" actId="1036"/>
        <pc:sldMkLst>
          <pc:docMk/>
          <pc:sldMk cId="4143101575" sldId="401"/>
        </pc:sldMkLst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" creationId="{22EF7D90-FDBE-8630-1E3B-3BD3AFAB0A08}"/>
          </ac:spMkLst>
        </pc:spChg>
        <pc:spChg chg="mod">
          <ac:chgData name="Thiago Panini" userId="cc6a5c77081c362d" providerId="LiveId" clId="{56973893-882F-43D9-A34D-3AF96871B7C6}" dt="2024-05-02T17:58:28.172" v="3745"/>
          <ac:spMkLst>
            <pc:docMk/>
            <pc:sldMk cId="4143101575" sldId="401"/>
            <ac:spMk id="7" creationId="{FF1B8FE9-5BDF-CFD1-9E53-57D081A3DCE1}"/>
          </ac:spMkLst>
        </pc:spChg>
        <pc:spChg chg="mod">
          <ac:chgData name="Thiago Panini" userId="cc6a5c77081c362d" providerId="LiveId" clId="{56973893-882F-43D9-A34D-3AF96871B7C6}" dt="2024-05-02T17:58:54.834" v="3752" actId="6549"/>
          <ac:spMkLst>
            <pc:docMk/>
            <pc:sldMk cId="4143101575" sldId="401"/>
            <ac:spMk id="8" creationId="{6F95FD9F-8261-D253-25C1-D6E3B22EF5EA}"/>
          </ac:spMkLst>
        </pc:spChg>
        <pc:spChg chg="add mod">
          <ac:chgData name="Thiago Panini" userId="cc6a5c77081c362d" providerId="LiveId" clId="{56973893-882F-43D9-A34D-3AF96871B7C6}" dt="2024-05-02T18:46:54.003" v="4623" actId="164"/>
          <ac:spMkLst>
            <pc:docMk/>
            <pc:sldMk cId="4143101575" sldId="401"/>
            <ac:spMk id="9" creationId="{0D5377FA-3533-6776-C52D-686F811E0A4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3" creationId="{8A1376E2-E3A5-0D2C-AF9F-316C1FBD0EF6}"/>
          </ac:spMkLst>
        </pc:spChg>
        <pc:spChg chg="add mod">
          <ac:chgData name="Thiago Panini" userId="cc6a5c77081c362d" providerId="LiveId" clId="{56973893-882F-43D9-A34D-3AF96871B7C6}" dt="2024-05-02T18:46:38.212" v="4621" actId="164"/>
          <ac:spMkLst>
            <pc:docMk/>
            <pc:sldMk cId="4143101575" sldId="401"/>
            <ac:spMk id="14" creationId="{8ED0C7F0-3D1F-700C-309A-3B0A44265D0E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45:30.748" v="4614" actId="164"/>
          <ac:spMkLst>
            <pc:docMk/>
            <pc:sldMk cId="4143101575" sldId="401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45:40.894" v="4615" actId="164"/>
          <ac:spMkLst>
            <pc:docMk/>
            <pc:sldMk cId="4143101575" sldId="401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45:46.185" v="4616" actId="164"/>
          <ac:spMkLst>
            <pc:docMk/>
            <pc:sldMk cId="4143101575" sldId="401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46:01.467" v="4618" actId="164"/>
          <ac:spMkLst>
            <pc:docMk/>
            <pc:sldMk cId="4143101575" sldId="401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45:55.511" v="4617" actId="164"/>
          <ac:spMkLst>
            <pc:docMk/>
            <pc:sldMk cId="4143101575" sldId="401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46:07.166" v="4619" actId="164"/>
          <ac:spMkLst>
            <pc:docMk/>
            <pc:sldMk cId="4143101575" sldId="401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46:20.824" v="4620" actId="164"/>
          <ac:spMkLst>
            <pc:docMk/>
            <pc:sldMk cId="4143101575" sldId="401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2T18:46:46.074" v="4622" actId="164"/>
          <ac:spMkLst>
            <pc:docMk/>
            <pc:sldMk cId="4143101575" sldId="401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46:54.003" v="4623" actId="164"/>
          <ac:grpSpMkLst>
            <pc:docMk/>
            <pc:sldMk cId="4143101575" sldId="401"/>
            <ac:grpSpMk id="3" creationId="{05707F4D-8A2E-02C1-1826-2182FBBC46F5}"/>
          </ac:grpSpMkLst>
        </pc:grpChg>
        <pc:grpChg chg="add mod">
          <ac:chgData name="Thiago Panini" userId="cc6a5c77081c362d" providerId="LiveId" clId="{56973893-882F-43D9-A34D-3AF96871B7C6}" dt="2024-05-02T18:34:14.127" v="4607" actId="164"/>
          <ac:grpSpMkLst>
            <pc:docMk/>
            <pc:sldMk cId="4143101575" sldId="401"/>
            <ac:grpSpMk id="23" creationId="{F2D2CD41-EC98-F1FC-83DF-9CA106C3BEA6}"/>
          </ac:grpSpMkLst>
        </pc:grpChg>
        <pc:grpChg chg="add mod">
          <ac:chgData name="Thiago Panini" userId="cc6a5c77081c362d" providerId="LiveId" clId="{56973893-882F-43D9-A34D-3AF96871B7C6}" dt="2024-05-02T18:45:14.163" v="4613" actId="1076"/>
          <ac:grpSpMkLst>
            <pc:docMk/>
            <pc:sldMk cId="4143101575" sldId="401"/>
            <ac:grpSpMk id="25" creationId="{E3AD57EC-30C7-27D5-9E79-D227A6EA54A7}"/>
          </ac:grpSpMkLst>
        </pc:grpChg>
        <pc:grpChg chg="add 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6" creationId="{84150EB3-8C7B-DC17-A084-86213778512E}"/>
          </ac:grpSpMkLst>
        </pc:grpChg>
        <pc:grpChg chg="add 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7" creationId="{F430664E-8E1D-719E-1BE6-32F1A3F772FB}"/>
          </ac:grpSpMkLst>
        </pc:grpChg>
        <pc:grpChg chg="add mod">
          <ac:chgData name="Thiago Panini" userId="cc6a5c77081c362d" providerId="LiveId" clId="{56973893-882F-43D9-A34D-3AF96871B7C6}" dt="2024-05-02T18:34:42.735" v="4611" actId="164"/>
          <ac:grpSpMkLst>
            <pc:docMk/>
            <pc:sldMk cId="4143101575" sldId="401"/>
            <ac:grpSpMk id="28" creationId="{877C2957-7E94-CA3A-1925-9AF4A060F0C8}"/>
          </ac:grpSpMkLst>
        </pc:grpChg>
        <pc:grpChg chg="add 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30" creationId="{42C0C41A-6712-A7E7-1C92-1AF1A8290FA6}"/>
          </ac:grpSpMkLst>
        </pc:grpChg>
        <pc:grpChg chg="add 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32" creationId="{743B596D-D4D1-0E6B-E8B2-11ED42ED8E56}"/>
          </ac:grpSpMkLst>
        </pc:grpChg>
        <pc:grpChg chg="add 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33" creationId="{EEDCF28E-2C8A-23AB-03B5-7FA780E289AB}"/>
          </ac:grpSpMkLst>
        </pc:grpChg>
        <pc:grpChg chg="add 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34" creationId="{70B3D867-523C-95A7-C459-76E2DD399319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5" creationId="{5B5862AC-F083-E176-542F-8F0B843AD61F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6" creationId="{4B286F03-0232-4E0B-1597-A66FB5498E5F}"/>
          </ac:grpSpMkLst>
        </pc:grpChg>
        <pc:grpChg chg="add mod">
          <ac:chgData name="Thiago Panini" userId="cc6a5c77081c362d" providerId="LiveId" clId="{56973893-882F-43D9-A34D-3AF96871B7C6}" dt="2024-05-02T18:46:20.824" v="4620" actId="164"/>
          <ac:grpSpMkLst>
            <pc:docMk/>
            <pc:sldMk cId="4143101575" sldId="401"/>
            <ac:grpSpMk id="37" creationId="{B18A68F1-F55B-72CC-8EB8-B99D8B684B85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8" creationId="{C0EB0EFE-39C9-3A9D-59E9-DF38A24B70CE}"/>
          </ac:grpSpMkLst>
        </pc:grpChg>
        <pc:grpChg chg="add mod">
          <ac:chgData name="Thiago Panini" userId="cc6a5c77081c362d" providerId="LiveId" clId="{56973893-882F-43D9-A34D-3AF96871B7C6}" dt="2024-05-02T18:46:46.074" v="4622" actId="164"/>
          <ac:grpSpMkLst>
            <pc:docMk/>
            <pc:sldMk cId="4143101575" sldId="401"/>
            <ac:grpSpMk id="39" creationId="{29C83EF7-39B2-831B-C298-187021B6FFA6}"/>
          </ac:grpSpMkLst>
        </pc:grpChg>
        <pc:grpChg chg="add mod">
          <ac:chgData name="Thiago Panini" userId="cc6a5c77081c362d" providerId="LiveId" clId="{56973893-882F-43D9-A34D-3AF96871B7C6}" dt="2024-05-10T00:36:07.793" v="6057" actId="1036"/>
          <ac:grpSpMkLst>
            <pc:docMk/>
            <pc:sldMk cId="4143101575" sldId="401"/>
            <ac:grpSpMk id="40" creationId="{36D7C91C-B9B9-BA6D-03CD-DA77C198026C}"/>
          </ac:grpSpMkLst>
        </pc:grpChg>
        <pc:grpChg chg="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46:01.467" v="4618" actId="164"/>
          <ac:grpSpMkLst>
            <pc:docMk/>
            <pc:sldMk cId="4143101575" sldId="401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46:07.166" v="4619" actId="164"/>
          <ac:grpSpMkLst>
            <pc:docMk/>
            <pc:sldMk cId="4143101575" sldId="401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2T18:46:38.212" v="4621" actId="164"/>
          <ac:picMkLst>
            <pc:docMk/>
            <pc:sldMk cId="4143101575" sldId="401"/>
            <ac:picMk id="12" creationId="{6E662C32-E5FF-B7F6-8632-FE0999749248}"/>
          </ac:picMkLst>
        </pc:picChg>
        <pc:picChg chg="mod">
          <ac:chgData name="Thiago Panini" userId="cc6a5c77081c362d" providerId="LiveId" clId="{56973893-882F-43D9-A34D-3AF96871B7C6}" dt="2024-05-02T18:34:42.735" v="4611" actId="164"/>
          <ac:picMkLst>
            <pc:docMk/>
            <pc:sldMk cId="4143101575" sldId="401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5-02T18:46:20.824" v="4620" actId="164"/>
          <ac:picMkLst>
            <pc:docMk/>
            <pc:sldMk cId="4143101575" sldId="401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2T18:46:46.074" v="4622" actId="164"/>
          <ac:picMkLst>
            <pc:docMk/>
            <pc:sldMk cId="4143101575" sldId="401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2T18:34:29.851" v="4609" actId="164"/>
          <ac:picMkLst>
            <pc:docMk/>
            <pc:sldMk cId="4143101575" sldId="401"/>
            <ac:picMk id="2121" creationId="{2F463EBE-E28C-3EEE-2653-B37C385956AE}"/>
          </ac:picMkLst>
        </pc:picChg>
        <pc:cxnChg chg="add del mod">
          <ac:chgData name="Thiago Panini" userId="cc6a5c77081c362d" providerId="LiveId" clId="{56973893-882F-43D9-A34D-3AF96871B7C6}" dt="2024-05-02T18:00:15.020" v="3845" actId="478"/>
          <ac:cxnSpMkLst>
            <pc:docMk/>
            <pc:sldMk cId="4143101575" sldId="401"/>
            <ac:cxnSpMk id="16" creationId="{D0263FA0-436F-E6B3-0E1C-E9CAF63ED883}"/>
          </ac:cxnSpMkLst>
        </pc:cxnChg>
        <pc:cxnChg chg="add mod">
          <ac:chgData name="Thiago Panini" userId="cc6a5c77081c362d" providerId="LiveId" clId="{56973893-882F-43D9-A34D-3AF96871B7C6}" dt="2024-05-02T18:00:35.507" v="3848" actId="1036"/>
          <ac:cxnSpMkLst>
            <pc:docMk/>
            <pc:sldMk cId="4143101575" sldId="401"/>
            <ac:cxnSpMk id="19" creationId="{32A123C1-6667-F0B7-16BA-2CCB6EE244AB}"/>
          </ac:cxnSpMkLst>
        </pc:cxnChg>
        <pc:cxnChg chg="mod">
          <ac:chgData name="Thiago Panini" userId="cc6a5c77081c362d" providerId="LiveId" clId="{56973893-882F-43D9-A34D-3AF96871B7C6}" dt="2024-05-10T00:36:11.371" v="6064" actId="1036"/>
          <ac:cxnSpMkLst>
            <pc:docMk/>
            <pc:sldMk cId="4143101575" sldId="401"/>
            <ac:cxnSpMk id="2091" creationId="{AB403466-0927-929B-B459-2DDF85355A3D}"/>
          </ac:cxnSpMkLst>
        </pc:cxnChg>
        <pc:cxnChg chg="mod">
          <ac:chgData name="Thiago Panini" userId="cc6a5c77081c362d" providerId="LiveId" clId="{56973893-882F-43D9-A34D-3AF96871B7C6}" dt="2024-05-10T00:36:07.793" v="6057" actId="1036"/>
          <ac:cxnSpMkLst>
            <pc:docMk/>
            <pc:sldMk cId="4143101575" sldId="401"/>
            <ac:cxnSpMk id="2103" creationId="{2400C3ED-05C4-876E-3FEA-9147B4B8D376}"/>
          </ac:cxnSpMkLst>
        </pc:cxnChg>
      </pc:sldChg>
      <pc:sldChg chg="add modAnim">
        <pc:chgData name="Thiago Panini" userId="cc6a5c77081c362d" providerId="LiveId" clId="{56973893-882F-43D9-A34D-3AF96871B7C6}" dt="2024-05-10T11:13:40.486" v="6537"/>
        <pc:sldMkLst>
          <pc:docMk/>
          <pc:sldMk cId="2230835655" sldId="402"/>
        </pc:sldMkLst>
      </pc:sldChg>
      <pc:sldChg chg="modSp add mod">
        <pc:chgData name="Thiago Panini" userId="cc6a5c77081c362d" providerId="LiveId" clId="{56973893-882F-43D9-A34D-3AF96871B7C6}" dt="2024-05-10T12:00:23.259" v="7477" actId="207"/>
        <pc:sldMkLst>
          <pc:docMk/>
          <pc:sldMk cId="608052151" sldId="403"/>
        </pc:sldMkLst>
        <pc:spChg chg="mod">
          <ac:chgData name="Thiago Panini" userId="cc6a5c77081c362d" providerId="LiveId" clId="{56973893-882F-43D9-A34D-3AF96871B7C6}" dt="2024-05-10T11:15:14.393" v="6714" actId="20577"/>
          <ac:spMkLst>
            <pc:docMk/>
            <pc:sldMk cId="608052151" sldId="403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11:58:33.006" v="7076" actId="207"/>
          <ac:spMkLst>
            <pc:docMk/>
            <pc:sldMk cId="608052151" sldId="403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11:15:39.124" v="6783" actId="20577"/>
          <ac:spMkLst>
            <pc:docMk/>
            <pc:sldMk cId="608052151" sldId="403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11:59:46.091" v="7348" actId="14100"/>
          <ac:spMkLst>
            <pc:docMk/>
            <pc:sldMk cId="608052151" sldId="403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12:00:23.259" v="7477" actId="207"/>
          <ac:spMkLst>
            <pc:docMk/>
            <pc:sldMk cId="608052151" sldId="403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12:00:15.855" v="7476" actId="20577"/>
          <ac:spMkLst>
            <pc:docMk/>
            <pc:sldMk cId="608052151" sldId="403"/>
            <ac:spMk id="15" creationId="{3596FE36-78B6-71D3-BC83-8985B8150158}"/>
          </ac:spMkLst>
        </pc:spChg>
      </pc:sldChg>
      <pc:sldMasterChg chg="delSldLayout">
        <pc:chgData name="Thiago Panini" userId="cc6a5c77081c362d" providerId="LiveId" clId="{56973893-882F-43D9-A34D-3AF96871B7C6}" dt="2024-05-09T23:55:17.585" v="5719" actId="47"/>
        <pc:sldMasterMkLst>
          <pc:docMk/>
          <pc:sldMasterMk cId="0" sldId="2147483678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Thiago Panini" userId="cc6a5c77081c362d" providerId="LiveId" clId="{56973893-882F-43D9-A34D-3AF96871B7C6}" dt="2024-05-09T23:55:17.585" v="5719" actId="47"/>
          <pc:sldLayoutMkLst>
            <pc:docMk/>
            <pc:sldMasterMk cId="0" sldId="2147483678"/>
            <pc:sldLayoutMk cId="4086738721" sldId="2147483683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79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9"/>
            <pc:sldLayoutMk cId="0" sldId="2147483676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80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80"/>
            <pc:sldLayoutMk cId="0" sldId="214748367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82843074665879E-2"/>
          <c:y val="3.4162183216361483E-2"/>
          <c:w val="0.94594812102977921"/>
          <c:h val="0.946925345764210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3333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6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AD-499C-8B94-1E3CB50F1AF9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2"/>
                    </a:solidFill>
                    <a:latin typeface="Teko" panose="020B0604020202020204" charset="0"/>
                    <a:ea typeface="+mn-ea"/>
                    <a:cs typeface="Teko" panose="020B0604020202020204" charset="0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Outros</c:v>
                </c:pt>
                <c:pt idx="1">
                  <c:v>Oracle</c:v>
                </c:pt>
                <c:pt idx="2">
                  <c:v>IBM Cloud</c:v>
                </c:pt>
                <c:pt idx="3">
                  <c:v>Salesforce</c:v>
                </c:pt>
                <c:pt idx="4">
                  <c:v>Alibaba</c:v>
                </c:pt>
                <c:pt idx="5">
                  <c:v>GCP</c:v>
                </c:pt>
                <c:pt idx="6">
                  <c:v>Azure</c:v>
                </c:pt>
                <c:pt idx="7">
                  <c:v>AWS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0.28999999999999998</c:v>
                </c:pt>
                <c:pt idx="1">
                  <c:v>0.02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0.11</c:v>
                </c:pt>
                <c:pt idx="6">
                  <c:v>0.25</c:v>
                </c:pt>
                <c:pt idx="7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AD-499C-8B94-1E3CB50F1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144357311"/>
        <c:axId val="2144368831"/>
      </c:barChart>
      <c:catAx>
        <c:axId val="21443573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44368831"/>
        <c:crosses val="autoZero"/>
        <c:auto val="1"/>
        <c:lblAlgn val="ctr"/>
        <c:lblOffset val="100"/>
        <c:noMultiLvlLbl val="0"/>
      </c:catAx>
      <c:valAx>
        <c:axId val="21443688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4357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82843074665879E-2"/>
          <c:y val="3.4162183216361483E-2"/>
          <c:w val="0.94594812102977921"/>
          <c:h val="0.946925345764210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3333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6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AD-499C-8B94-1E3CB50F1AF9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2"/>
                    </a:solidFill>
                    <a:latin typeface="Teko" panose="020B0604020202020204" charset="0"/>
                    <a:ea typeface="+mn-ea"/>
                    <a:cs typeface="Teko" panose="020B0604020202020204" charset="0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Outros</c:v>
                </c:pt>
                <c:pt idx="1">
                  <c:v>Oracle</c:v>
                </c:pt>
                <c:pt idx="2">
                  <c:v>IBM Cloud</c:v>
                </c:pt>
                <c:pt idx="3">
                  <c:v>Salesforce</c:v>
                </c:pt>
                <c:pt idx="4">
                  <c:v>Alibaba</c:v>
                </c:pt>
                <c:pt idx="5">
                  <c:v>GCP</c:v>
                </c:pt>
                <c:pt idx="6">
                  <c:v>Azure</c:v>
                </c:pt>
                <c:pt idx="7">
                  <c:v>AWS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0.28999999999999998</c:v>
                </c:pt>
                <c:pt idx="1">
                  <c:v>0.02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0.11</c:v>
                </c:pt>
                <c:pt idx="6">
                  <c:v>0.25</c:v>
                </c:pt>
                <c:pt idx="7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AD-499C-8B94-1E3CB50F1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144357311"/>
        <c:axId val="2144368831"/>
      </c:barChart>
      <c:catAx>
        <c:axId val="21443573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44368831"/>
        <c:crosses val="autoZero"/>
        <c:auto val="1"/>
        <c:lblAlgn val="ctr"/>
        <c:lblOffset val="100"/>
        <c:noMultiLvlLbl val="0"/>
      </c:catAx>
      <c:valAx>
        <c:axId val="21443688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4357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ce8960675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ce8960675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15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7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711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cec7f57b5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cec7f57b5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80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692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356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985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695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665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gcec7f57b5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4" name="Google Shape;4014;gcec7f57b5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771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553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1468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685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cec7f57b5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cec7f57b5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377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66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8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779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46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ce0f150cec_0_1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ce0f150cec_0_1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248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4822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740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289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183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588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597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gcec7f57b5e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6" name="Google Shape;3746;gcec7f57b5e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087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768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152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932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com um faceta mais “profissional” para falar de características mais “sérias” sobre mim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19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227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240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495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143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375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6046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7037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104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2895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100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mais descontraída para falar sobre características mais descontraídas sobre mim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9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516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67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5682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02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2473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466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7475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60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8927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3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4599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6685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6047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915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5099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8440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4349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2572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11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1189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049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533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4100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373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61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8867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3053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0999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ce0f150cec_0_1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ce0f150cec_0_1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3040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0336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040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815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8586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7739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2098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535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6459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gcec7f57b5e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Google Shape;4240;gcec7f57b5e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79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85800" y="-108950"/>
            <a:ext cx="3878700" cy="525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90600" y="1708675"/>
            <a:ext cx="2166900" cy="216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89992" y="-253450"/>
            <a:ext cx="8784632" cy="5650418"/>
            <a:chOff x="5112850" y="1011825"/>
            <a:chExt cx="2157750" cy="1387900"/>
          </a:xfrm>
        </p:grpSpPr>
        <p:sp>
          <p:nvSpPr>
            <p:cNvPr id="12" name="Google Shape;12;p2"/>
            <p:cNvSpPr/>
            <p:nvPr/>
          </p:nvSpPr>
          <p:spPr>
            <a:xfrm>
              <a:off x="5212125" y="1774625"/>
              <a:ext cx="2058475" cy="625100"/>
            </a:xfrm>
            <a:custGeom>
              <a:avLst/>
              <a:gdLst/>
              <a:ahLst/>
              <a:cxnLst/>
              <a:rect l="l" t="t" r="r" b="b"/>
              <a:pathLst>
                <a:path w="82339" h="25004" extrusionOk="0">
                  <a:moveTo>
                    <a:pt x="1" y="1"/>
                  </a:moveTo>
                  <a:lnTo>
                    <a:pt x="2085" y="23034"/>
                  </a:lnTo>
                  <a:lnTo>
                    <a:pt x="82338" y="25004"/>
                  </a:lnTo>
                  <a:lnTo>
                    <a:pt x="81296" y="10425"/>
                  </a:lnTo>
                  <a:cubicBezTo>
                    <a:pt x="81296" y="10425"/>
                    <a:pt x="70524" y="10657"/>
                    <a:pt x="66702" y="10773"/>
                  </a:cubicBezTo>
                  <a:cubicBezTo>
                    <a:pt x="66588" y="10777"/>
                    <a:pt x="66459" y="10778"/>
                    <a:pt x="66315" y="10778"/>
                  </a:cubicBezTo>
                  <a:cubicBezTo>
                    <a:pt x="61632" y="10778"/>
                    <a:pt x="41532" y="8997"/>
                    <a:pt x="32880" y="7762"/>
                  </a:cubicBezTo>
                  <a:cubicBezTo>
                    <a:pt x="23961" y="64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29500" y="1178100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7"/>
                  </a:lnTo>
                  <a:cubicBezTo>
                    <a:pt x="117" y="2317"/>
                    <a:pt x="9251" y="6719"/>
                    <a:pt x="11914" y="7877"/>
                  </a:cubicBezTo>
                  <a:cubicBezTo>
                    <a:pt x="14579" y="9036"/>
                    <a:pt x="25119" y="11815"/>
                    <a:pt x="26509" y="11932"/>
                  </a:cubicBezTo>
                  <a:cubicBezTo>
                    <a:pt x="27899" y="12047"/>
                    <a:pt x="49096" y="17492"/>
                    <a:pt x="50718" y="17838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1"/>
                    <a:pt x="80717" y="21661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0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229500" y="1188025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7500" y="1021750"/>
              <a:ext cx="1184375" cy="431500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41075" y="1624050"/>
              <a:ext cx="2023725" cy="359100"/>
            </a:xfrm>
            <a:custGeom>
              <a:avLst/>
              <a:gdLst/>
              <a:ahLst/>
              <a:cxnLst/>
              <a:rect l="l" t="t" r="r" b="b"/>
              <a:pathLst>
                <a:path w="80949" h="14364" extrusionOk="0">
                  <a:moveTo>
                    <a:pt x="349" y="0"/>
                  </a:moveTo>
                  <a:lnTo>
                    <a:pt x="1" y="2317"/>
                  </a:lnTo>
                  <a:cubicBezTo>
                    <a:pt x="1" y="2317"/>
                    <a:pt x="12494" y="6835"/>
                    <a:pt x="18087" y="7398"/>
                  </a:cubicBezTo>
                  <a:cubicBezTo>
                    <a:pt x="23517" y="7961"/>
                    <a:pt x="43824" y="12056"/>
                    <a:pt x="48627" y="12056"/>
                  </a:cubicBezTo>
                  <a:cubicBezTo>
                    <a:pt x="48756" y="12056"/>
                    <a:pt x="48874" y="12053"/>
                    <a:pt x="48980" y="12047"/>
                  </a:cubicBezTo>
                  <a:cubicBezTo>
                    <a:pt x="49156" y="12037"/>
                    <a:pt x="49378" y="12032"/>
                    <a:pt x="49640" y="12032"/>
                  </a:cubicBezTo>
                  <a:cubicBezTo>
                    <a:pt x="55409" y="12032"/>
                    <a:pt x="80949" y="14363"/>
                    <a:pt x="80949" y="14363"/>
                  </a:cubicBezTo>
                  <a:lnTo>
                    <a:pt x="80602" y="12626"/>
                  </a:lnTo>
                  <a:cubicBezTo>
                    <a:pt x="80602" y="12626"/>
                    <a:pt x="70012" y="12311"/>
                    <a:pt x="67512" y="11865"/>
                  </a:cubicBezTo>
                  <a:cubicBezTo>
                    <a:pt x="64997" y="11418"/>
                    <a:pt x="60331" y="11237"/>
                    <a:pt x="39250" y="9267"/>
                  </a:cubicBezTo>
                  <a:cubicBezTo>
                    <a:pt x="18169" y="7298"/>
                    <a:pt x="349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71850" y="1156600"/>
              <a:ext cx="3325" cy="2500"/>
            </a:xfrm>
            <a:custGeom>
              <a:avLst/>
              <a:gdLst/>
              <a:ahLst/>
              <a:cxnLst/>
              <a:rect l="l" t="t" r="r" b="b"/>
              <a:pathLst>
                <a:path w="133" h="100" extrusionOk="0">
                  <a:moveTo>
                    <a:pt x="66" y="0"/>
                  </a:moveTo>
                  <a:cubicBezTo>
                    <a:pt x="0" y="0"/>
                    <a:pt x="0" y="100"/>
                    <a:pt x="66" y="100"/>
                  </a:cubicBezTo>
                  <a:cubicBezTo>
                    <a:pt x="133" y="100"/>
                    <a:pt x="13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54150" y="1115225"/>
              <a:ext cx="12875" cy="9950"/>
            </a:xfrm>
            <a:custGeom>
              <a:avLst/>
              <a:gdLst/>
              <a:ahLst/>
              <a:cxnLst/>
              <a:rect l="l" t="t" r="r" b="b"/>
              <a:pathLst>
                <a:path w="515" h="398" extrusionOk="0">
                  <a:moveTo>
                    <a:pt x="249" y="1"/>
                  </a:moveTo>
                  <a:cubicBezTo>
                    <a:pt x="0" y="1"/>
                    <a:pt x="0" y="398"/>
                    <a:pt x="249" y="398"/>
                  </a:cubicBezTo>
                  <a:cubicBezTo>
                    <a:pt x="514" y="398"/>
                    <a:pt x="51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62525" y="1112350"/>
              <a:ext cx="6250" cy="4175"/>
            </a:xfrm>
            <a:custGeom>
              <a:avLst/>
              <a:gdLst/>
              <a:ahLst/>
              <a:cxnLst/>
              <a:rect l="l" t="t" r="r" b="b"/>
              <a:pathLst>
                <a:path w="250" h="167" extrusionOk="0">
                  <a:moveTo>
                    <a:pt x="84" y="1"/>
                  </a:moveTo>
                  <a:cubicBezTo>
                    <a:pt x="67" y="1"/>
                    <a:pt x="51" y="1"/>
                    <a:pt x="34" y="16"/>
                  </a:cubicBezTo>
                  <a:cubicBezTo>
                    <a:pt x="18" y="34"/>
                    <a:pt x="1" y="67"/>
                    <a:pt x="1" y="83"/>
                  </a:cubicBezTo>
                  <a:cubicBezTo>
                    <a:pt x="1" y="100"/>
                    <a:pt x="18" y="133"/>
                    <a:pt x="34" y="149"/>
                  </a:cubicBezTo>
                  <a:cubicBezTo>
                    <a:pt x="51" y="166"/>
                    <a:pt x="67" y="166"/>
                    <a:pt x="84" y="166"/>
                  </a:cubicBezTo>
                  <a:lnTo>
                    <a:pt x="117" y="166"/>
                  </a:lnTo>
                  <a:cubicBezTo>
                    <a:pt x="133" y="166"/>
                    <a:pt x="150" y="149"/>
                    <a:pt x="166" y="149"/>
                  </a:cubicBezTo>
                  <a:lnTo>
                    <a:pt x="199" y="149"/>
                  </a:lnTo>
                  <a:lnTo>
                    <a:pt x="217" y="133"/>
                  </a:lnTo>
                  <a:cubicBezTo>
                    <a:pt x="232" y="133"/>
                    <a:pt x="232" y="116"/>
                    <a:pt x="250" y="116"/>
                  </a:cubicBezTo>
                  <a:lnTo>
                    <a:pt x="250" y="50"/>
                  </a:lnTo>
                  <a:cubicBezTo>
                    <a:pt x="232" y="50"/>
                    <a:pt x="232" y="34"/>
                    <a:pt x="217" y="34"/>
                  </a:cubicBezTo>
                  <a:lnTo>
                    <a:pt x="199" y="16"/>
                  </a:lnTo>
                  <a:lnTo>
                    <a:pt x="166" y="16"/>
                  </a:lnTo>
                  <a:cubicBezTo>
                    <a:pt x="150" y="16"/>
                    <a:pt x="133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11775" y="1167775"/>
              <a:ext cx="4550" cy="3350"/>
            </a:xfrm>
            <a:custGeom>
              <a:avLst/>
              <a:gdLst/>
              <a:ahLst/>
              <a:cxnLst/>
              <a:rect l="l" t="t" r="r" b="b"/>
              <a:pathLst>
                <a:path w="182" h="134" extrusionOk="0">
                  <a:moveTo>
                    <a:pt x="83" y="1"/>
                  </a:moveTo>
                  <a:cubicBezTo>
                    <a:pt x="0" y="1"/>
                    <a:pt x="0" y="133"/>
                    <a:pt x="83" y="133"/>
                  </a:cubicBezTo>
                  <a:cubicBezTo>
                    <a:pt x="182" y="133"/>
                    <a:pt x="182" y="1"/>
                    <a:pt x="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27600" y="1144625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3" y="0"/>
                  </a:moveTo>
                  <a:cubicBezTo>
                    <a:pt x="1" y="0"/>
                    <a:pt x="1" y="133"/>
                    <a:pt x="83" y="133"/>
                  </a:cubicBezTo>
                  <a:cubicBezTo>
                    <a:pt x="166" y="133"/>
                    <a:pt x="166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49675" y="1432525"/>
              <a:ext cx="7900" cy="6650"/>
            </a:xfrm>
            <a:custGeom>
              <a:avLst/>
              <a:gdLst/>
              <a:ahLst/>
              <a:cxnLst/>
              <a:rect l="l" t="t" r="r" b="b"/>
              <a:pathLst>
                <a:path w="316" h="266" extrusionOk="0">
                  <a:moveTo>
                    <a:pt x="150" y="1"/>
                  </a:moveTo>
                  <a:cubicBezTo>
                    <a:pt x="1" y="1"/>
                    <a:pt x="1" y="266"/>
                    <a:pt x="150" y="266"/>
                  </a:cubicBezTo>
                  <a:cubicBezTo>
                    <a:pt x="316" y="266"/>
                    <a:pt x="316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37175" y="1355600"/>
              <a:ext cx="6625" cy="3725"/>
            </a:xfrm>
            <a:custGeom>
              <a:avLst/>
              <a:gdLst/>
              <a:ahLst/>
              <a:cxnLst/>
              <a:rect l="l" t="t" r="r" b="b"/>
              <a:pathLst>
                <a:path w="265" h="149" extrusionOk="0">
                  <a:moveTo>
                    <a:pt x="84" y="0"/>
                  </a:moveTo>
                  <a:cubicBezTo>
                    <a:pt x="66" y="0"/>
                    <a:pt x="50" y="16"/>
                    <a:pt x="50" y="16"/>
                  </a:cubicBezTo>
                  <a:lnTo>
                    <a:pt x="33" y="16"/>
                  </a:lnTo>
                  <a:cubicBezTo>
                    <a:pt x="33" y="33"/>
                    <a:pt x="17" y="33"/>
                    <a:pt x="17" y="49"/>
                  </a:cubicBezTo>
                  <a:cubicBezTo>
                    <a:pt x="17" y="49"/>
                    <a:pt x="0" y="66"/>
                    <a:pt x="0" y="82"/>
                  </a:cubicBezTo>
                  <a:cubicBezTo>
                    <a:pt x="0" y="99"/>
                    <a:pt x="17" y="99"/>
                    <a:pt x="17" y="115"/>
                  </a:cubicBezTo>
                  <a:cubicBezTo>
                    <a:pt x="17" y="133"/>
                    <a:pt x="33" y="133"/>
                    <a:pt x="33" y="148"/>
                  </a:cubicBezTo>
                  <a:lnTo>
                    <a:pt x="199" y="148"/>
                  </a:lnTo>
                  <a:cubicBezTo>
                    <a:pt x="216" y="148"/>
                    <a:pt x="232" y="133"/>
                    <a:pt x="232" y="133"/>
                  </a:cubicBezTo>
                  <a:cubicBezTo>
                    <a:pt x="249" y="115"/>
                    <a:pt x="265" y="99"/>
                    <a:pt x="249" y="82"/>
                  </a:cubicBezTo>
                  <a:cubicBezTo>
                    <a:pt x="249" y="66"/>
                    <a:pt x="249" y="49"/>
                    <a:pt x="232" y="33"/>
                  </a:cubicBezTo>
                  <a:cubicBezTo>
                    <a:pt x="232" y="16"/>
                    <a:pt x="216" y="16"/>
                    <a:pt x="199" y="16"/>
                  </a:cubicBezTo>
                  <a:lnTo>
                    <a:pt x="84" y="1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455800" y="1312575"/>
              <a:ext cx="4150" cy="6650"/>
            </a:xfrm>
            <a:custGeom>
              <a:avLst/>
              <a:gdLst/>
              <a:ahLst/>
              <a:cxnLst/>
              <a:rect l="l" t="t" r="r" b="b"/>
              <a:pathLst>
                <a:path w="166" h="266" extrusionOk="0">
                  <a:moveTo>
                    <a:pt x="82" y="0"/>
                  </a:moveTo>
                  <a:cubicBezTo>
                    <a:pt x="67" y="0"/>
                    <a:pt x="49" y="16"/>
                    <a:pt x="33" y="33"/>
                  </a:cubicBezTo>
                  <a:cubicBezTo>
                    <a:pt x="33" y="49"/>
                    <a:pt x="33" y="66"/>
                    <a:pt x="16" y="66"/>
                  </a:cubicBezTo>
                  <a:lnTo>
                    <a:pt x="16" y="100"/>
                  </a:lnTo>
                  <a:lnTo>
                    <a:pt x="16" y="166"/>
                  </a:lnTo>
                  <a:cubicBezTo>
                    <a:pt x="0" y="166"/>
                    <a:pt x="0" y="182"/>
                    <a:pt x="16" y="199"/>
                  </a:cubicBezTo>
                  <a:cubicBezTo>
                    <a:pt x="16" y="215"/>
                    <a:pt x="16" y="232"/>
                    <a:pt x="33" y="232"/>
                  </a:cubicBezTo>
                  <a:cubicBezTo>
                    <a:pt x="49" y="248"/>
                    <a:pt x="67" y="265"/>
                    <a:pt x="82" y="265"/>
                  </a:cubicBezTo>
                  <a:cubicBezTo>
                    <a:pt x="116" y="265"/>
                    <a:pt x="133" y="248"/>
                    <a:pt x="149" y="232"/>
                  </a:cubicBezTo>
                  <a:cubicBezTo>
                    <a:pt x="166" y="232"/>
                    <a:pt x="166" y="215"/>
                    <a:pt x="166" y="199"/>
                  </a:cubicBezTo>
                  <a:lnTo>
                    <a:pt x="166" y="166"/>
                  </a:lnTo>
                  <a:lnTo>
                    <a:pt x="166" y="100"/>
                  </a:lnTo>
                  <a:lnTo>
                    <a:pt x="149" y="66"/>
                  </a:lnTo>
                  <a:cubicBezTo>
                    <a:pt x="149" y="66"/>
                    <a:pt x="149" y="49"/>
                    <a:pt x="133" y="33"/>
                  </a:cubicBezTo>
                  <a:cubicBezTo>
                    <a:pt x="133" y="16"/>
                    <a:pt x="116" y="0"/>
                    <a:pt x="82" y="0"/>
                  </a:cubicBezTo>
                  <a:close/>
                </a:path>
              </a:pathLst>
            </a:custGeom>
            <a:solidFill>
              <a:srgbClr val="D8DAD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59500" y="1141700"/>
              <a:ext cx="5425" cy="3350"/>
            </a:xfrm>
            <a:custGeom>
              <a:avLst/>
              <a:gdLst/>
              <a:ahLst/>
              <a:cxnLst/>
              <a:rect l="l" t="t" r="r" b="b"/>
              <a:pathLst>
                <a:path w="217" h="134" extrusionOk="0">
                  <a:moveTo>
                    <a:pt x="51" y="1"/>
                  </a:moveTo>
                  <a:cubicBezTo>
                    <a:pt x="34" y="18"/>
                    <a:pt x="18" y="18"/>
                    <a:pt x="18" y="34"/>
                  </a:cubicBezTo>
                  <a:cubicBezTo>
                    <a:pt x="1" y="34"/>
                    <a:pt x="1" y="51"/>
                    <a:pt x="1" y="67"/>
                  </a:cubicBezTo>
                  <a:cubicBezTo>
                    <a:pt x="1" y="100"/>
                    <a:pt x="18" y="117"/>
                    <a:pt x="51" y="133"/>
                  </a:cubicBezTo>
                  <a:lnTo>
                    <a:pt x="67" y="133"/>
                  </a:lnTo>
                  <a:cubicBezTo>
                    <a:pt x="67" y="133"/>
                    <a:pt x="84" y="133"/>
                    <a:pt x="100" y="117"/>
                  </a:cubicBezTo>
                  <a:lnTo>
                    <a:pt x="166" y="117"/>
                  </a:lnTo>
                  <a:cubicBezTo>
                    <a:pt x="183" y="117"/>
                    <a:pt x="199" y="100"/>
                    <a:pt x="199" y="100"/>
                  </a:cubicBezTo>
                  <a:cubicBezTo>
                    <a:pt x="216" y="84"/>
                    <a:pt x="216" y="84"/>
                    <a:pt x="216" y="67"/>
                  </a:cubicBezTo>
                  <a:cubicBezTo>
                    <a:pt x="216" y="51"/>
                    <a:pt x="216" y="51"/>
                    <a:pt x="199" y="34"/>
                  </a:cubicBezTo>
                  <a:cubicBezTo>
                    <a:pt x="199" y="34"/>
                    <a:pt x="183" y="18"/>
                    <a:pt x="166" y="18"/>
                  </a:cubicBezTo>
                  <a:lnTo>
                    <a:pt x="100" y="18"/>
                  </a:lnTo>
                  <a:cubicBezTo>
                    <a:pt x="84" y="18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506675" y="1124750"/>
              <a:ext cx="4575" cy="2525"/>
            </a:xfrm>
            <a:custGeom>
              <a:avLst/>
              <a:gdLst/>
              <a:ahLst/>
              <a:cxnLst/>
              <a:rect l="l" t="t" r="r" b="b"/>
              <a:pathLst>
                <a:path w="183" h="101" extrusionOk="0">
                  <a:moveTo>
                    <a:pt x="132" y="1"/>
                  </a:moveTo>
                  <a:cubicBezTo>
                    <a:pt x="83" y="17"/>
                    <a:pt x="50" y="17"/>
                    <a:pt x="17" y="34"/>
                  </a:cubicBezTo>
                  <a:cubicBezTo>
                    <a:pt x="0" y="34"/>
                    <a:pt x="0" y="67"/>
                    <a:pt x="17" y="67"/>
                  </a:cubicBezTo>
                  <a:cubicBezTo>
                    <a:pt x="50" y="83"/>
                    <a:pt x="83" y="83"/>
                    <a:pt x="132" y="100"/>
                  </a:cubicBezTo>
                  <a:cubicBezTo>
                    <a:pt x="150" y="100"/>
                    <a:pt x="165" y="100"/>
                    <a:pt x="183" y="83"/>
                  </a:cubicBezTo>
                  <a:lnTo>
                    <a:pt x="183" y="50"/>
                  </a:lnTo>
                  <a:lnTo>
                    <a:pt x="183" y="17"/>
                  </a:lnTo>
                  <a:cubicBezTo>
                    <a:pt x="165" y="1"/>
                    <a:pt x="150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95800" y="1336125"/>
              <a:ext cx="3325" cy="2525"/>
            </a:xfrm>
            <a:custGeom>
              <a:avLst/>
              <a:gdLst/>
              <a:ahLst/>
              <a:cxnLst/>
              <a:rect l="l" t="t" r="r" b="b"/>
              <a:pathLst>
                <a:path w="133" h="101" extrusionOk="0">
                  <a:moveTo>
                    <a:pt x="67" y="1"/>
                  </a:moveTo>
                  <a:cubicBezTo>
                    <a:pt x="0" y="1"/>
                    <a:pt x="0" y="100"/>
                    <a:pt x="67" y="100"/>
                  </a:cubicBezTo>
                  <a:cubicBezTo>
                    <a:pt x="133" y="100"/>
                    <a:pt x="133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045125" y="1106550"/>
              <a:ext cx="4575" cy="4175"/>
            </a:xfrm>
            <a:custGeom>
              <a:avLst/>
              <a:gdLst/>
              <a:ahLst/>
              <a:cxnLst/>
              <a:rect l="l" t="t" r="r" b="b"/>
              <a:pathLst>
                <a:path w="183" h="167" extrusionOk="0">
                  <a:moveTo>
                    <a:pt x="100" y="1"/>
                  </a:moveTo>
                  <a:cubicBezTo>
                    <a:pt x="1" y="1"/>
                    <a:pt x="1" y="166"/>
                    <a:pt x="100" y="166"/>
                  </a:cubicBezTo>
                  <a:cubicBezTo>
                    <a:pt x="182" y="166"/>
                    <a:pt x="182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44200" y="1159075"/>
              <a:ext cx="4150" cy="3350"/>
            </a:xfrm>
            <a:custGeom>
              <a:avLst/>
              <a:gdLst/>
              <a:ahLst/>
              <a:cxnLst/>
              <a:rect l="l" t="t" r="r" b="b"/>
              <a:pathLst>
                <a:path w="166" h="134" extrusionOk="0">
                  <a:moveTo>
                    <a:pt x="82" y="1"/>
                  </a:moveTo>
                  <a:cubicBezTo>
                    <a:pt x="0" y="1"/>
                    <a:pt x="0" y="133"/>
                    <a:pt x="82" y="133"/>
                  </a:cubicBezTo>
                  <a:cubicBezTo>
                    <a:pt x="166" y="133"/>
                    <a:pt x="166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40575" y="1151225"/>
              <a:ext cx="2100" cy="5000"/>
            </a:xfrm>
            <a:custGeom>
              <a:avLst/>
              <a:gdLst/>
              <a:ahLst/>
              <a:cxnLst/>
              <a:rect l="l" t="t" r="r" b="b"/>
              <a:pathLst>
                <a:path w="84" h="200" extrusionOk="0">
                  <a:moveTo>
                    <a:pt x="50" y="1"/>
                  </a:moveTo>
                  <a:cubicBezTo>
                    <a:pt x="17" y="1"/>
                    <a:pt x="0" y="17"/>
                    <a:pt x="0" y="34"/>
                  </a:cubicBezTo>
                  <a:lnTo>
                    <a:pt x="0" y="149"/>
                  </a:lnTo>
                  <a:cubicBezTo>
                    <a:pt x="0" y="166"/>
                    <a:pt x="17" y="200"/>
                    <a:pt x="50" y="200"/>
                  </a:cubicBezTo>
                  <a:cubicBezTo>
                    <a:pt x="50" y="200"/>
                    <a:pt x="66" y="182"/>
                    <a:pt x="84" y="182"/>
                  </a:cubicBezTo>
                  <a:lnTo>
                    <a:pt x="84" y="149"/>
                  </a:lnTo>
                  <a:lnTo>
                    <a:pt x="84" y="34"/>
                  </a:lnTo>
                  <a:cubicBezTo>
                    <a:pt x="84" y="17"/>
                    <a:pt x="66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318725" y="1283625"/>
              <a:ext cx="4150" cy="3325"/>
            </a:xfrm>
            <a:custGeom>
              <a:avLst/>
              <a:gdLst/>
              <a:ahLst/>
              <a:cxnLst/>
              <a:rect l="l" t="t" r="r" b="b"/>
              <a:pathLst>
                <a:path w="166" h="133" extrusionOk="0">
                  <a:moveTo>
                    <a:pt x="82" y="0"/>
                  </a:moveTo>
                  <a:cubicBezTo>
                    <a:pt x="0" y="0"/>
                    <a:pt x="0" y="132"/>
                    <a:pt x="82" y="132"/>
                  </a:cubicBezTo>
                  <a:cubicBezTo>
                    <a:pt x="166" y="132"/>
                    <a:pt x="166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00625" y="1184725"/>
              <a:ext cx="6225" cy="3775"/>
            </a:xfrm>
            <a:custGeom>
              <a:avLst/>
              <a:gdLst/>
              <a:ahLst/>
              <a:cxnLst/>
              <a:rect l="l" t="t" r="r" b="b"/>
              <a:pathLst>
                <a:path w="249" h="151" extrusionOk="0">
                  <a:moveTo>
                    <a:pt x="166" y="1"/>
                  </a:moveTo>
                  <a:lnTo>
                    <a:pt x="149" y="18"/>
                  </a:lnTo>
                  <a:lnTo>
                    <a:pt x="83" y="18"/>
                  </a:lnTo>
                  <a:lnTo>
                    <a:pt x="67" y="34"/>
                  </a:lnTo>
                  <a:lnTo>
                    <a:pt x="34" y="34"/>
                  </a:lnTo>
                  <a:lnTo>
                    <a:pt x="1" y="67"/>
                  </a:lnTo>
                  <a:lnTo>
                    <a:pt x="1" y="84"/>
                  </a:lnTo>
                  <a:lnTo>
                    <a:pt x="1" y="100"/>
                  </a:lnTo>
                  <a:cubicBezTo>
                    <a:pt x="17" y="117"/>
                    <a:pt x="17" y="117"/>
                    <a:pt x="34" y="117"/>
                  </a:cubicBezTo>
                  <a:cubicBezTo>
                    <a:pt x="34" y="133"/>
                    <a:pt x="50" y="133"/>
                    <a:pt x="67" y="133"/>
                  </a:cubicBezTo>
                  <a:lnTo>
                    <a:pt x="83" y="150"/>
                  </a:lnTo>
                  <a:lnTo>
                    <a:pt x="182" y="150"/>
                  </a:lnTo>
                  <a:cubicBezTo>
                    <a:pt x="199" y="150"/>
                    <a:pt x="215" y="150"/>
                    <a:pt x="215" y="133"/>
                  </a:cubicBezTo>
                  <a:cubicBezTo>
                    <a:pt x="232" y="117"/>
                    <a:pt x="248" y="100"/>
                    <a:pt x="248" y="84"/>
                  </a:cubicBezTo>
                  <a:cubicBezTo>
                    <a:pt x="248" y="67"/>
                    <a:pt x="232" y="51"/>
                    <a:pt x="215" y="34"/>
                  </a:cubicBezTo>
                  <a:cubicBezTo>
                    <a:pt x="215" y="18"/>
                    <a:pt x="199" y="18"/>
                    <a:pt x="182" y="18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65225" y="1231500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4" y="0"/>
                  </a:moveTo>
                  <a:cubicBezTo>
                    <a:pt x="1" y="0"/>
                    <a:pt x="1" y="132"/>
                    <a:pt x="84" y="132"/>
                  </a:cubicBezTo>
                  <a:cubicBezTo>
                    <a:pt x="166" y="132"/>
                    <a:pt x="166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9175" y="1468500"/>
              <a:ext cx="4600" cy="5825"/>
            </a:xfrm>
            <a:custGeom>
              <a:avLst/>
              <a:gdLst/>
              <a:ahLst/>
              <a:cxnLst/>
              <a:rect l="l" t="t" r="r" b="b"/>
              <a:pathLst>
                <a:path w="184" h="233" extrusionOk="0">
                  <a:moveTo>
                    <a:pt x="100" y="1"/>
                  </a:moveTo>
                  <a:cubicBezTo>
                    <a:pt x="67" y="1"/>
                    <a:pt x="51" y="1"/>
                    <a:pt x="34" y="18"/>
                  </a:cubicBezTo>
                  <a:cubicBezTo>
                    <a:pt x="18" y="34"/>
                    <a:pt x="1" y="51"/>
                    <a:pt x="18" y="84"/>
                  </a:cubicBezTo>
                  <a:lnTo>
                    <a:pt x="18" y="100"/>
                  </a:lnTo>
                  <a:cubicBezTo>
                    <a:pt x="18" y="117"/>
                    <a:pt x="18" y="117"/>
                    <a:pt x="34" y="133"/>
                  </a:cubicBezTo>
                  <a:cubicBezTo>
                    <a:pt x="34" y="133"/>
                    <a:pt x="34" y="150"/>
                    <a:pt x="51" y="150"/>
                  </a:cubicBezTo>
                  <a:lnTo>
                    <a:pt x="51" y="199"/>
                  </a:lnTo>
                  <a:cubicBezTo>
                    <a:pt x="51" y="217"/>
                    <a:pt x="51" y="217"/>
                    <a:pt x="67" y="232"/>
                  </a:cubicBezTo>
                  <a:lnTo>
                    <a:pt x="100" y="232"/>
                  </a:lnTo>
                  <a:cubicBezTo>
                    <a:pt x="117" y="232"/>
                    <a:pt x="133" y="217"/>
                    <a:pt x="133" y="199"/>
                  </a:cubicBezTo>
                  <a:lnTo>
                    <a:pt x="133" y="150"/>
                  </a:lnTo>
                  <a:cubicBezTo>
                    <a:pt x="150" y="150"/>
                    <a:pt x="150" y="150"/>
                    <a:pt x="150" y="133"/>
                  </a:cubicBezTo>
                  <a:cubicBezTo>
                    <a:pt x="166" y="133"/>
                    <a:pt x="166" y="117"/>
                    <a:pt x="166" y="117"/>
                  </a:cubicBezTo>
                  <a:cubicBezTo>
                    <a:pt x="166" y="100"/>
                    <a:pt x="183" y="100"/>
                    <a:pt x="183" y="84"/>
                  </a:cubicBezTo>
                  <a:cubicBezTo>
                    <a:pt x="183" y="67"/>
                    <a:pt x="166" y="34"/>
                    <a:pt x="150" y="18"/>
                  </a:cubicBezTo>
                  <a:cubicBezTo>
                    <a:pt x="150" y="18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35875" y="1011825"/>
              <a:ext cx="912150" cy="364050"/>
            </a:xfrm>
            <a:custGeom>
              <a:avLst/>
              <a:gdLst/>
              <a:ahLst/>
              <a:cxnLst/>
              <a:rect l="l" t="t" r="r" b="b"/>
              <a:pathLst>
                <a:path w="36486" h="14562" extrusionOk="0">
                  <a:moveTo>
                    <a:pt x="1" y="0"/>
                  </a:moveTo>
                  <a:cubicBezTo>
                    <a:pt x="1" y="0"/>
                    <a:pt x="11219" y="5147"/>
                    <a:pt x="13585" y="6222"/>
                  </a:cubicBezTo>
                  <a:lnTo>
                    <a:pt x="10143" y="5345"/>
                  </a:lnTo>
                  <a:lnTo>
                    <a:pt x="10143" y="5345"/>
                  </a:lnTo>
                  <a:cubicBezTo>
                    <a:pt x="10144" y="5346"/>
                    <a:pt x="14876" y="6901"/>
                    <a:pt x="17027" y="8075"/>
                  </a:cubicBezTo>
                  <a:cubicBezTo>
                    <a:pt x="19195" y="9266"/>
                    <a:pt x="21313" y="10292"/>
                    <a:pt x="23266" y="11020"/>
                  </a:cubicBezTo>
                  <a:cubicBezTo>
                    <a:pt x="25218" y="11732"/>
                    <a:pt x="29024" y="12659"/>
                    <a:pt x="29024" y="12659"/>
                  </a:cubicBezTo>
                  <a:lnTo>
                    <a:pt x="24705" y="10905"/>
                  </a:lnTo>
                  <a:lnTo>
                    <a:pt x="24705" y="10905"/>
                  </a:lnTo>
                  <a:cubicBezTo>
                    <a:pt x="24706" y="10905"/>
                    <a:pt x="32731" y="13171"/>
                    <a:pt x="33971" y="13685"/>
                  </a:cubicBezTo>
                  <a:cubicBezTo>
                    <a:pt x="35195" y="14197"/>
                    <a:pt x="36486" y="14561"/>
                    <a:pt x="36486" y="14561"/>
                  </a:cubicBezTo>
                  <a:cubicBezTo>
                    <a:pt x="36486" y="14561"/>
                    <a:pt x="35195" y="13436"/>
                    <a:pt x="34732" y="13171"/>
                  </a:cubicBezTo>
                  <a:cubicBezTo>
                    <a:pt x="34269" y="12924"/>
                    <a:pt x="33044" y="12973"/>
                    <a:pt x="32830" y="12245"/>
                  </a:cubicBezTo>
                  <a:cubicBezTo>
                    <a:pt x="32631" y="11534"/>
                    <a:pt x="33194" y="10343"/>
                    <a:pt x="32118" y="9681"/>
                  </a:cubicBezTo>
                  <a:cubicBezTo>
                    <a:pt x="31483" y="9279"/>
                    <a:pt x="30899" y="9081"/>
                    <a:pt x="30474" y="9081"/>
                  </a:cubicBezTo>
                  <a:cubicBezTo>
                    <a:pt x="30179" y="9081"/>
                    <a:pt x="29960" y="9176"/>
                    <a:pt x="29851" y="9366"/>
                  </a:cubicBezTo>
                  <a:cubicBezTo>
                    <a:pt x="29587" y="9829"/>
                    <a:pt x="29653" y="10656"/>
                    <a:pt x="29653" y="10656"/>
                  </a:cubicBezTo>
                  <a:cubicBezTo>
                    <a:pt x="29653" y="10656"/>
                    <a:pt x="29447" y="9679"/>
                    <a:pt x="28869" y="9679"/>
                  </a:cubicBezTo>
                  <a:cubicBezTo>
                    <a:pt x="28854" y="9679"/>
                    <a:pt x="28840" y="9679"/>
                    <a:pt x="28825" y="9681"/>
                  </a:cubicBezTo>
                  <a:cubicBezTo>
                    <a:pt x="28197" y="9730"/>
                    <a:pt x="27799" y="10094"/>
                    <a:pt x="27799" y="10094"/>
                  </a:cubicBezTo>
                  <a:cubicBezTo>
                    <a:pt x="27799" y="10094"/>
                    <a:pt x="28610" y="7612"/>
                    <a:pt x="27799" y="7049"/>
                  </a:cubicBezTo>
                  <a:cubicBezTo>
                    <a:pt x="27539" y="6872"/>
                    <a:pt x="27238" y="6811"/>
                    <a:pt x="26947" y="6811"/>
                  </a:cubicBezTo>
                  <a:cubicBezTo>
                    <a:pt x="26314" y="6811"/>
                    <a:pt x="25730" y="7099"/>
                    <a:pt x="25730" y="7099"/>
                  </a:cubicBezTo>
                  <a:cubicBezTo>
                    <a:pt x="25730" y="7099"/>
                    <a:pt x="26873" y="5610"/>
                    <a:pt x="26410" y="4170"/>
                  </a:cubicBezTo>
                  <a:cubicBezTo>
                    <a:pt x="26007" y="2918"/>
                    <a:pt x="25165" y="1666"/>
                    <a:pt x="23875" y="1666"/>
                  </a:cubicBezTo>
                  <a:cubicBezTo>
                    <a:pt x="23682" y="1666"/>
                    <a:pt x="23479" y="1694"/>
                    <a:pt x="23266" y="1754"/>
                  </a:cubicBezTo>
                  <a:cubicBezTo>
                    <a:pt x="22385" y="2000"/>
                    <a:pt x="21875" y="2565"/>
                    <a:pt x="21590" y="3040"/>
                  </a:cubicBezTo>
                  <a:lnTo>
                    <a:pt x="21590" y="3040"/>
                  </a:lnTo>
                  <a:cubicBezTo>
                    <a:pt x="21816" y="2149"/>
                    <a:pt x="21648" y="738"/>
                    <a:pt x="18632" y="265"/>
                  </a:cubicBezTo>
                  <a:cubicBezTo>
                    <a:pt x="17730" y="120"/>
                    <a:pt x="16997" y="61"/>
                    <a:pt x="16396" y="61"/>
                  </a:cubicBezTo>
                  <a:cubicBezTo>
                    <a:pt x="13975" y="61"/>
                    <a:pt x="13675" y="1016"/>
                    <a:pt x="12973" y="1175"/>
                  </a:cubicBezTo>
                  <a:cubicBezTo>
                    <a:pt x="12914" y="1190"/>
                    <a:pt x="12853" y="1197"/>
                    <a:pt x="12791" y="1197"/>
                  </a:cubicBezTo>
                  <a:cubicBezTo>
                    <a:pt x="12037" y="1197"/>
                    <a:pt x="11102" y="207"/>
                    <a:pt x="10374" y="207"/>
                  </a:cubicBezTo>
                  <a:cubicBezTo>
                    <a:pt x="10277" y="207"/>
                    <a:pt x="10183" y="225"/>
                    <a:pt x="10094" y="265"/>
                  </a:cubicBezTo>
                  <a:cubicBezTo>
                    <a:pt x="9267" y="613"/>
                    <a:pt x="8588" y="1754"/>
                    <a:pt x="8588" y="1754"/>
                  </a:cubicBezTo>
                  <a:cubicBezTo>
                    <a:pt x="8588" y="1754"/>
                    <a:pt x="7149" y="1540"/>
                    <a:pt x="5759" y="1242"/>
                  </a:cubicBezTo>
                  <a:cubicBezTo>
                    <a:pt x="4369" y="9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29275" y="1586975"/>
              <a:ext cx="402525" cy="88000"/>
            </a:xfrm>
            <a:custGeom>
              <a:avLst/>
              <a:gdLst/>
              <a:ahLst/>
              <a:cxnLst/>
              <a:rect l="l" t="t" r="r" b="b"/>
              <a:pathLst>
                <a:path w="16101" h="3520" extrusionOk="0">
                  <a:moveTo>
                    <a:pt x="8900" y="0"/>
                  </a:moveTo>
                  <a:cubicBezTo>
                    <a:pt x="8817" y="0"/>
                    <a:pt x="8730" y="14"/>
                    <a:pt x="8638" y="45"/>
                  </a:cubicBezTo>
                  <a:cubicBezTo>
                    <a:pt x="7497" y="442"/>
                    <a:pt x="7596" y="1517"/>
                    <a:pt x="7596" y="1517"/>
                  </a:cubicBezTo>
                  <a:cubicBezTo>
                    <a:pt x="7596" y="1517"/>
                    <a:pt x="7047" y="1105"/>
                    <a:pt x="6631" y="1105"/>
                  </a:cubicBezTo>
                  <a:cubicBezTo>
                    <a:pt x="6568" y="1105"/>
                    <a:pt x="6508" y="1115"/>
                    <a:pt x="6453" y="1137"/>
                  </a:cubicBezTo>
                  <a:cubicBezTo>
                    <a:pt x="6023" y="1285"/>
                    <a:pt x="5527" y="1368"/>
                    <a:pt x="5527" y="1368"/>
                  </a:cubicBezTo>
                  <a:cubicBezTo>
                    <a:pt x="5527" y="1368"/>
                    <a:pt x="4963" y="700"/>
                    <a:pt x="4384" y="700"/>
                  </a:cubicBezTo>
                  <a:cubicBezTo>
                    <a:pt x="4351" y="700"/>
                    <a:pt x="4319" y="702"/>
                    <a:pt x="4286" y="706"/>
                  </a:cubicBezTo>
                  <a:cubicBezTo>
                    <a:pt x="3832" y="767"/>
                    <a:pt x="3669" y="801"/>
                    <a:pt x="3487" y="801"/>
                  </a:cubicBezTo>
                  <a:cubicBezTo>
                    <a:pt x="3424" y="801"/>
                    <a:pt x="3358" y="797"/>
                    <a:pt x="3276" y="789"/>
                  </a:cubicBezTo>
                  <a:cubicBezTo>
                    <a:pt x="2979" y="740"/>
                    <a:pt x="348" y="475"/>
                    <a:pt x="0" y="391"/>
                  </a:cubicBezTo>
                  <a:lnTo>
                    <a:pt x="0" y="391"/>
                  </a:lnTo>
                  <a:cubicBezTo>
                    <a:pt x="1" y="392"/>
                    <a:pt x="2897" y="1170"/>
                    <a:pt x="4435" y="1483"/>
                  </a:cubicBezTo>
                  <a:cubicBezTo>
                    <a:pt x="5990" y="1781"/>
                    <a:pt x="9333" y="2476"/>
                    <a:pt x="10921" y="2873"/>
                  </a:cubicBezTo>
                  <a:cubicBezTo>
                    <a:pt x="12510" y="3255"/>
                    <a:pt x="16101" y="3519"/>
                    <a:pt x="16101" y="3519"/>
                  </a:cubicBezTo>
                  <a:cubicBezTo>
                    <a:pt x="16101" y="3519"/>
                    <a:pt x="15009" y="3105"/>
                    <a:pt x="14661" y="3056"/>
                  </a:cubicBezTo>
                  <a:cubicBezTo>
                    <a:pt x="14314" y="3023"/>
                    <a:pt x="14363" y="3056"/>
                    <a:pt x="13734" y="2791"/>
                  </a:cubicBezTo>
                  <a:cubicBezTo>
                    <a:pt x="13194" y="2558"/>
                    <a:pt x="12976" y="2350"/>
                    <a:pt x="12511" y="2350"/>
                  </a:cubicBezTo>
                  <a:cubicBezTo>
                    <a:pt x="12449" y="2350"/>
                    <a:pt x="12383" y="2353"/>
                    <a:pt x="12311" y="2361"/>
                  </a:cubicBezTo>
                  <a:cubicBezTo>
                    <a:pt x="12277" y="2366"/>
                    <a:pt x="12243" y="2368"/>
                    <a:pt x="12210" y="2368"/>
                  </a:cubicBezTo>
                  <a:cubicBezTo>
                    <a:pt x="11643" y="2368"/>
                    <a:pt x="11165" y="1748"/>
                    <a:pt x="10806" y="1748"/>
                  </a:cubicBezTo>
                  <a:cubicBezTo>
                    <a:pt x="10425" y="1748"/>
                    <a:pt x="10193" y="1865"/>
                    <a:pt x="10193" y="1865"/>
                  </a:cubicBezTo>
                  <a:cubicBezTo>
                    <a:pt x="10193" y="1865"/>
                    <a:pt x="9857" y="0"/>
                    <a:pt x="89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15875" y="1086625"/>
              <a:ext cx="983300" cy="429075"/>
            </a:xfrm>
            <a:custGeom>
              <a:avLst/>
              <a:gdLst/>
              <a:ahLst/>
              <a:cxnLst/>
              <a:rect l="l" t="t" r="r" b="b"/>
              <a:pathLst>
                <a:path w="39332" h="17163" extrusionOk="0">
                  <a:moveTo>
                    <a:pt x="4982" y="1"/>
                  </a:moveTo>
                  <a:cubicBezTo>
                    <a:pt x="4421" y="1"/>
                    <a:pt x="4016" y="315"/>
                    <a:pt x="3674" y="1112"/>
                  </a:cubicBezTo>
                  <a:cubicBezTo>
                    <a:pt x="3432" y="1658"/>
                    <a:pt x="3210" y="1824"/>
                    <a:pt x="2989" y="1824"/>
                  </a:cubicBezTo>
                  <a:cubicBezTo>
                    <a:pt x="2647" y="1824"/>
                    <a:pt x="2306" y="1425"/>
                    <a:pt x="1898" y="1425"/>
                  </a:cubicBezTo>
                  <a:cubicBezTo>
                    <a:pt x="1883" y="1425"/>
                    <a:pt x="1868" y="1426"/>
                    <a:pt x="1853" y="1427"/>
                  </a:cubicBezTo>
                  <a:cubicBezTo>
                    <a:pt x="1825" y="1428"/>
                    <a:pt x="1795" y="1429"/>
                    <a:pt x="1764" y="1429"/>
                  </a:cubicBezTo>
                  <a:cubicBezTo>
                    <a:pt x="1064" y="1429"/>
                    <a:pt x="0" y="1079"/>
                    <a:pt x="0" y="1079"/>
                  </a:cubicBezTo>
                  <a:lnTo>
                    <a:pt x="0" y="1079"/>
                  </a:lnTo>
                  <a:lnTo>
                    <a:pt x="2002" y="2303"/>
                  </a:lnTo>
                  <a:cubicBezTo>
                    <a:pt x="2002" y="2303"/>
                    <a:pt x="7413" y="5431"/>
                    <a:pt x="10573" y="6705"/>
                  </a:cubicBezTo>
                  <a:lnTo>
                    <a:pt x="9150" y="6473"/>
                  </a:lnTo>
                  <a:lnTo>
                    <a:pt x="9150" y="6473"/>
                  </a:lnTo>
                  <a:cubicBezTo>
                    <a:pt x="9150" y="6473"/>
                    <a:pt x="15356" y="9882"/>
                    <a:pt x="18367" y="10726"/>
                  </a:cubicBezTo>
                  <a:cubicBezTo>
                    <a:pt x="21379" y="11569"/>
                    <a:pt x="23695" y="12315"/>
                    <a:pt x="24821" y="12778"/>
                  </a:cubicBezTo>
                  <a:cubicBezTo>
                    <a:pt x="25946" y="13241"/>
                    <a:pt x="31919" y="15077"/>
                    <a:pt x="33127" y="15657"/>
                  </a:cubicBezTo>
                  <a:cubicBezTo>
                    <a:pt x="34319" y="16236"/>
                    <a:pt x="39332" y="17162"/>
                    <a:pt x="39332" y="17162"/>
                  </a:cubicBezTo>
                  <a:cubicBezTo>
                    <a:pt x="39332" y="17162"/>
                    <a:pt x="37247" y="16467"/>
                    <a:pt x="36437" y="15657"/>
                  </a:cubicBezTo>
                  <a:cubicBezTo>
                    <a:pt x="35625" y="14846"/>
                    <a:pt x="35658" y="14201"/>
                    <a:pt x="35014" y="14051"/>
                  </a:cubicBezTo>
                  <a:cubicBezTo>
                    <a:pt x="34839" y="14008"/>
                    <a:pt x="34677" y="13992"/>
                    <a:pt x="34531" y="13992"/>
                  </a:cubicBezTo>
                  <a:cubicBezTo>
                    <a:pt x="34125" y="13992"/>
                    <a:pt x="33855" y="14118"/>
                    <a:pt x="33855" y="14118"/>
                  </a:cubicBezTo>
                  <a:cubicBezTo>
                    <a:pt x="33855" y="14118"/>
                    <a:pt x="34319" y="12695"/>
                    <a:pt x="33160" y="12579"/>
                  </a:cubicBezTo>
                  <a:cubicBezTo>
                    <a:pt x="33049" y="12568"/>
                    <a:pt x="32946" y="12563"/>
                    <a:pt x="32852" y="12563"/>
                  </a:cubicBezTo>
                  <a:cubicBezTo>
                    <a:pt x="31966" y="12563"/>
                    <a:pt x="31803" y="13010"/>
                    <a:pt x="31803" y="13010"/>
                  </a:cubicBezTo>
                  <a:cubicBezTo>
                    <a:pt x="31803" y="13010"/>
                    <a:pt x="31703" y="12336"/>
                    <a:pt x="31383" y="12336"/>
                  </a:cubicBezTo>
                  <a:cubicBezTo>
                    <a:pt x="31359" y="12336"/>
                    <a:pt x="31333" y="12340"/>
                    <a:pt x="31307" y="12348"/>
                  </a:cubicBezTo>
                  <a:cubicBezTo>
                    <a:pt x="30926" y="12463"/>
                    <a:pt x="30760" y="12579"/>
                    <a:pt x="30760" y="12579"/>
                  </a:cubicBezTo>
                  <a:cubicBezTo>
                    <a:pt x="30760" y="12579"/>
                    <a:pt x="31307" y="11917"/>
                    <a:pt x="30380" y="11620"/>
                  </a:cubicBezTo>
                  <a:cubicBezTo>
                    <a:pt x="29774" y="11414"/>
                    <a:pt x="29367" y="11378"/>
                    <a:pt x="29157" y="11378"/>
                  </a:cubicBezTo>
                  <a:cubicBezTo>
                    <a:pt x="29046" y="11378"/>
                    <a:pt x="28990" y="11388"/>
                    <a:pt x="28990" y="11388"/>
                  </a:cubicBezTo>
                  <a:cubicBezTo>
                    <a:pt x="28990" y="11388"/>
                    <a:pt x="29406" y="6743"/>
                    <a:pt x="27089" y="6743"/>
                  </a:cubicBezTo>
                  <a:cubicBezTo>
                    <a:pt x="26959" y="6743"/>
                    <a:pt x="26821" y="6757"/>
                    <a:pt x="26674" y="6788"/>
                  </a:cubicBezTo>
                  <a:cubicBezTo>
                    <a:pt x="24462" y="7248"/>
                    <a:pt x="24691" y="8590"/>
                    <a:pt x="24876" y="9118"/>
                  </a:cubicBezTo>
                  <a:lnTo>
                    <a:pt x="24876" y="9118"/>
                  </a:lnTo>
                  <a:cubicBezTo>
                    <a:pt x="24771" y="8925"/>
                    <a:pt x="24565" y="8674"/>
                    <a:pt x="24208" y="8674"/>
                  </a:cubicBezTo>
                  <a:cubicBezTo>
                    <a:pt x="23674" y="8674"/>
                    <a:pt x="23463" y="8843"/>
                    <a:pt x="23343" y="8843"/>
                  </a:cubicBezTo>
                  <a:cubicBezTo>
                    <a:pt x="23333" y="8843"/>
                    <a:pt x="23323" y="8842"/>
                    <a:pt x="23314" y="8840"/>
                  </a:cubicBezTo>
                  <a:cubicBezTo>
                    <a:pt x="23199" y="8789"/>
                    <a:pt x="23281" y="8094"/>
                    <a:pt x="22703" y="8061"/>
                  </a:cubicBezTo>
                  <a:cubicBezTo>
                    <a:pt x="22664" y="8059"/>
                    <a:pt x="22626" y="8058"/>
                    <a:pt x="22590" y="8058"/>
                  </a:cubicBezTo>
                  <a:cubicBezTo>
                    <a:pt x="22078" y="8058"/>
                    <a:pt x="21776" y="8260"/>
                    <a:pt x="21776" y="8260"/>
                  </a:cubicBezTo>
                  <a:cubicBezTo>
                    <a:pt x="21776" y="8260"/>
                    <a:pt x="21625" y="7793"/>
                    <a:pt x="21353" y="7793"/>
                  </a:cubicBezTo>
                  <a:cubicBezTo>
                    <a:pt x="21340" y="7793"/>
                    <a:pt x="21326" y="7794"/>
                    <a:pt x="21313" y="7797"/>
                  </a:cubicBezTo>
                  <a:cubicBezTo>
                    <a:pt x="21313" y="7797"/>
                    <a:pt x="22123" y="5778"/>
                    <a:pt x="20501" y="5513"/>
                  </a:cubicBezTo>
                  <a:cubicBezTo>
                    <a:pt x="20252" y="5472"/>
                    <a:pt x="20033" y="5455"/>
                    <a:pt x="19842" y="5455"/>
                  </a:cubicBezTo>
                  <a:cubicBezTo>
                    <a:pt x="18790" y="5455"/>
                    <a:pt x="18566" y="5976"/>
                    <a:pt x="18566" y="5976"/>
                  </a:cubicBezTo>
                  <a:cubicBezTo>
                    <a:pt x="18566" y="5976"/>
                    <a:pt x="19914" y="880"/>
                    <a:pt x="15940" y="880"/>
                  </a:cubicBezTo>
                  <a:cubicBezTo>
                    <a:pt x="15927" y="880"/>
                    <a:pt x="15914" y="880"/>
                    <a:pt x="15901" y="880"/>
                  </a:cubicBezTo>
                  <a:cubicBezTo>
                    <a:pt x="11881" y="913"/>
                    <a:pt x="13849" y="4968"/>
                    <a:pt x="13849" y="4968"/>
                  </a:cubicBezTo>
                  <a:cubicBezTo>
                    <a:pt x="13849" y="4968"/>
                    <a:pt x="13111" y="4187"/>
                    <a:pt x="12503" y="4187"/>
                  </a:cubicBezTo>
                  <a:cubicBezTo>
                    <a:pt x="12449" y="4187"/>
                    <a:pt x="12396" y="4193"/>
                    <a:pt x="12344" y="4207"/>
                  </a:cubicBezTo>
                  <a:cubicBezTo>
                    <a:pt x="11799" y="4339"/>
                    <a:pt x="11438" y="4878"/>
                    <a:pt x="11166" y="4878"/>
                  </a:cubicBezTo>
                  <a:cubicBezTo>
                    <a:pt x="11132" y="4878"/>
                    <a:pt x="11100" y="4869"/>
                    <a:pt x="11069" y="4851"/>
                  </a:cubicBezTo>
                  <a:cubicBezTo>
                    <a:pt x="10813" y="4708"/>
                    <a:pt x="10774" y="3806"/>
                    <a:pt x="10099" y="3806"/>
                  </a:cubicBezTo>
                  <a:cubicBezTo>
                    <a:pt x="10076" y="3806"/>
                    <a:pt x="10052" y="3807"/>
                    <a:pt x="10028" y="3809"/>
                  </a:cubicBezTo>
                  <a:cubicBezTo>
                    <a:pt x="9300" y="3892"/>
                    <a:pt x="9183" y="4090"/>
                    <a:pt x="9183" y="4090"/>
                  </a:cubicBezTo>
                  <a:cubicBezTo>
                    <a:pt x="9183" y="4090"/>
                    <a:pt x="9183" y="3197"/>
                    <a:pt x="8803" y="3081"/>
                  </a:cubicBezTo>
                  <a:cubicBezTo>
                    <a:pt x="8671" y="3043"/>
                    <a:pt x="8536" y="3030"/>
                    <a:pt x="8416" y="3030"/>
                  </a:cubicBezTo>
                  <a:cubicBezTo>
                    <a:pt x="8176" y="3030"/>
                    <a:pt x="7992" y="3081"/>
                    <a:pt x="7992" y="3081"/>
                  </a:cubicBezTo>
                  <a:cubicBezTo>
                    <a:pt x="7992" y="3081"/>
                    <a:pt x="8190" y="1195"/>
                    <a:pt x="6635" y="500"/>
                  </a:cubicBezTo>
                  <a:cubicBezTo>
                    <a:pt x="5958" y="194"/>
                    <a:pt x="5422" y="1"/>
                    <a:pt x="498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46350" y="1883225"/>
              <a:ext cx="509250" cy="79225"/>
            </a:xfrm>
            <a:custGeom>
              <a:avLst/>
              <a:gdLst/>
              <a:ahLst/>
              <a:cxnLst/>
              <a:rect l="l" t="t" r="r" b="b"/>
              <a:pathLst>
                <a:path w="20370" h="3169" extrusionOk="0">
                  <a:moveTo>
                    <a:pt x="10709" y="1"/>
                  </a:moveTo>
                  <a:cubicBezTo>
                    <a:pt x="10600" y="1"/>
                    <a:pt x="10489" y="24"/>
                    <a:pt x="10375" y="75"/>
                  </a:cubicBezTo>
                  <a:cubicBezTo>
                    <a:pt x="9349" y="521"/>
                    <a:pt x="9863" y="1134"/>
                    <a:pt x="9812" y="1267"/>
                  </a:cubicBezTo>
                  <a:cubicBezTo>
                    <a:pt x="9805" y="1282"/>
                    <a:pt x="9790" y="1288"/>
                    <a:pt x="9769" y="1288"/>
                  </a:cubicBezTo>
                  <a:cubicBezTo>
                    <a:pt x="9696" y="1288"/>
                    <a:pt x="9549" y="1211"/>
                    <a:pt x="9382" y="1134"/>
                  </a:cubicBezTo>
                  <a:cubicBezTo>
                    <a:pt x="9205" y="1045"/>
                    <a:pt x="8999" y="957"/>
                    <a:pt x="8823" y="957"/>
                  </a:cubicBezTo>
                  <a:cubicBezTo>
                    <a:pt x="8769" y="957"/>
                    <a:pt x="8718" y="965"/>
                    <a:pt x="8671" y="985"/>
                  </a:cubicBezTo>
                  <a:cubicBezTo>
                    <a:pt x="8307" y="1150"/>
                    <a:pt x="8025" y="1382"/>
                    <a:pt x="8025" y="1382"/>
                  </a:cubicBezTo>
                  <a:cubicBezTo>
                    <a:pt x="8025" y="1382"/>
                    <a:pt x="7526" y="84"/>
                    <a:pt x="6713" y="84"/>
                  </a:cubicBezTo>
                  <a:cubicBezTo>
                    <a:pt x="6651" y="84"/>
                    <a:pt x="6586" y="92"/>
                    <a:pt x="6520" y="108"/>
                  </a:cubicBezTo>
                  <a:cubicBezTo>
                    <a:pt x="5593" y="356"/>
                    <a:pt x="5576" y="753"/>
                    <a:pt x="5245" y="753"/>
                  </a:cubicBezTo>
                  <a:cubicBezTo>
                    <a:pt x="4974" y="739"/>
                    <a:pt x="4863" y="143"/>
                    <a:pt x="4441" y="143"/>
                  </a:cubicBezTo>
                  <a:cubicBezTo>
                    <a:pt x="4375" y="143"/>
                    <a:pt x="4302" y="157"/>
                    <a:pt x="4219" y="190"/>
                  </a:cubicBezTo>
                  <a:cubicBezTo>
                    <a:pt x="3608" y="439"/>
                    <a:pt x="3111" y="472"/>
                    <a:pt x="3111" y="472"/>
                  </a:cubicBezTo>
                  <a:lnTo>
                    <a:pt x="1" y="190"/>
                  </a:lnTo>
                  <a:lnTo>
                    <a:pt x="1" y="190"/>
                  </a:lnTo>
                  <a:cubicBezTo>
                    <a:pt x="1" y="191"/>
                    <a:pt x="11533" y="2672"/>
                    <a:pt x="20369" y="3169"/>
                  </a:cubicBezTo>
                  <a:cubicBezTo>
                    <a:pt x="20369" y="3169"/>
                    <a:pt x="19509" y="2937"/>
                    <a:pt x="19195" y="2789"/>
                  </a:cubicBezTo>
                  <a:cubicBezTo>
                    <a:pt x="18908" y="2653"/>
                    <a:pt x="18745" y="2366"/>
                    <a:pt x="18156" y="2366"/>
                  </a:cubicBezTo>
                  <a:cubicBezTo>
                    <a:pt x="18099" y="2366"/>
                    <a:pt x="18037" y="2369"/>
                    <a:pt x="17971" y="2375"/>
                  </a:cubicBezTo>
                  <a:cubicBezTo>
                    <a:pt x="17668" y="2396"/>
                    <a:pt x="17443" y="2422"/>
                    <a:pt x="17267" y="2422"/>
                  </a:cubicBezTo>
                  <a:cubicBezTo>
                    <a:pt x="17020" y="2422"/>
                    <a:pt x="16871" y="2370"/>
                    <a:pt x="16746" y="2176"/>
                  </a:cubicBezTo>
                  <a:cubicBezTo>
                    <a:pt x="16544" y="1867"/>
                    <a:pt x="16473" y="1442"/>
                    <a:pt x="15938" y="1442"/>
                  </a:cubicBezTo>
                  <a:cubicBezTo>
                    <a:pt x="15901" y="1442"/>
                    <a:pt x="15861" y="1444"/>
                    <a:pt x="15819" y="1448"/>
                  </a:cubicBezTo>
                  <a:cubicBezTo>
                    <a:pt x="15173" y="1514"/>
                    <a:pt x="14694" y="1862"/>
                    <a:pt x="14694" y="1862"/>
                  </a:cubicBezTo>
                  <a:cubicBezTo>
                    <a:pt x="14694" y="1862"/>
                    <a:pt x="14815" y="63"/>
                    <a:pt x="13815" y="63"/>
                  </a:cubicBezTo>
                  <a:cubicBezTo>
                    <a:pt x="13768" y="63"/>
                    <a:pt x="13720" y="67"/>
                    <a:pt x="13668" y="75"/>
                  </a:cubicBezTo>
                  <a:cubicBezTo>
                    <a:pt x="12526" y="241"/>
                    <a:pt x="12228" y="1465"/>
                    <a:pt x="12228" y="1465"/>
                  </a:cubicBezTo>
                  <a:cubicBezTo>
                    <a:pt x="12228" y="1465"/>
                    <a:pt x="11574" y="1"/>
                    <a:pt x="107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37425" y="1338625"/>
              <a:ext cx="218000" cy="86875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30975" y="1262100"/>
              <a:ext cx="443875" cy="17167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12850" y="1579925"/>
              <a:ext cx="833975" cy="251425"/>
            </a:xfrm>
            <a:custGeom>
              <a:avLst/>
              <a:gdLst/>
              <a:ahLst/>
              <a:cxnLst/>
              <a:rect l="l" t="t" r="r" b="b"/>
              <a:pathLst>
                <a:path w="33359" h="10057" extrusionOk="0">
                  <a:moveTo>
                    <a:pt x="6484" y="1"/>
                  </a:moveTo>
                  <a:cubicBezTo>
                    <a:pt x="4054" y="1"/>
                    <a:pt x="4236" y="1468"/>
                    <a:pt x="3806" y="1468"/>
                  </a:cubicBezTo>
                  <a:cubicBezTo>
                    <a:pt x="3432" y="1468"/>
                    <a:pt x="3166" y="767"/>
                    <a:pt x="2616" y="767"/>
                  </a:cubicBezTo>
                  <a:cubicBezTo>
                    <a:pt x="2484" y="767"/>
                    <a:pt x="2337" y="806"/>
                    <a:pt x="2169" y="905"/>
                  </a:cubicBezTo>
                  <a:cubicBezTo>
                    <a:pt x="1894" y="1066"/>
                    <a:pt x="1578" y="1121"/>
                    <a:pt x="1274" y="1121"/>
                  </a:cubicBezTo>
                  <a:cubicBezTo>
                    <a:pt x="609" y="1121"/>
                    <a:pt x="1" y="856"/>
                    <a:pt x="0" y="856"/>
                  </a:cubicBezTo>
                  <a:lnTo>
                    <a:pt x="0" y="856"/>
                  </a:lnTo>
                  <a:cubicBezTo>
                    <a:pt x="1" y="856"/>
                    <a:pt x="1754" y="1832"/>
                    <a:pt x="2632" y="2130"/>
                  </a:cubicBezTo>
                  <a:cubicBezTo>
                    <a:pt x="2632" y="2130"/>
                    <a:pt x="5379" y="3338"/>
                    <a:pt x="10442" y="4909"/>
                  </a:cubicBezTo>
                  <a:cubicBezTo>
                    <a:pt x="9813" y="4894"/>
                    <a:pt x="9019" y="4843"/>
                    <a:pt x="8059" y="4612"/>
                  </a:cubicBezTo>
                  <a:lnTo>
                    <a:pt x="8059" y="4612"/>
                  </a:lnTo>
                  <a:cubicBezTo>
                    <a:pt x="8060" y="4612"/>
                    <a:pt x="17507" y="7905"/>
                    <a:pt x="24772" y="9063"/>
                  </a:cubicBezTo>
                  <a:cubicBezTo>
                    <a:pt x="24772" y="9063"/>
                    <a:pt x="24192" y="8550"/>
                    <a:pt x="23530" y="8368"/>
                  </a:cubicBezTo>
                  <a:cubicBezTo>
                    <a:pt x="23265" y="8285"/>
                    <a:pt x="23084" y="8285"/>
                    <a:pt x="22934" y="8285"/>
                  </a:cubicBezTo>
                  <a:cubicBezTo>
                    <a:pt x="22890" y="8289"/>
                    <a:pt x="22848" y="8291"/>
                    <a:pt x="22808" y="8291"/>
                  </a:cubicBezTo>
                  <a:cubicBezTo>
                    <a:pt x="22654" y="8291"/>
                    <a:pt x="22522" y="8250"/>
                    <a:pt x="22339" y="8053"/>
                  </a:cubicBezTo>
                  <a:cubicBezTo>
                    <a:pt x="22339" y="8037"/>
                    <a:pt x="22323" y="8037"/>
                    <a:pt x="22323" y="8020"/>
                  </a:cubicBezTo>
                  <a:lnTo>
                    <a:pt x="22323" y="8020"/>
                  </a:lnTo>
                  <a:cubicBezTo>
                    <a:pt x="25632" y="8748"/>
                    <a:pt x="29322" y="9460"/>
                    <a:pt x="33359" y="10056"/>
                  </a:cubicBezTo>
                  <a:cubicBezTo>
                    <a:pt x="33359" y="10056"/>
                    <a:pt x="31391" y="9030"/>
                    <a:pt x="30464" y="8931"/>
                  </a:cubicBezTo>
                  <a:cubicBezTo>
                    <a:pt x="29553" y="8832"/>
                    <a:pt x="29388" y="8931"/>
                    <a:pt x="28975" y="8666"/>
                  </a:cubicBezTo>
                  <a:cubicBezTo>
                    <a:pt x="28587" y="8433"/>
                    <a:pt x="28475" y="7779"/>
                    <a:pt x="27619" y="7779"/>
                  </a:cubicBezTo>
                  <a:cubicBezTo>
                    <a:pt x="27561" y="7779"/>
                    <a:pt x="27500" y="7782"/>
                    <a:pt x="27435" y="7789"/>
                  </a:cubicBezTo>
                  <a:cubicBezTo>
                    <a:pt x="26704" y="7872"/>
                    <a:pt x="26385" y="8072"/>
                    <a:pt x="26172" y="8072"/>
                  </a:cubicBezTo>
                  <a:cubicBezTo>
                    <a:pt x="26086" y="8072"/>
                    <a:pt x="26017" y="8039"/>
                    <a:pt x="25946" y="7954"/>
                  </a:cubicBezTo>
                  <a:cubicBezTo>
                    <a:pt x="25697" y="7660"/>
                    <a:pt x="25595" y="7321"/>
                    <a:pt x="25200" y="7321"/>
                  </a:cubicBezTo>
                  <a:cubicBezTo>
                    <a:pt x="25174" y="7321"/>
                    <a:pt x="25147" y="7322"/>
                    <a:pt x="25119" y="7325"/>
                  </a:cubicBezTo>
                  <a:cubicBezTo>
                    <a:pt x="24655" y="7391"/>
                    <a:pt x="24457" y="7640"/>
                    <a:pt x="24457" y="7640"/>
                  </a:cubicBezTo>
                  <a:cubicBezTo>
                    <a:pt x="24457" y="7640"/>
                    <a:pt x="24291" y="6978"/>
                    <a:pt x="23680" y="6763"/>
                  </a:cubicBezTo>
                  <a:cubicBezTo>
                    <a:pt x="23273" y="6631"/>
                    <a:pt x="22954" y="6609"/>
                    <a:pt x="22786" y="6609"/>
                  </a:cubicBezTo>
                  <a:cubicBezTo>
                    <a:pt x="22700" y="6609"/>
                    <a:pt x="22654" y="6614"/>
                    <a:pt x="22654" y="6614"/>
                  </a:cubicBezTo>
                  <a:cubicBezTo>
                    <a:pt x="22654" y="6614"/>
                    <a:pt x="22306" y="3466"/>
                    <a:pt x="20078" y="3466"/>
                  </a:cubicBezTo>
                  <a:cubicBezTo>
                    <a:pt x="20027" y="3466"/>
                    <a:pt x="19975" y="3467"/>
                    <a:pt x="19923" y="3470"/>
                  </a:cubicBezTo>
                  <a:cubicBezTo>
                    <a:pt x="17557" y="3619"/>
                    <a:pt x="18583" y="5836"/>
                    <a:pt x="18583" y="5836"/>
                  </a:cubicBezTo>
                  <a:cubicBezTo>
                    <a:pt x="18583" y="5836"/>
                    <a:pt x="17901" y="4827"/>
                    <a:pt x="17429" y="4827"/>
                  </a:cubicBezTo>
                  <a:cubicBezTo>
                    <a:pt x="17381" y="4827"/>
                    <a:pt x="17335" y="4837"/>
                    <a:pt x="17293" y="4860"/>
                  </a:cubicBezTo>
                  <a:cubicBezTo>
                    <a:pt x="16829" y="5125"/>
                    <a:pt x="16779" y="5423"/>
                    <a:pt x="16779" y="5423"/>
                  </a:cubicBezTo>
                  <a:cubicBezTo>
                    <a:pt x="16779" y="5423"/>
                    <a:pt x="16580" y="4860"/>
                    <a:pt x="16267" y="4810"/>
                  </a:cubicBezTo>
                  <a:cubicBezTo>
                    <a:pt x="15952" y="4761"/>
                    <a:pt x="15605" y="4711"/>
                    <a:pt x="15605" y="4711"/>
                  </a:cubicBezTo>
                  <a:cubicBezTo>
                    <a:pt x="15605" y="4711"/>
                    <a:pt x="15230" y="1492"/>
                    <a:pt x="13854" y="1492"/>
                  </a:cubicBezTo>
                  <a:cubicBezTo>
                    <a:pt x="13784" y="1492"/>
                    <a:pt x="13711" y="1500"/>
                    <a:pt x="13635" y="1518"/>
                  </a:cubicBezTo>
                  <a:cubicBezTo>
                    <a:pt x="12256" y="1835"/>
                    <a:pt x="12685" y="3595"/>
                    <a:pt x="12795" y="3974"/>
                  </a:cubicBezTo>
                  <a:lnTo>
                    <a:pt x="12795" y="3974"/>
                  </a:lnTo>
                  <a:cubicBezTo>
                    <a:pt x="12718" y="3736"/>
                    <a:pt x="12398" y="3005"/>
                    <a:pt x="11699" y="3005"/>
                  </a:cubicBezTo>
                  <a:cubicBezTo>
                    <a:pt x="11677" y="3005"/>
                    <a:pt x="11656" y="3006"/>
                    <a:pt x="11633" y="3007"/>
                  </a:cubicBezTo>
                  <a:cubicBezTo>
                    <a:pt x="10756" y="3056"/>
                    <a:pt x="10557" y="3321"/>
                    <a:pt x="10557" y="3321"/>
                  </a:cubicBezTo>
                  <a:cubicBezTo>
                    <a:pt x="10557" y="3321"/>
                    <a:pt x="10855" y="2544"/>
                    <a:pt x="10244" y="2445"/>
                  </a:cubicBezTo>
                  <a:cubicBezTo>
                    <a:pt x="9935" y="2395"/>
                    <a:pt x="9677" y="2382"/>
                    <a:pt x="9497" y="2382"/>
                  </a:cubicBezTo>
                  <a:cubicBezTo>
                    <a:pt x="9319" y="2382"/>
                    <a:pt x="9218" y="2394"/>
                    <a:pt x="9218" y="2394"/>
                  </a:cubicBezTo>
                  <a:cubicBezTo>
                    <a:pt x="9218" y="2394"/>
                    <a:pt x="10193" y="276"/>
                    <a:pt x="7100" y="29"/>
                  </a:cubicBezTo>
                  <a:cubicBezTo>
                    <a:pt x="6878" y="10"/>
                    <a:pt x="6673" y="1"/>
                    <a:pt x="64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02350" y="1747650"/>
              <a:ext cx="1521900" cy="504375"/>
            </a:xfrm>
            <a:custGeom>
              <a:avLst/>
              <a:gdLst/>
              <a:ahLst/>
              <a:cxnLst/>
              <a:rect l="l" t="t" r="r" b="b"/>
              <a:pathLst>
                <a:path w="60876" h="20175" extrusionOk="0">
                  <a:moveTo>
                    <a:pt x="37718" y="1"/>
                  </a:moveTo>
                  <a:cubicBezTo>
                    <a:pt x="37334" y="1"/>
                    <a:pt x="36614" y="428"/>
                    <a:pt x="36221" y="616"/>
                  </a:cubicBezTo>
                  <a:cubicBezTo>
                    <a:pt x="36112" y="676"/>
                    <a:pt x="36005" y="699"/>
                    <a:pt x="35902" y="699"/>
                  </a:cubicBezTo>
                  <a:cubicBezTo>
                    <a:pt x="35631" y="699"/>
                    <a:pt x="35387" y="540"/>
                    <a:pt x="35195" y="468"/>
                  </a:cubicBezTo>
                  <a:cubicBezTo>
                    <a:pt x="35162" y="455"/>
                    <a:pt x="35127" y="449"/>
                    <a:pt x="35091" y="449"/>
                  </a:cubicBezTo>
                  <a:cubicBezTo>
                    <a:pt x="34865" y="449"/>
                    <a:pt x="34606" y="689"/>
                    <a:pt x="34434" y="733"/>
                  </a:cubicBezTo>
                  <a:cubicBezTo>
                    <a:pt x="34421" y="735"/>
                    <a:pt x="34408" y="736"/>
                    <a:pt x="34393" y="736"/>
                  </a:cubicBezTo>
                  <a:cubicBezTo>
                    <a:pt x="34296" y="736"/>
                    <a:pt x="34163" y="691"/>
                    <a:pt x="34004" y="633"/>
                  </a:cubicBezTo>
                  <a:cubicBezTo>
                    <a:pt x="33853" y="587"/>
                    <a:pt x="33686" y="532"/>
                    <a:pt x="33531" y="532"/>
                  </a:cubicBezTo>
                  <a:cubicBezTo>
                    <a:pt x="33465" y="532"/>
                    <a:pt x="33401" y="542"/>
                    <a:pt x="33342" y="567"/>
                  </a:cubicBezTo>
                  <a:cubicBezTo>
                    <a:pt x="33194" y="649"/>
                    <a:pt x="30678" y="2321"/>
                    <a:pt x="27700" y="4307"/>
                  </a:cubicBezTo>
                  <a:cubicBezTo>
                    <a:pt x="23993" y="6789"/>
                    <a:pt x="19526" y="9717"/>
                    <a:pt x="17904" y="10611"/>
                  </a:cubicBezTo>
                  <a:cubicBezTo>
                    <a:pt x="14975" y="12199"/>
                    <a:pt x="0" y="19365"/>
                    <a:pt x="0" y="19365"/>
                  </a:cubicBezTo>
                  <a:lnTo>
                    <a:pt x="17904" y="20175"/>
                  </a:lnTo>
                  <a:lnTo>
                    <a:pt x="60876" y="14516"/>
                  </a:lnTo>
                  <a:cubicBezTo>
                    <a:pt x="60876" y="14516"/>
                    <a:pt x="45339" y="5878"/>
                    <a:pt x="44048" y="5002"/>
                  </a:cubicBezTo>
                  <a:cubicBezTo>
                    <a:pt x="43552" y="4654"/>
                    <a:pt x="42542" y="3826"/>
                    <a:pt x="41483" y="2950"/>
                  </a:cubicBezTo>
                  <a:cubicBezTo>
                    <a:pt x="39812" y="1560"/>
                    <a:pt x="37992" y="38"/>
                    <a:pt x="37776" y="5"/>
                  </a:cubicBezTo>
                  <a:cubicBezTo>
                    <a:pt x="37758" y="2"/>
                    <a:pt x="37738" y="1"/>
                    <a:pt x="377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701525" y="1747750"/>
              <a:ext cx="1523175" cy="504700"/>
            </a:xfrm>
            <a:custGeom>
              <a:avLst/>
              <a:gdLst/>
              <a:ahLst/>
              <a:cxnLst/>
              <a:rect l="l" t="t" r="r" b="b"/>
              <a:pathLst>
                <a:path w="60927" h="20188" extrusionOk="0">
                  <a:moveTo>
                    <a:pt x="37809" y="1"/>
                  </a:moveTo>
                  <a:lnTo>
                    <a:pt x="37809" y="1"/>
                  </a:lnTo>
                  <a:cubicBezTo>
                    <a:pt x="37827" y="17"/>
                    <a:pt x="37876" y="34"/>
                    <a:pt x="37959" y="83"/>
                  </a:cubicBezTo>
                  <a:cubicBezTo>
                    <a:pt x="37893" y="34"/>
                    <a:pt x="37843" y="1"/>
                    <a:pt x="37809" y="1"/>
                  </a:cubicBezTo>
                  <a:close/>
                  <a:moveTo>
                    <a:pt x="35129" y="447"/>
                  </a:moveTo>
                  <a:cubicBezTo>
                    <a:pt x="35162" y="447"/>
                    <a:pt x="35195" y="464"/>
                    <a:pt x="35228" y="464"/>
                  </a:cubicBezTo>
                  <a:cubicBezTo>
                    <a:pt x="35195" y="447"/>
                    <a:pt x="35162" y="447"/>
                    <a:pt x="35129" y="447"/>
                  </a:cubicBezTo>
                  <a:close/>
                  <a:moveTo>
                    <a:pt x="33591" y="530"/>
                  </a:moveTo>
                  <a:lnTo>
                    <a:pt x="33591" y="530"/>
                  </a:lnTo>
                  <a:cubicBezTo>
                    <a:pt x="33739" y="530"/>
                    <a:pt x="33889" y="579"/>
                    <a:pt x="34037" y="629"/>
                  </a:cubicBezTo>
                  <a:cubicBezTo>
                    <a:pt x="33904" y="579"/>
                    <a:pt x="33739" y="530"/>
                    <a:pt x="33591" y="530"/>
                  </a:cubicBezTo>
                  <a:close/>
                  <a:moveTo>
                    <a:pt x="37743" y="1"/>
                  </a:moveTo>
                  <a:cubicBezTo>
                    <a:pt x="37562" y="1"/>
                    <a:pt x="37280" y="100"/>
                    <a:pt x="36999" y="232"/>
                  </a:cubicBezTo>
                  <a:cubicBezTo>
                    <a:pt x="36735" y="365"/>
                    <a:pt x="36453" y="513"/>
                    <a:pt x="36254" y="612"/>
                  </a:cubicBezTo>
                  <a:cubicBezTo>
                    <a:pt x="36155" y="678"/>
                    <a:pt x="36040" y="696"/>
                    <a:pt x="35940" y="696"/>
                  </a:cubicBezTo>
                  <a:lnTo>
                    <a:pt x="35940" y="696"/>
                  </a:lnTo>
                  <a:cubicBezTo>
                    <a:pt x="36040" y="696"/>
                    <a:pt x="36155" y="678"/>
                    <a:pt x="36271" y="629"/>
                  </a:cubicBezTo>
                  <a:cubicBezTo>
                    <a:pt x="36453" y="530"/>
                    <a:pt x="36735" y="365"/>
                    <a:pt x="37015" y="248"/>
                  </a:cubicBezTo>
                  <a:cubicBezTo>
                    <a:pt x="37280" y="116"/>
                    <a:pt x="37562" y="1"/>
                    <a:pt x="37743" y="1"/>
                  </a:cubicBezTo>
                  <a:close/>
                  <a:moveTo>
                    <a:pt x="35228" y="464"/>
                  </a:moveTo>
                  <a:cubicBezTo>
                    <a:pt x="35411" y="546"/>
                    <a:pt x="35658" y="696"/>
                    <a:pt x="35940" y="696"/>
                  </a:cubicBezTo>
                  <a:cubicBezTo>
                    <a:pt x="35658" y="696"/>
                    <a:pt x="35427" y="530"/>
                    <a:pt x="35228" y="464"/>
                  </a:cubicBezTo>
                  <a:close/>
                  <a:moveTo>
                    <a:pt x="35129" y="447"/>
                  </a:moveTo>
                  <a:cubicBezTo>
                    <a:pt x="34996" y="447"/>
                    <a:pt x="34881" y="497"/>
                    <a:pt x="34765" y="563"/>
                  </a:cubicBezTo>
                  <a:cubicBezTo>
                    <a:pt x="34650" y="629"/>
                    <a:pt x="34550" y="696"/>
                    <a:pt x="34467" y="712"/>
                  </a:cubicBezTo>
                  <a:cubicBezTo>
                    <a:pt x="34451" y="729"/>
                    <a:pt x="34434" y="729"/>
                    <a:pt x="34418" y="729"/>
                  </a:cubicBezTo>
                  <a:lnTo>
                    <a:pt x="34467" y="729"/>
                  </a:lnTo>
                  <a:cubicBezTo>
                    <a:pt x="34550" y="712"/>
                    <a:pt x="34665" y="629"/>
                    <a:pt x="34765" y="579"/>
                  </a:cubicBezTo>
                  <a:cubicBezTo>
                    <a:pt x="34881" y="513"/>
                    <a:pt x="35014" y="447"/>
                    <a:pt x="35129" y="447"/>
                  </a:cubicBezTo>
                  <a:close/>
                  <a:moveTo>
                    <a:pt x="37959" y="83"/>
                  </a:moveTo>
                  <a:cubicBezTo>
                    <a:pt x="38471" y="414"/>
                    <a:pt x="40044" y="1737"/>
                    <a:pt x="41500" y="2946"/>
                  </a:cubicBezTo>
                  <a:cubicBezTo>
                    <a:pt x="42575" y="3840"/>
                    <a:pt x="43585" y="4650"/>
                    <a:pt x="44081" y="4998"/>
                  </a:cubicBezTo>
                  <a:cubicBezTo>
                    <a:pt x="43585" y="4650"/>
                    <a:pt x="42575" y="3822"/>
                    <a:pt x="41516" y="2946"/>
                  </a:cubicBezTo>
                  <a:cubicBezTo>
                    <a:pt x="40673" y="2251"/>
                    <a:pt x="39812" y="1523"/>
                    <a:pt x="39117" y="960"/>
                  </a:cubicBezTo>
                  <a:cubicBezTo>
                    <a:pt x="38769" y="678"/>
                    <a:pt x="38471" y="447"/>
                    <a:pt x="38240" y="281"/>
                  </a:cubicBezTo>
                  <a:cubicBezTo>
                    <a:pt x="38124" y="199"/>
                    <a:pt x="38041" y="116"/>
                    <a:pt x="37959" y="83"/>
                  </a:cubicBezTo>
                  <a:close/>
                  <a:moveTo>
                    <a:pt x="33591" y="530"/>
                  </a:moveTo>
                  <a:cubicBezTo>
                    <a:pt x="33507" y="530"/>
                    <a:pt x="33441" y="530"/>
                    <a:pt x="33375" y="563"/>
                  </a:cubicBezTo>
                  <a:cubicBezTo>
                    <a:pt x="33359" y="579"/>
                    <a:pt x="33293" y="612"/>
                    <a:pt x="33209" y="663"/>
                  </a:cubicBezTo>
                  <a:cubicBezTo>
                    <a:pt x="32581" y="1060"/>
                    <a:pt x="30347" y="2565"/>
                    <a:pt x="27733" y="4303"/>
                  </a:cubicBezTo>
                  <a:cubicBezTo>
                    <a:pt x="24026" y="6768"/>
                    <a:pt x="19559" y="9713"/>
                    <a:pt x="17937" y="10607"/>
                  </a:cubicBezTo>
                  <a:cubicBezTo>
                    <a:pt x="19575" y="9730"/>
                    <a:pt x="24026" y="6785"/>
                    <a:pt x="27733" y="4319"/>
                  </a:cubicBezTo>
                  <a:cubicBezTo>
                    <a:pt x="29222" y="3326"/>
                    <a:pt x="30595" y="2399"/>
                    <a:pt x="31621" y="1722"/>
                  </a:cubicBezTo>
                  <a:cubicBezTo>
                    <a:pt x="32134" y="1391"/>
                    <a:pt x="32547" y="1109"/>
                    <a:pt x="32845" y="910"/>
                  </a:cubicBezTo>
                  <a:cubicBezTo>
                    <a:pt x="33011" y="811"/>
                    <a:pt x="33127" y="729"/>
                    <a:pt x="33209" y="678"/>
                  </a:cubicBezTo>
                  <a:cubicBezTo>
                    <a:pt x="33309" y="612"/>
                    <a:pt x="33359" y="579"/>
                    <a:pt x="33375" y="579"/>
                  </a:cubicBezTo>
                  <a:cubicBezTo>
                    <a:pt x="33441" y="546"/>
                    <a:pt x="33507" y="530"/>
                    <a:pt x="33591" y="530"/>
                  </a:cubicBezTo>
                  <a:close/>
                  <a:moveTo>
                    <a:pt x="44081" y="4998"/>
                  </a:moveTo>
                  <a:cubicBezTo>
                    <a:pt x="44726" y="5444"/>
                    <a:pt x="48929" y="7811"/>
                    <a:pt x="52984" y="10094"/>
                  </a:cubicBezTo>
                  <a:cubicBezTo>
                    <a:pt x="56833" y="12255"/>
                    <a:pt x="60546" y="14327"/>
                    <a:pt x="60884" y="14515"/>
                  </a:cubicBezTo>
                  <a:lnTo>
                    <a:pt x="60884" y="14515"/>
                  </a:lnTo>
                  <a:lnTo>
                    <a:pt x="17937" y="20171"/>
                  </a:lnTo>
                  <a:lnTo>
                    <a:pt x="66" y="19345"/>
                  </a:lnTo>
                  <a:lnTo>
                    <a:pt x="66" y="19345"/>
                  </a:lnTo>
                  <a:cubicBezTo>
                    <a:pt x="841" y="18975"/>
                    <a:pt x="15088" y="12169"/>
                    <a:pt x="17937" y="10607"/>
                  </a:cubicBezTo>
                  <a:lnTo>
                    <a:pt x="17937" y="10607"/>
                  </a:lnTo>
                  <a:cubicBezTo>
                    <a:pt x="16464" y="11401"/>
                    <a:pt x="11996" y="13585"/>
                    <a:pt x="7877" y="15571"/>
                  </a:cubicBezTo>
                  <a:cubicBezTo>
                    <a:pt x="5825" y="16564"/>
                    <a:pt x="3855" y="17507"/>
                    <a:pt x="2416" y="18202"/>
                  </a:cubicBezTo>
                  <a:cubicBezTo>
                    <a:pt x="1688" y="18549"/>
                    <a:pt x="1092" y="18847"/>
                    <a:pt x="678" y="19046"/>
                  </a:cubicBezTo>
                  <a:cubicBezTo>
                    <a:pt x="464" y="19145"/>
                    <a:pt x="298" y="19211"/>
                    <a:pt x="199" y="19261"/>
                  </a:cubicBezTo>
                  <a:cubicBezTo>
                    <a:pt x="82" y="19328"/>
                    <a:pt x="33" y="19343"/>
                    <a:pt x="33" y="19343"/>
                  </a:cubicBezTo>
                  <a:lnTo>
                    <a:pt x="0" y="19361"/>
                  </a:lnTo>
                  <a:lnTo>
                    <a:pt x="17937" y="20188"/>
                  </a:lnTo>
                  <a:lnTo>
                    <a:pt x="60887" y="14517"/>
                  </a:lnTo>
                  <a:lnTo>
                    <a:pt x="60887" y="14517"/>
                  </a:lnTo>
                  <a:cubicBezTo>
                    <a:pt x="60902" y="14525"/>
                    <a:pt x="60909" y="14529"/>
                    <a:pt x="60909" y="14529"/>
                  </a:cubicBezTo>
                  <a:lnTo>
                    <a:pt x="60909" y="14514"/>
                  </a:lnTo>
                  <a:lnTo>
                    <a:pt x="60926" y="14512"/>
                  </a:lnTo>
                  <a:cubicBezTo>
                    <a:pt x="60926" y="14512"/>
                    <a:pt x="59949" y="13966"/>
                    <a:pt x="58477" y="13139"/>
                  </a:cubicBezTo>
                  <a:cubicBezTo>
                    <a:pt x="54043" y="10673"/>
                    <a:pt x="45057" y="5643"/>
                    <a:pt x="44081" y="4998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46925" y="1919025"/>
              <a:ext cx="330950" cy="251925"/>
            </a:xfrm>
            <a:custGeom>
              <a:avLst/>
              <a:gdLst/>
              <a:ahLst/>
              <a:cxnLst/>
              <a:rect l="l" t="t" r="r" b="b"/>
              <a:pathLst>
                <a:path w="13238" h="10077" extrusionOk="0">
                  <a:moveTo>
                    <a:pt x="13238" y="0"/>
                  </a:moveTo>
                  <a:lnTo>
                    <a:pt x="13238" y="0"/>
                  </a:lnTo>
                  <a:cubicBezTo>
                    <a:pt x="13237" y="1"/>
                    <a:pt x="7828" y="4269"/>
                    <a:pt x="7314" y="4782"/>
                  </a:cubicBezTo>
                  <a:cubicBezTo>
                    <a:pt x="6802" y="5295"/>
                    <a:pt x="0" y="9730"/>
                    <a:pt x="0" y="9730"/>
                  </a:cubicBezTo>
                  <a:lnTo>
                    <a:pt x="4452" y="8935"/>
                  </a:lnTo>
                  <a:lnTo>
                    <a:pt x="4452" y="8935"/>
                  </a:lnTo>
                  <a:cubicBezTo>
                    <a:pt x="3674" y="9580"/>
                    <a:pt x="3045" y="10077"/>
                    <a:pt x="3045" y="10077"/>
                  </a:cubicBezTo>
                  <a:lnTo>
                    <a:pt x="6901" y="9051"/>
                  </a:lnTo>
                  <a:lnTo>
                    <a:pt x="8241" y="6685"/>
                  </a:lnTo>
                  <a:lnTo>
                    <a:pt x="9019" y="5046"/>
                  </a:lnTo>
                  <a:lnTo>
                    <a:pt x="9019" y="5046"/>
                  </a:lnTo>
                  <a:cubicBezTo>
                    <a:pt x="9019" y="5046"/>
                    <a:pt x="8141" y="5808"/>
                    <a:pt x="6950" y="6851"/>
                  </a:cubicBezTo>
                  <a:cubicBezTo>
                    <a:pt x="6835" y="6933"/>
                    <a:pt x="6718" y="7049"/>
                    <a:pt x="6570" y="7164"/>
                  </a:cubicBezTo>
                  <a:lnTo>
                    <a:pt x="7513" y="5758"/>
                  </a:lnTo>
                  <a:lnTo>
                    <a:pt x="132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62025" y="1873900"/>
              <a:ext cx="217225" cy="275550"/>
            </a:xfrm>
            <a:custGeom>
              <a:avLst/>
              <a:gdLst/>
              <a:ahLst/>
              <a:cxnLst/>
              <a:rect l="l" t="t" r="r" b="b"/>
              <a:pathLst>
                <a:path w="8689" h="11022" extrusionOk="0">
                  <a:moveTo>
                    <a:pt x="8689" y="1"/>
                  </a:moveTo>
                  <a:cubicBezTo>
                    <a:pt x="8688" y="2"/>
                    <a:pt x="7199" y="2218"/>
                    <a:pt x="6372" y="3195"/>
                  </a:cubicBezTo>
                  <a:cubicBezTo>
                    <a:pt x="5561" y="4171"/>
                    <a:pt x="4221" y="6074"/>
                    <a:pt x="3343" y="7050"/>
                  </a:cubicBezTo>
                  <a:cubicBezTo>
                    <a:pt x="2467" y="8027"/>
                    <a:pt x="1" y="11021"/>
                    <a:pt x="1" y="11021"/>
                  </a:cubicBezTo>
                  <a:lnTo>
                    <a:pt x="3129" y="11021"/>
                  </a:lnTo>
                  <a:cubicBezTo>
                    <a:pt x="3129" y="11021"/>
                    <a:pt x="3707" y="9168"/>
                    <a:pt x="3956" y="8340"/>
                  </a:cubicBezTo>
                  <a:cubicBezTo>
                    <a:pt x="4221" y="7513"/>
                    <a:pt x="4783" y="6487"/>
                    <a:pt x="5809" y="4998"/>
                  </a:cubicBezTo>
                  <a:cubicBezTo>
                    <a:pt x="6835" y="3493"/>
                    <a:pt x="8688" y="2"/>
                    <a:pt x="868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4825" y="1747650"/>
              <a:ext cx="344600" cy="132175"/>
            </a:xfrm>
            <a:custGeom>
              <a:avLst/>
              <a:gdLst/>
              <a:ahLst/>
              <a:cxnLst/>
              <a:rect l="l" t="t" r="r" b="b"/>
              <a:pathLst>
                <a:path w="13784" h="5287" extrusionOk="0">
                  <a:moveTo>
                    <a:pt x="10019" y="1"/>
                  </a:moveTo>
                  <a:cubicBezTo>
                    <a:pt x="9635" y="1"/>
                    <a:pt x="8915" y="428"/>
                    <a:pt x="8522" y="616"/>
                  </a:cubicBezTo>
                  <a:cubicBezTo>
                    <a:pt x="8413" y="676"/>
                    <a:pt x="8306" y="699"/>
                    <a:pt x="8203" y="699"/>
                  </a:cubicBezTo>
                  <a:cubicBezTo>
                    <a:pt x="7932" y="699"/>
                    <a:pt x="7688" y="540"/>
                    <a:pt x="7496" y="468"/>
                  </a:cubicBezTo>
                  <a:cubicBezTo>
                    <a:pt x="7463" y="455"/>
                    <a:pt x="7428" y="449"/>
                    <a:pt x="7392" y="449"/>
                  </a:cubicBezTo>
                  <a:cubicBezTo>
                    <a:pt x="7166" y="449"/>
                    <a:pt x="6907" y="689"/>
                    <a:pt x="6735" y="733"/>
                  </a:cubicBezTo>
                  <a:cubicBezTo>
                    <a:pt x="6722" y="735"/>
                    <a:pt x="6709" y="736"/>
                    <a:pt x="6694" y="736"/>
                  </a:cubicBezTo>
                  <a:cubicBezTo>
                    <a:pt x="6597" y="736"/>
                    <a:pt x="6464" y="691"/>
                    <a:pt x="6305" y="633"/>
                  </a:cubicBezTo>
                  <a:cubicBezTo>
                    <a:pt x="6154" y="587"/>
                    <a:pt x="5987" y="532"/>
                    <a:pt x="5832" y="532"/>
                  </a:cubicBezTo>
                  <a:cubicBezTo>
                    <a:pt x="5766" y="532"/>
                    <a:pt x="5702" y="542"/>
                    <a:pt x="5643" y="567"/>
                  </a:cubicBezTo>
                  <a:cubicBezTo>
                    <a:pt x="5495" y="649"/>
                    <a:pt x="2979" y="2321"/>
                    <a:pt x="1" y="4307"/>
                  </a:cubicBezTo>
                  <a:cubicBezTo>
                    <a:pt x="762" y="4075"/>
                    <a:pt x="1656" y="3793"/>
                    <a:pt x="2102" y="3628"/>
                  </a:cubicBezTo>
                  <a:cubicBezTo>
                    <a:pt x="2886" y="3318"/>
                    <a:pt x="3934" y="2915"/>
                    <a:pt x="4148" y="2915"/>
                  </a:cubicBezTo>
                  <a:cubicBezTo>
                    <a:pt x="4173" y="2915"/>
                    <a:pt x="4187" y="2921"/>
                    <a:pt x="4187" y="2933"/>
                  </a:cubicBezTo>
                  <a:cubicBezTo>
                    <a:pt x="4187" y="3032"/>
                    <a:pt x="4005" y="3628"/>
                    <a:pt x="3988" y="3661"/>
                  </a:cubicBezTo>
                  <a:lnTo>
                    <a:pt x="4650" y="3314"/>
                  </a:lnTo>
                  <a:lnTo>
                    <a:pt x="5610" y="3231"/>
                  </a:lnTo>
                  <a:lnTo>
                    <a:pt x="5610" y="3231"/>
                  </a:lnTo>
                  <a:cubicBezTo>
                    <a:pt x="5594" y="3264"/>
                    <a:pt x="5544" y="3480"/>
                    <a:pt x="5726" y="3628"/>
                  </a:cubicBezTo>
                  <a:cubicBezTo>
                    <a:pt x="5759" y="3645"/>
                    <a:pt x="5792" y="3661"/>
                    <a:pt x="5808" y="3661"/>
                  </a:cubicBezTo>
                  <a:cubicBezTo>
                    <a:pt x="5901" y="3646"/>
                    <a:pt x="5951" y="3426"/>
                    <a:pt x="6339" y="3426"/>
                  </a:cubicBezTo>
                  <a:cubicBezTo>
                    <a:pt x="6365" y="3426"/>
                    <a:pt x="6392" y="3427"/>
                    <a:pt x="6421" y="3429"/>
                  </a:cubicBezTo>
                  <a:cubicBezTo>
                    <a:pt x="7000" y="3462"/>
                    <a:pt x="7264" y="3744"/>
                    <a:pt x="7430" y="3976"/>
                  </a:cubicBezTo>
                  <a:cubicBezTo>
                    <a:pt x="7529" y="4124"/>
                    <a:pt x="7679" y="4439"/>
                    <a:pt x="7778" y="4737"/>
                  </a:cubicBezTo>
                  <a:cubicBezTo>
                    <a:pt x="7827" y="4885"/>
                    <a:pt x="7877" y="5051"/>
                    <a:pt x="7893" y="5167"/>
                  </a:cubicBezTo>
                  <a:cubicBezTo>
                    <a:pt x="7893" y="5250"/>
                    <a:pt x="7916" y="5287"/>
                    <a:pt x="7953" y="5287"/>
                  </a:cubicBezTo>
                  <a:cubicBezTo>
                    <a:pt x="7960" y="5287"/>
                    <a:pt x="7968" y="5285"/>
                    <a:pt x="7977" y="5282"/>
                  </a:cubicBezTo>
                  <a:cubicBezTo>
                    <a:pt x="8076" y="5249"/>
                    <a:pt x="8241" y="4885"/>
                    <a:pt x="8241" y="4439"/>
                  </a:cubicBezTo>
                  <a:cubicBezTo>
                    <a:pt x="8241" y="3810"/>
                    <a:pt x="8506" y="3082"/>
                    <a:pt x="8506" y="3082"/>
                  </a:cubicBezTo>
                  <a:lnTo>
                    <a:pt x="9052" y="3396"/>
                  </a:lnTo>
                  <a:cubicBezTo>
                    <a:pt x="9052" y="3396"/>
                    <a:pt x="9466" y="2933"/>
                    <a:pt x="9515" y="2536"/>
                  </a:cubicBezTo>
                  <a:cubicBezTo>
                    <a:pt x="9541" y="2234"/>
                    <a:pt x="9453" y="1682"/>
                    <a:pt x="9680" y="1682"/>
                  </a:cubicBezTo>
                  <a:cubicBezTo>
                    <a:pt x="9740" y="1682"/>
                    <a:pt x="9820" y="1719"/>
                    <a:pt x="9929" y="1808"/>
                  </a:cubicBezTo>
                  <a:cubicBezTo>
                    <a:pt x="10475" y="2238"/>
                    <a:pt x="10938" y="2619"/>
                    <a:pt x="11319" y="3082"/>
                  </a:cubicBezTo>
                  <a:cubicBezTo>
                    <a:pt x="11716" y="3546"/>
                    <a:pt x="12526" y="4389"/>
                    <a:pt x="12526" y="4389"/>
                  </a:cubicBezTo>
                  <a:cubicBezTo>
                    <a:pt x="12526" y="4389"/>
                    <a:pt x="12213" y="3513"/>
                    <a:pt x="12047" y="3164"/>
                  </a:cubicBezTo>
                  <a:cubicBezTo>
                    <a:pt x="11911" y="2850"/>
                    <a:pt x="11258" y="1893"/>
                    <a:pt x="11461" y="1893"/>
                  </a:cubicBezTo>
                  <a:cubicBezTo>
                    <a:pt x="11482" y="1893"/>
                    <a:pt x="11511" y="1903"/>
                    <a:pt x="11551" y="1924"/>
                  </a:cubicBezTo>
                  <a:cubicBezTo>
                    <a:pt x="11981" y="2156"/>
                    <a:pt x="12246" y="2387"/>
                    <a:pt x="12974" y="2652"/>
                  </a:cubicBezTo>
                  <a:cubicBezTo>
                    <a:pt x="13188" y="2734"/>
                    <a:pt x="13486" y="2834"/>
                    <a:pt x="13784" y="2950"/>
                  </a:cubicBezTo>
                  <a:cubicBezTo>
                    <a:pt x="12113" y="1560"/>
                    <a:pt x="10293" y="38"/>
                    <a:pt x="10077" y="5"/>
                  </a:cubicBezTo>
                  <a:cubicBezTo>
                    <a:pt x="10059" y="2"/>
                    <a:pt x="10039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44700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4222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43875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0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438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32275" y="1751075"/>
              <a:ext cx="462925" cy="287500"/>
            </a:xfrm>
            <a:custGeom>
              <a:avLst/>
              <a:gdLst/>
              <a:ahLst/>
              <a:cxnLst/>
              <a:rect l="l" t="t" r="r" b="b"/>
              <a:pathLst>
                <a:path w="18517" h="11500" extrusionOk="0">
                  <a:moveTo>
                    <a:pt x="12610" y="8174"/>
                  </a:moveTo>
                  <a:cubicBezTo>
                    <a:pt x="14529" y="9266"/>
                    <a:pt x="16647" y="10441"/>
                    <a:pt x="18516" y="11500"/>
                  </a:cubicBezTo>
                  <a:lnTo>
                    <a:pt x="18516" y="11500"/>
                  </a:lnTo>
                  <a:cubicBezTo>
                    <a:pt x="16647" y="10441"/>
                    <a:pt x="14529" y="9266"/>
                    <a:pt x="12610" y="8174"/>
                  </a:cubicBezTo>
                  <a:lnTo>
                    <a:pt x="12610" y="8174"/>
                  </a:lnTo>
                  <a:close/>
                  <a:moveTo>
                    <a:pt x="6884" y="4881"/>
                  </a:moveTo>
                  <a:cubicBezTo>
                    <a:pt x="7182" y="5063"/>
                    <a:pt x="8059" y="5576"/>
                    <a:pt x="9250" y="6271"/>
                  </a:cubicBezTo>
                  <a:lnTo>
                    <a:pt x="9250" y="6271"/>
                  </a:lnTo>
                  <a:cubicBezTo>
                    <a:pt x="8059" y="5576"/>
                    <a:pt x="7182" y="5063"/>
                    <a:pt x="6884" y="4881"/>
                  </a:cubicBezTo>
                  <a:close/>
                  <a:moveTo>
                    <a:pt x="6884" y="4881"/>
                  </a:moveTo>
                  <a:lnTo>
                    <a:pt x="6884" y="4881"/>
                  </a:lnTo>
                  <a:lnTo>
                    <a:pt x="6884" y="4881"/>
                  </a:lnTo>
                  <a:close/>
                  <a:moveTo>
                    <a:pt x="6867" y="4865"/>
                  </a:moveTo>
                  <a:lnTo>
                    <a:pt x="6884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095175" y="2038550"/>
              <a:ext cx="96000" cy="53400"/>
            </a:xfrm>
            <a:custGeom>
              <a:avLst/>
              <a:gdLst/>
              <a:ahLst/>
              <a:cxnLst/>
              <a:rect l="l" t="t" r="r" b="b"/>
              <a:pathLst>
                <a:path w="3840" h="2136" extrusionOk="0">
                  <a:moveTo>
                    <a:pt x="0" y="1"/>
                  </a:moveTo>
                  <a:cubicBezTo>
                    <a:pt x="333" y="186"/>
                    <a:pt x="656" y="366"/>
                    <a:pt x="969" y="539"/>
                  </a:cubicBezTo>
                  <a:lnTo>
                    <a:pt x="969" y="539"/>
                  </a:lnTo>
                  <a:cubicBezTo>
                    <a:pt x="656" y="365"/>
                    <a:pt x="332" y="185"/>
                    <a:pt x="0" y="1"/>
                  </a:cubicBezTo>
                  <a:close/>
                  <a:moveTo>
                    <a:pt x="969" y="539"/>
                  </a:moveTo>
                  <a:lnTo>
                    <a:pt x="969" y="539"/>
                  </a:lnTo>
                  <a:cubicBezTo>
                    <a:pt x="2094" y="1166"/>
                    <a:pt x="3085" y="1722"/>
                    <a:pt x="3823" y="2136"/>
                  </a:cubicBezTo>
                  <a:lnTo>
                    <a:pt x="3839" y="2136"/>
                  </a:lnTo>
                  <a:cubicBezTo>
                    <a:pt x="3508" y="1953"/>
                    <a:pt x="3144" y="1739"/>
                    <a:pt x="2731" y="1507"/>
                  </a:cubicBezTo>
                  <a:cubicBezTo>
                    <a:pt x="2198" y="1218"/>
                    <a:pt x="1606" y="892"/>
                    <a:pt x="969" y="53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12750" y="1935950"/>
              <a:ext cx="34775" cy="19500"/>
            </a:xfrm>
            <a:custGeom>
              <a:avLst/>
              <a:gdLst/>
              <a:ahLst/>
              <a:cxnLst/>
              <a:rect l="l" t="t" r="r" b="b"/>
              <a:pathLst>
                <a:path w="1391" h="780" extrusionOk="0">
                  <a:moveTo>
                    <a:pt x="1" y="1"/>
                  </a:moveTo>
                  <a:cubicBezTo>
                    <a:pt x="447" y="250"/>
                    <a:pt x="910" y="514"/>
                    <a:pt x="1391" y="779"/>
                  </a:cubicBezTo>
                  <a:lnTo>
                    <a:pt x="1391" y="779"/>
                  </a:lnTo>
                  <a:cubicBezTo>
                    <a:pt x="910" y="514"/>
                    <a:pt x="447" y="25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3525" y="1907825"/>
              <a:ext cx="49250" cy="28150"/>
            </a:xfrm>
            <a:custGeom>
              <a:avLst/>
              <a:gdLst/>
              <a:ahLst/>
              <a:cxnLst/>
              <a:rect l="l" t="t" r="r" b="b"/>
              <a:pathLst>
                <a:path w="1970" h="1126" extrusionOk="0">
                  <a:moveTo>
                    <a:pt x="0" y="1"/>
                  </a:moveTo>
                  <a:lnTo>
                    <a:pt x="0" y="1"/>
                  </a:lnTo>
                  <a:cubicBezTo>
                    <a:pt x="596" y="332"/>
                    <a:pt x="1258" y="713"/>
                    <a:pt x="1970" y="1126"/>
                  </a:cubicBezTo>
                  <a:lnTo>
                    <a:pt x="1970" y="1126"/>
                  </a:lnTo>
                  <a:cubicBezTo>
                    <a:pt x="1258" y="713"/>
                    <a:pt x="596" y="33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28650" y="1817650"/>
              <a:ext cx="462125" cy="275950"/>
            </a:xfrm>
            <a:custGeom>
              <a:avLst/>
              <a:gdLst/>
              <a:ahLst/>
              <a:cxnLst/>
              <a:rect l="l" t="t" r="r" b="b"/>
              <a:pathLst>
                <a:path w="18485" h="11038" extrusionOk="0">
                  <a:moveTo>
                    <a:pt x="10972" y="6769"/>
                  </a:moveTo>
                  <a:cubicBezTo>
                    <a:pt x="11286" y="6950"/>
                    <a:pt x="11584" y="7116"/>
                    <a:pt x="11899" y="7298"/>
                  </a:cubicBezTo>
                  <a:cubicBezTo>
                    <a:pt x="12391" y="7573"/>
                    <a:pt x="12882" y="7847"/>
                    <a:pt x="13364" y="8116"/>
                  </a:cubicBezTo>
                  <a:lnTo>
                    <a:pt x="13364" y="8116"/>
                  </a:lnTo>
                  <a:cubicBezTo>
                    <a:pt x="12582" y="7677"/>
                    <a:pt x="11775" y="7223"/>
                    <a:pt x="10972" y="6769"/>
                  </a:cubicBezTo>
                  <a:close/>
                  <a:moveTo>
                    <a:pt x="13364" y="8116"/>
                  </a:moveTo>
                  <a:lnTo>
                    <a:pt x="13364" y="8116"/>
                  </a:lnTo>
                  <a:cubicBezTo>
                    <a:pt x="14489" y="8748"/>
                    <a:pt x="15563" y="9348"/>
                    <a:pt x="16503" y="9871"/>
                  </a:cubicBezTo>
                  <a:lnTo>
                    <a:pt x="16503" y="9871"/>
                  </a:lnTo>
                  <a:cubicBezTo>
                    <a:pt x="15564" y="9347"/>
                    <a:pt x="14488" y="8744"/>
                    <a:pt x="13364" y="8116"/>
                  </a:cubicBezTo>
                  <a:close/>
                  <a:moveTo>
                    <a:pt x="16503" y="9871"/>
                  </a:moveTo>
                  <a:cubicBezTo>
                    <a:pt x="17271" y="10300"/>
                    <a:pt x="17948" y="10676"/>
                    <a:pt x="18484" y="10972"/>
                  </a:cubicBezTo>
                  <a:cubicBezTo>
                    <a:pt x="17943" y="10672"/>
                    <a:pt x="17267" y="10297"/>
                    <a:pt x="16503" y="987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258" y="1026"/>
                    <a:pt x="2450" y="1986"/>
                    <a:pt x="2648" y="2136"/>
                  </a:cubicBezTo>
                  <a:cubicBezTo>
                    <a:pt x="2765" y="2218"/>
                    <a:pt x="3063" y="2416"/>
                    <a:pt x="3460" y="2648"/>
                  </a:cubicBezTo>
                  <a:cubicBezTo>
                    <a:pt x="4651" y="3376"/>
                    <a:pt x="6686" y="4552"/>
                    <a:pt x="6917" y="4684"/>
                  </a:cubicBezTo>
                  <a:cubicBezTo>
                    <a:pt x="7232" y="4865"/>
                    <a:pt x="13851" y="8638"/>
                    <a:pt x="14132" y="8788"/>
                  </a:cubicBezTo>
                  <a:cubicBezTo>
                    <a:pt x="14430" y="8953"/>
                    <a:pt x="18434" y="11038"/>
                    <a:pt x="18434" y="11038"/>
                  </a:cubicBezTo>
                  <a:lnTo>
                    <a:pt x="18484" y="10972"/>
                  </a:lnTo>
                  <a:lnTo>
                    <a:pt x="18434" y="11021"/>
                  </a:lnTo>
                  <a:cubicBezTo>
                    <a:pt x="18368" y="10988"/>
                    <a:pt x="17408" y="10475"/>
                    <a:pt x="16399" y="9962"/>
                  </a:cubicBezTo>
                  <a:cubicBezTo>
                    <a:pt x="15356" y="9416"/>
                    <a:pt x="14281" y="8854"/>
                    <a:pt x="14149" y="8788"/>
                  </a:cubicBezTo>
                  <a:cubicBezTo>
                    <a:pt x="13867" y="8622"/>
                    <a:pt x="7232" y="4865"/>
                    <a:pt x="6935" y="4684"/>
                  </a:cubicBezTo>
                  <a:cubicBezTo>
                    <a:pt x="6769" y="4585"/>
                    <a:pt x="5809" y="4038"/>
                    <a:pt x="4850" y="3459"/>
                  </a:cubicBezTo>
                  <a:cubicBezTo>
                    <a:pt x="4353" y="3177"/>
                    <a:pt x="3873" y="2880"/>
                    <a:pt x="3476" y="2648"/>
                  </a:cubicBezTo>
                  <a:cubicBezTo>
                    <a:pt x="3078" y="2400"/>
                    <a:pt x="2765" y="2218"/>
                    <a:pt x="2665" y="2136"/>
                  </a:cubicBezTo>
                  <a:cubicBezTo>
                    <a:pt x="2467" y="1986"/>
                    <a:pt x="1275" y="1026"/>
                    <a:pt x="34" y="18"/>
                  </a:cubicBezTo>
                  <a:cubicBezTo>
                    <a:pt x="1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extrusionOk="0">
                  <a:moveTo>
                    <a:pt x="1754" y="0"/>
                  </a:moveTo>
                  <a:cubicBezTo>
                    <a:pt x="1705" y="33"/>
                    <a:pt x="1225" y="563"/>
                    <a:pt x="1059" y="761"/>
                  </a:cubicBezTo>
                  <a:cubicBezTo>
                    <a:pt x="894" y="960"/>
                    <a:pt x="199" y="1688"/>
                    <a:pt x="199" y="1688"/>
                  </a:cubicBezTo>
                  <a:cubicBezTo>
                    <a:pt x="199" y="1787"/>
                    <a:pt x="17" y="2383"/>
                    <a:pt x="0" y="2416"/>
                  </a:cubicBezTo>
                  <a:lnTo>
                    <a:pt x="1010" y="1176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fill="none" extrusionOk="0">
                  <a:moveTo>
                    <a:pt x="1754" y="0"/>
                  </a:moveTo>
                  <a:lnTo>
                    <a:pt x="1010" y="1176"/>
                  </a:lnTo>
                  <a:lnTo>
                    <a:pt x="0" y="2416"/>
                  </a:lnTo>
                  <a:cubicBezTo>
                    <a:pt x="17" y="2383"/>
                    <a:pt x="199" y="1787"/>
                    <a:pt x="199" y="1688"/>
                  </a:cubicBezTo>
                  <a:cubicBezTo>
                    <a:pt x="199" y="1688"/>
                    <a:pt x="894" y="960"/>
                    <a:pt x="1059" y="761"/>
                  </a:cubicBezTo>
                  <a:cubicBezTo>
                    <a:pt x="1225" y="563"/>
                    <a:pt x="1705" y="33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33400" y="1804025"/>
              <a:ext cx="15350" cy="35150"/>
            </a:xfrm>
            <a:custGeom>
              <a:avLst/>
              <a:gdLst/>
              <a:ahLst/>
              <a:cxnLst/>
              <a:rect l="l" t="t" r="r" b="b"/>
              <a:pathLst>
                <a:path w="614" h="1406" extrusionOk="0">
                  <a:moveTo>
                    <a:pt x="613" y="0"/>
                  </a:moveTo>
                  <a:lnTo>
                    <a:pt x="613" y="0"/>
                  </a:lnTo>
                  <a:cubicBezTo>
                    <a:pt x="580" y="33"/>
                    <a:pt x="382" y="314"/>
                    <a:pt x="316" y="446"/>
                  </a:cubicBezTo>
                  <a:cubicBezTo>
                    <a:pt x="232" y="596"/>
                    <a:pt x="67" y="976"/>
                    <a:pt x="67" y="976"/>
                  </a:cubicBezTo>
                  <a:cubicBezTo>
                    <a:pt x="51" y="1009"/>
                    <a:pt x="1" y="1225"/>
                    <a:pt x="183" y="1373"/>
                  </a:cubicBezTo>
                  <a:cubicBezTo>
                    <a:pt x="216" y="1390"/>
                    <a:pt x="249" y="1406"/>
                    <a:pt x="265" y="1406"/>
                  </a:cubicBezTo>
                  <a:cubicBezTo>
                    <a:pt x="316" y="1324"/>
                    <a:pt x="316" y="1075"/>
                    <a:pt x="331" y="1009"/>
                  </a:cubicBezTo>
                  <a:cubicBezTo>
                    <a:pt x="365" y="927"/>
                    <a:pt x="596" y="49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71050" y="1787475"/>
              <a:ext cx="23200" cy="92350"/>
            </a:xfrm>
            <a:custGeom>
              <a:avLst/>
              <a:gdLst/>
              <a:ahLst/>
              <a:cxnLst/>
              <a:rect l="l" t="t" r="r" b="b"/>
              <a:pathLst>
                <a:path w="928" h="3694" extrusionOk="0">
                  <a:moveTo>
                    <a:pt x="149" y="0"/>
                  </a:moveTo>
                  <a:cubicBezTo>
                    <a:pt x="149" y="0"/>
                    <a:pt x="50" y="645"/>
                    <a:pt x="67" y="943"/>
                  </a:cubicBezTo>
                  <a:cubicBezTo>
                    <a:pt x="83" y="1241"/>
                    <a:pt x="1" y="1688"/>
                    <a:pt x="1" y="1688"/>
                  </a:cubicBezTo>
                  <a:cubicBezTo>
                    <a:pt x="1" y="1688"/>
                    <a:pt x="200" y="1920"/>
                    <a:pt x="332" y="2035"/>
                  </a:cubicBezTo>
                  <a:cubicBezTo>
                    <a:pt x="480" y="2151"/>
                    <a:pt x="564" y="2399"/>
                    <a:pt x="663" y="2730"/>
                  </a:cubicBezTo>
                  <a:cubicBezTo>
                    <a:pt x="679" y="2829"/>
                    <a:pt x="712" y="2979"/>
                    <a:pt x="729" y="3144"/>
                  </a:cubicBezTo>
                  <a:cubicBezTo>
                    <a:pt x="778" y="3292"/>
                    <a:pt x="828" y="3458"/>
                    <a:pt x="844" y="3574"/>
                  </a:cubicBezTo>
                  <a:cubicBezTo>
                    <a:pt x="844" y="3657"/>
                    <a:pt x="867" y="3694"/>
                    <a:pt x="904" y="3694"/>
                  </a:cubicBezTo>
                  <a:cubicBezTo>
                    <a:pt x="911" y="3694"/>
                    <a:pt x="919" y="3692"/>
                    <a:pt x="928" y="3689"/>
                  </a:cubicBezTo>
                  <a:cubicBezTo>
                    <a:pt x="928" y="3442"/>
                    <a:pt x="877" y="2946"/>
                    <a:pt x="877" y="2796"/>
                  </a:cubicBezTo>
                  <a:cubicBezTo>
                    <a:pt x="861" y="2582"/>
                    <a:pt x="679" y="1655"/>
                    <a:pt x="679" y="1655"/>
                  </a:cubicBezTo>
                  <a:lnTo>
                    <a:pt x="546" y="828"/>
                  </a:lnTo>
                  <a:lnTo>
                    <a:pt x="497" y="1406"/>
                  </a:lnTo>
                  <a:cubicBezTo>
                    <a:pt x="497" y="1406"/>
                    <a:pt x="398" y="1125"/>
                    <a:pt x="332" y="943"/>
                  </a:cubicBezTo>
                  <a:cubicBezTo>
                    <a:pt x="266" y="76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702350" y="1761000"/>
              <a:ext cx="836875" cy="474925"/>
            </a:xfrm>
            <a:custGeom>
              <a:avLst/>
              <a:gdLst/>
              <a:ahLst/>
              <a:cxnLst/>
              <a:rect l="l" t="t" r="r" b="b"/>
              <a:pathLst>
                <a:path w="33475" h="18997" extrusionOk="0">
                  <a:moveTo>
                    <a:pt x="33474" y="0"/>
                  </a:moveTo>
                  <a:lnTo>
                    <a:pt x="33474" y="0"/>
                  </a:lnTo>
                  <a:cubicBezTo>
                    <a:pt x="33441" y="16"/>
                    <a:pt x="33408" y="16"/>
                    <a:pt x="33359" y="33"/>
                  </a:cubicBezTo>
                  <a:lnTo>
                    <a:pt x="33276" y="82"/>
                  </a:lnTo>
                  <a:cubicBezTo>
                    <a:pt x="32812" y="347"/>
                    <a:pt x="30463" y="1936"/>
                    <a:pt x="27700" y="3773"/>
                  </a:cubicBezTo>
                  <a:cubicBezTo>
                    <a:pt x="23993" y="6255"/>
                    <a:pt x="19526" y="9183"/>
                    <a:pt x="17904" y="10077"/>
                  </a:cubicBezTo>
                  <a:cubicBezTo>
                    <a:pt x="14975" y="11665"/>
                    <a:pt x="0" y="18831"/>
                    <a:pt x="0" y="18831"/>
                  </a:cubicBezTo>
                  <a:lnTo>
                    <a:pt x="3674" y="18996"/>
                  </a:lnTo>
                  <a:cubicBezTo>
                    <a:pt x="7363" y="18152"/>
                    <a:pt x="11169" y="17275"/>
                    <a:pt x="11169" y="17275"/>
                  </a:cubicBezTo>
                  <a:lnTo>
                    <a:pt x="13783" y="14495"/>
                  </a:lnTo>
                  <a:cubicBezTo>
                    <a:pt x="13783" y="14495"/>
                    <a:pt x="16662" y="12443"/>
                    <a:pt x="17854" y="11616"/>
                  </a:cubicBezTo>
                  <a:cubicBezTo>
                    <a:pt x="19045" y="10789"/>
                    <a:pt x="21461" y="9002"/>
                    <a:pt x="21461" y="9002"/>
                  </a:cubicBezTo>
                  <a:lnTo>
                    <a:pt x="21461" y="9002"/>
                  </a:lnTo>
                  <a:lnTo>
                    <a:pt x="20585" y="10639"/>
                  </a:lnTo>
                  <a:cubicBezTo>
                    <a:pt x="20585" y="10639"/>
                    <a:pt x="23100" y="8223"/>
                    <a:pt x="24076" y="7612"/>
                  </a:cubicBezTo>
                  <a:cubicBezTo>
                    <a:pt x="25052" y="6983"/>
                    <a:pt x="28709" y="3855"/>
                    <a:pt x="29586" y="3325"/>
                  </a:cubicBezTo>
                  <a:cubicBezTo>
                    <a:pt x="30381" y="2862"/>
                    <a:pt x="33011" y="446"/>
                    <a:pt x="334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592575" y="1992225"/>
              <a:ext cx="28550" cy="131175"/>
            </a:xfrm>
            <a:custGeom>
              <a:avLst/>
              <a:gdLst/>
              <a:ahLst/>
              <a:cxnLst/>
              <a:rect l="l" t="t" r="r" b="b"/>
              <a:pathLst>
                <a:path w="1142" h="5247" extrusionOk="0">
                  <a:moveTo>
                    <a:pt x="149" y="0"/>
                  </a:moveTo>
                  <a:cubicBezTo>
                    <a:pt x="149" y="0"/>
                    <a:pt x="100" y="2003"/>
                    <a:pt x="149" y="2632"/>
                  </a:cubicBezTo>
                  <a:cubicBezTo>
                    <a:pt x="215" y="3243"/>
                    <a:pt x="0" y="5246"/>
                    <a:pt x="0" y="5246"/>
                  </a:cubicBezTo>
                  <a:lnTo>
                    <a:pt x="1142" y="5196"/>
                  </a:lnTo>
                  <a:cubicBezTo>
                    <a:pt x="1142" y="5196"/>
                    <a:pt x="777" y="3559"/>
                    <a:pt x="678" y="2996"/>
                  </a:cubicBezTo>
                  <a:cubicBezTo>
                    <a:pt x="563" y="2416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56900" y="1903700"/>
              <a:ext cx="62900" cy="123725"/>
            </a:xfrm>
            <a:custGeom>
              <a:avLst/>
              <a:gdLst/>
              <a:ahLst/>
              <a:cxnLst/>
              <a:rect l="l" t="t" r="r" b="b"/>
              <a:pathLst>
                <a:path w="2516" h="4949" extrusionOk="0">
                  <a:moveTo>
                    <a:pt x="2515" y="0"/>
                  </a:moveTo>
                  <a:lnTo>
                    <a:pt x="927" y="2482"/>
                  </a:lnTo>
                  <a:lnTo>
                    <a:pt x="0" y="4948"/>
                  </a:lnTo>
                  <a:cubicBezTo>
                    <a:pt x="0" y="4948"/>
                    <a:pt x="1390" y="2714"/>
                    <a:pt x="1472" y="2599"/>
                  </a:cubicBezTo>
                  <a:cubicBezTo>
                    <a:pt x="1538" y="2482"/>
                    <a:pt x="2515" y="1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81200" y="1883450"/>
              <a:ext cx="307800" cy="165050"/>
            </a:xfrm>
            <a:custGeom>
              <a:avLst/>
              <a:gdLst/>
              <a:ahLst/>
              <a:cxnLst/>
              <a:rect l="l" t="t" r="r" b="b"/>
              <a:pathLst>
                <a:path w="12312" h="6602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"/>
                    <a:pt x="5213" y="3012"/>
                    <a:pt x="5792" y="3325"/>
                  </a:cubicBezTo>
                  <a:cubicBezTo>
                    <a:pt x="6371" y="3640"/>
                    <a:pt x="12312" y="6602"/>
                    <a:pt x="12312" y="6602"/>
                  </a:cubicBezTo>
                  <a:cubicBezTo>
                    <a:pt x="12312" y="6602"/>
                    <a:pt x="6602" y="3524"/>
                    <a:pt x="5941" y="3210"/>
                  </a:cubicBezTo>
                  <a:cubicBezTo>
                    <a:pt x="5279" y="2895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1000" y="2089050"/>
              <a:ext cx="579175" cy="286675"/>
            </a:xfrm>
            <a:custGeom>
              <a:avLst/>
              <a:gdLst/>
              <a:ahLst/>
              <a:cxnLst/>
              <a:rect l="l" t="t" r="r" b="b"/>
              <a:pathLst>
                <a:path w="23167" h="11467" extrusionOk="0">
                  <a:moveTo>
                    <a:pt x="318" y="1"/>
                  </a:moveTo>
                  <a:cubicBezTo>
                    <a:pt x="164" y="1"/>
                    <a:pt x="45" y="15"/>
                    <a:pt x="1" y="50"/>
                  </a:cubicBezTo>
                  <a:lnTo>
                    <a:pt x="100" y="11467"/>
                  </a:lnTo>
                  <a:lnTo>
                    <a:pt x="23167" y="11467"/>
                  </a:lnTo>
                  <a:lnTo>
                    <a:pt x="23167" y="4617"/>
                  </a:lnTo>
                  <a:cubicBezTo>
                    <a:pt x="23167" y="4617"/>
                    <a:pt x="21627" y="4831"/>
                    <a:pt x="20850" y="5030"/>
                  </a:cubicBezTo>
                  <a:cubicBezTo>
                    <a:pt x="20072" y="5245"/>
                    <a:pt x="19145" y="5245"/>
                    <a:pt x="18218" y="5345"/>
                  </a:cubicBezTo>
                  <a:cubicBezTo>
                    <a:pt x="18064" y="5361"/>
                    <a:pt x="17920" y="5368"/>
                    <a:pt x="17785" y="5368"/>
                  </a:cubicBezTo>
                  <a:cubicBezTo>
                    <a:pt x="17107" y="5368"/>
                    <a:pt x="16652" y="5195"/>
                    <a:pt x="16266" y="5195"/>
                  </a:cubicBezTo>
                  <a:cubicBezTo>
                    <a:pt x="15803" y="5195"/>
                    <a:pt x="14827" y="4930"/>
                    <a:pt x="14049" y="4732"/>
                  </a:cubicBezTo>
                  <a:cubicBezTo>
                    <a:pt x="13288" y="4517"/>
                    <a:pt x="12610" y="4517"/>
                    <a:pt x="12213" y="4467"/>
                  </a:cubicBezTo>
                  <a:cubicBezTo>
                    <a:pt x="12119" y="4455"/>
                    <a:pt x="12035" y="4449"/>
                    <a:pt x="11954" y="4449"/>
                  </a:cubicBezTo>
                  <a:cubicBezTo>
                    <a:pt x="11691" y="4449"/>
                    <a:pt x="11463" y="4514"/>
                    <a:pt x="11070" y="4665"/>
                  </a:cubicBezTo>
                  <a:cubicBezTo>
                    <a:pt x="10651" y="4842"/>
                    <a:pt x="10431" y="5007"/>
                    <a:pt x="10175" y="5007"/>
                  </a:cubicBezTo>
                  <a:cubicBezTo>
                    <a:pt x="10117" y="5007"/>
                    <a:pt x="10059" y="4999"/>
                    <a:pt x="9995" y="4981"/>
                  </a:cubicBezTo>
                  <a:cubicBezTo>
                    <a:pt x="9631" y="4881"/>
                    <a:pt x="8804" y="4566"/>
                    <a:pt x="8539" y="4418"/>
                  </a:cubicBezTo>
                  <a:cubicBezTo>
                    <a:pt x="8290" y="4268"/>
                    <a:pt x="7463" y="3855"/>
                    <a:pt x="7463" y="3855"/>
                  </a:cubicBezTo>
                  <a:cubicBezTo>
                    <a:pt x="7463" y="3855"/>
                    <a:pt x="6223" y="3077"/>
                    <a:pt x="5874" y="2878"/>
                  </a:cubicBezTo>
                  <a:cubicBezTo>
                    <a:pt x="5510" y="2664"/>
                    <a:pt x="4948" y="2300"/>
                    <a:pt x="4634" y="2150"/>
                  </a:cubicBezTo>
                  <a:cubicBezTo>
                    <a:pt x="4319" y="2002"/>
                    <a:pt x="4253" y="1819"/>
                    <a:pt x="4021" y="1373"/>
                  </a:cubicBezTo>
                  <a:cubicBezTo>
                    <a:pt x="3856" y="1091"/>
                    <a:pt x="3723" y="1091"/>
                    <a:pt x="3509" y="1091"/>
                  </a:cubicBezTo>
                  <a:cubicBezTo>
                    <a:pt x="3460" y="1099"/>
                    <a:pt x="3409" y="1103"/>
                    <a:pt x="3353" y="1103"/>
                  </a:cubicBezTo>
                  <a:cubicBezTo>
                    <a:pt x="3276" y="1103"/>
                    <a:pt x="3191" y="1095"/>
                    <a:pt x="3095" y="1075"/>
                  </a:cubicBezTo>
                  <a:cubicBezTo>
                    <a:pt x="2582" y="959"/>
                    <a:pt x="2466" y="760"/>
                    <a:pt x="2267" y="661"/>
                  </a:cubicBezTo>
                  <a:cubicBezTo>
                    <a:pt x="2069" y="562"/>
                    <a:pt x="1854" y="248"/>
                    <a:pt x="1490" y="149"/>
                  </a:cubicBezTo>
                  <a:cubicBezTo>
                    <a:pt x="1246" y="79"/>
                    <a:pt x="683" y="1"/>
                    <a:pt x="318" y="1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311000" y="2089025"/>
              <a:ext cx="579175" cy="286700"/>
            </a:xfrm>
            <a:custGeom>
              <a:avLst/>
              <a:gdLst/>
              <a:ahLst/>
              <a:cxnLst/>
              <a:rect l="l" t="t" r="r" b="b"/>
              <a:pathLst>
                <a:path w="23167" h="11468" extrusionOk="0">
                  <a:moveTo>
                    <a:pt x="116" y="0"/>
                  </a:moveTo>
                  <a:cubicBezTo>
                    <a:pt x="67" y="17"/>
                    <a:pt x="17" y="17"/>
                    <a:pt x="1" y="33"/>
                  </a:cubicBezTo>
                  <a:lnTo>
                    <a:pt x="1" y="51"/>
                  </a:lnTo>
                  <a:cubicBezTo>
                    <a:pt x="34" y="33"/>
                    <a:pt x="67" y="17"/>
                    <a:pt x="116" y="17"/>
                  </a:cubicBezTo>
                  <a:cubicBezTo>
                    <a:pt x="166" y="0"/>
                    <a:pt x="233" y="0"/>
                    <a:pt x="315" y="0"/>
                  </a:cubicBezTo>
                  <a:close/>
                  <a:moveTo>
                    <a:pt x="315" y="0"/>
                  </a:moveTo>
                  <a:cubicBezTo>
                    <a:pt x="679" y="0"/>
                    <a:pt x="1241" y="84"/>
                    <a:pt x="1490" y="150"/>
                  </a:cubicBezTo>
                  <a:cubicBezTo>
                    <a:pt x="1672" y="199"/>
                    <a:pt x="1821" y="298"/>
                    <a:pt x="1936" y="415"/>
                  </a:cubicBezTo>
                  <a:cubicBezTo>
                    <a:pt x="2053" y="514"/>
                    <a:pt x="2168" y="613"/>
                    <a:pt x="2267" y="662"/>
                  </a:cubicBezTo>
                  <a:cubicBezTo>
                    <a:pt x="2168" y="596"/>
                    <a:pt x="2069" y="497"/>
                    <a:pt x="1936" y="397"/>
                  </a:cubicBezTo>
                  <a:cubicBezTo>
                    <a:pt x="1821" y="298"/>
                    <a:pt x="1672" y="199"/>
                    <a:pt x="1490" y="133"/>
                  </a:cubicBezTo>
                  <a:cubicBezTo>
                    <a:pt x="1241" y="66"/>
                    <a:pt x="679" y="0"/>
                    <a:pt x="315" y="0"/>
                  </a:cubicBezTo>
                  <a:close/>
                  <a:moveTo>
                    <a:pt x="2267" y="662"/>
                  </a:moveTo>
                  <a:cubicBezTo>
                    <a:pt x="2466" y="761"/>
                    <a:pt x="2565" y="977"/>
                    <a:pt x="3095" y="1076"/>
                  </a:cubicBezTo>
                  <a:cubicBezTo>
                    <a:pt x="3211" y="1110"/>
                    <a:pt x="3310" y="1110"/>
                    <a:pt x="3410" y="1110"/>
                  </a:cubicBezTo>
                  <a:lnTo>
                    <a:pt x="3591" y="1110"/>
                  </a:lnTo>
                  <a:cubicBezTo>
                    <a:pt x="3674" y="1110"/>
                    <a:pt x="3741" y="1110"/>
                    <a:pt x="3807" y="1143"/>
                  </a:cubicBezTo>
                  <a:cubicBezTo>
                    <a:pt x="3873" y="1192"/>
                    <a:pt x="3939" y="1258"/>
                    <a:pt x="4005" y="1390"/>
                  </a:cubicBezTo>
                  <a:cubicBezTo>
                    <a:pt x="4138" y="1606"/>
                    <a:pt x="4204" y="1754"/>
                    <a:pt x="4303" y="1871"/>
                  </a:cubicBezTo>
                  <a:cubicBezTo>
                    <a:pt x="4220" y="1754"/>
                    <a:pt x="4138" y="1589"/>
                    <a:pt x="4021" y="1374"/>
                  </a:cubicBezTo>
                  <a:cubicBezTo>
                    <a:pt x="3955" y="1258"/>
                    <a:pt x="3889" y="1176"/>
                    <a:pt x="3823" y="1143"/>
                  </a:cubicBezTo>
                  <a:cubicBezTo>
                    <a:pt x="3756" y="1092"/>
                    <a:pt x="3674" y="1092"/>
                    <a:pt x="3591" y="1092"/>
                  </a:cubicBezTo>
                  <a:lnTo>
                    <a:pt x="3410" y="1092"/>
                  </a:lnTo>
                  <a:cubicBezTo>
                    <a:pt x="3310" y="1092"/>
                    <a:pt x="3211" y="1092"/>
                    <a:pt x="3095" y="1059"/>
                  </a:cubicBezTo>
                  <a:cubicBezTo>
                    <a:pt x="2582" y="960"/>
                    <a:pt x="2483" y="761"/>
                    <a:pt x="2267" y="662"/>
                  </a:cubicBezTo>
                  <a:close/>
                  <a:moveTo>
                    <a:pt x="4303" y="1871"/>
                  </a:moveTo>
                  <a:lnTo>
                    <a:pt x="4303" y="1871"/>
                  </a:lnTo>
                  <a:cubicBezTo>
                    <a:pt x="4385" y="2003"/>
                    <a:pt x="4485" y="2085"/>
                    <a:pt x="4634" y="2151"/>
                  </a:cubicBezTo>
                  <a:cubicBezTo>
                    <a:pt x="4485" y="2069"/>
                    <a:pt x="4385" y="1986"/>
                    <a:pt x="4303" y="1871"/>
                  </a:cubicBezTo>
                  <a:close/>
                  <a:moveTo>
                    <a:pt x="4634" y="2151"/>
                  </a:moveTo>
                  <a:cubicBezTo>
                    <a:pt x="4948" y="2317"/>
                    <a:pt x="5510" y="2665"/>
                    <a:pt x="5874" y="2879"/>
                  </a:cubicBezTo>
                  <a:cubicBezTo>
                    <a:pt x="6040" y="2979"/>
                    <a:pt x="6454" y="3228"/>
                    <a:pt x="6801" y="3442"/>
                  </a:cubicBezTo>
                  <a:cubicBezTo>
                    <a:pt x="6984" y="3558"/>
                    <a:pt x="7149" y="3658"/>
                    <a:pt x="7264" y="3724"/>
                  </a:cubicBezTo>
                  <a:cubicBezTo>
                    <a:pt x="7331" y="3773"/>
                    <a:pt x="7381" y="3806"/>
                    <a:pt x="7414" y="3823"/>
                  </a:cubicBezTo>
                  <a:cubicBezTo>
                    <a:pt x="7430" y="3839"/>
                    <a:pt x="7447" y="3839"/>
                    <a:pt x="7447" y="3839"/>
                  </a:cubicBezTo>
                  <a:lnTo>
                    <a:pt x="7463" y="3856"/>
                  </a:lnTo>
                  <a:cubicBezTo>
                    <a:pt x="7463" y="3856"/>
                    <a:pt x="7480" y="3856"/>
                    <a:pt x="7496" y="3872"/>
                  </a:cubicBezTo>
                  <a:cubicBezTo>
                    <a:pt x="7662" y="3956"/>
                    <a:pt x="8323" y="4287"/>
                    <a:pt x="8539" y="4419"/>
                  </a:cubicBezTo>
                  <a:cubicBezTo>
                    <a:pt x="8804" y="4584"/>
                    <a:pt x="9631" y="4882"/>
                    <a:pt x="9978" y="4982"/>
                  </a:cubicBezTo>
                  <a:cubicBezTo>
                    <a:pt x="10044" y="5015"/>
                    <a:pt x="10110" y="5015"/>
                    <a:pt x="10177" y="5015"/>
                  </a:cubicBezTo>
                  <a:cubicBezTo>
                    <a:pt x="10309" y="5015"/>
                    <a:pt x="10426" y="4982"/>
                    <a:pt x="10558" y="4915"/>
                  </a:cubicBezTo>
                  <a:cubicBezTo>
                    <a:pt x="10706" y="4849"/>
                    <a:pt x="10856" y="4766"/>
                    <a:pt x="11070" y="4684"/>
                  </a:cubicBezTo>
                  <a:cubicBezTo>
                    <a:pt x="11467" y="4518"/>
                    <a:pt x="11683" y="4452"/>
                    <a:pt x="11948" y="4452"/>
                  </a:cubicBezTo>
                  <a:cubicBezTo>
                    <a:pt x="12030" y="4452"/>
                    <a:pt x="12113" y="4452"/>
                    <a:pt x="12213" y="4468"/>
                  </a:cubicBezTo>
                  <a:cubicBezTo>
                    <a:pt x="12113" y="4452"/>
                    <a:pt x="12030" y="4435"/>
                    <a:pt x="11948" y="4435"/>
                  </a:cubicBezTo>
                  <a:cubicBezTo>
                    <a:pt x="11683" y="4435"/>
                    <a:pt x="11467" y="4518"/>
                    <a:pt x="11070" y="4666"/>
                  </a:cubicBezTo>
                  <a:cubicBezTo>
                    <a:pt x="10856" y="4750"/>
                    <a:pt x="10690" y="4832"/>
                    <a:pt x="10558" y="4898"/>
                  </a:cubicBezTo>
                  <a:cubicBezTo>
                    <a:pt x="10426" y="4964"/>
                    <a:pt x="10309" y="4997"/>
                    <a:pt x="10177" y="4997"/>
                  </a:cubicBezTo>
                  <a:cubicBezTo>
                    <a:pt x="10110" y="4997"/>
                    <a:pt x="10062" y="4997"/>
                    <a:pt x="9995" y="4982"/>
                  </a:cubicBezTo>
                  <a:cubicBezTo>
                    <a:pt x="9631" y="4882"/>
                    <a:pt x="8804" y="4567"/>
                    <a:pt x="8555" y="4419"/>
                  </a:cubicBezTo>
                  <a:cubicBezTo>
                    <a:pt x="8290" y="4253"/>
                    <a:pt x="7463" y="3839"/>
                    <a:pt x="7463" y="3839"/>
                  </a:cubicBezTo>
                  <a:cubicBezTo>
                    <a:pt x="7463" y="3839"/>
                    <a:pt x="6238" y="3078"/>
                    <a:pt x="5874" y="2864"/>
                  </a:cubicBezTo>
                  <a:cubicBezTo>
                    <a:pt x="5510" y="2665"/>
                    <a:pt x="4948" y="2301"/>
                    <a:pt x="4634" y="2151"/>
                  </a:cubicBezTo>
                  <a:close/>
                  <a:moveTo>
                    <a:pt x="12219" y="4469"/>
                  </a:moveTo>
                  <a:cubicBezTo>
                    <a:pt x="12617" y="4518"/>
                    <a:pt x="13292" y="4519"/>
                    <a:pt x="14049" y="4733"/>
                  </a:cubicBezTo>
                  <a:cubicBezTo>
                    <a:pt x="14827" y="4931"/>
                    <a:pt x="15803" y="5196"/>
                    <a:pt x="16266" y="5196"/>
                  </a:cubicBezTo>
                  <a:cubicBezTo>
                    <a:pt x="16647" y="5196"/>
                    <a:pt x="17111" y="5379"/>
                    <a:pt x="17788" y="5379"/>
                  </a:cubicBezTo>
                  <a:cubicBezTo>
                    <a:pt x="17921" y="5379"/>
                    <a:pt x="18070" y="5361"/>
                    <a:pt x="18218" y="5346"/>
                  </a:cubicBezTo>
                  <a:lnTo>
                    <a:pt x="18218" y="5346"/>
                  </a:lnTo>
                  <a:cubicBezTo>
                    <a:pt x="18070" y="5361"/>
                    <a:pt x="17921" y="5361"/>
                    <a:pt x="17788" y="5361"/>
                  </a:cubicBezTo>
                  <a:cubicBezTo>
                    <a:pt x="17111" y="5361"/>
                    <a:pt x="16647" y="5180"/>
                    <a:pt x="16266" y="5180"/>
                  </a:cubicBezTo>
                  <a:cubicBezTo>
                    <a:pt x="15803" y="5180"/>
                    <a:pt x="14827" y="4931"/>
                    <a:pt x="14049" y="4717"/>
                  </a:cubicBezTo>
                  <a:cubicBezTo>
                    <a:pt x="13292" y="4519"/>
                    <a:pt x="12617" y="4518"/>
                    <a:pt x="12219" y="4469"/>
                  </a:cubicBezTo>
                  <a:close/>
                  <a:moveTo>
                    <a:pt x="1" y="51"/>
                  </a:moveTo>
                  <a:lnTo>
                    <a:pt x="100" y="11468"/>
                  </a:lnTo>
                  <a:lnTo>
                    <a:pt x="116" y="11468"/>
                  </a:lnTo>
                  <a:lnTo>
                    <a:pt x="1" y="51"/>
                  </a:lnTo>
                  <a:close/>
                  <a:moveTo>
                    <a:pt x="23149" y="4618"/>
                  </a:moveTo>
                  <a:lnTo>
                    <a:pt x="23149" y="4620"/>
                  </a:lnTo>
                  <a:lnTo>
                    <a:pt x="23149" y="4620"/>
                  </a:lnTo>
                  <a:cubicBezTo>
                    <a:pt x="22978" y="4642"/>
                    <a:pt x="21564" y="4829"/>
                    <a:pt x="20850" y="5031"/>
                  </a:cubicBezTo>
                  <a:cubicBezTo>
                    <a:pt x="20072" y="5229"/>
                    <a:pt x="19145" y="5229"/>
                    <a:pt x="18218" y="5346"/>
                  </a:cubicBezTo>
                  <a:cubicBezTo>
                    <a:pt x="19145" y="5246"/>
                    <a:pt x="20072" y="5246"/>
                    <a:pt x="20850" y="5048"/>
                  </a:cubicBezTo>
                  <a:cubicBezTo>
                    <a:pt x="21230" y="4931"/>
                    <a:pt x="21810" y="4832"/>
                    <a:pt x="22289" y="4750"/>
                  </a:cubicBezTo>
                  <a:cubicBezTo>
                    <a:pt x="22538" y="4717"/>
                    <a:pt x="22752" y="4684"/>
                    <a:pt x="22918" y="4666"/>
                  </a:cubicBezTo>
                  <a:cubicBezTo>
                    <a:pt x="22984" y="4651"/>
                    <a:pt x="23050" y="4651"/>
                    <a:pt x="23101" y="4633"/>
                  </a:cubicBezTo>
                  <a:lnTo>
                    <a:pt x="23149" y="4633"/>
                  </a:lnTo>
                  <a:lnTo>
                    <a:pt x="23149" y="11468"/>
                  </a:lnTo>
                  <a:lnTo>
                    <a:pt x="23167" y="11468"/>
                  </a:lnTo>
                  <a:lnTo>
                    <a:pt x="23167" y="461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12225" y="2054000"/>
              <a:ext cx="1925275" cy="291950"/>
            </a:xfrm>
            <a:custGeom>
              <a:avLst/>
              <a:gdLst/>
              <a:ahLst/>
              <a:cxnLst/>
              <a:rect l="l" t="t" r="r" b="b"/>
              <a:pathLst>
                <a:path w="77011" h="11678" extrusionOk="0">
                  <a:moveTo>
                    <a:pt x="66408" y="0"/>
                  </a:moveTo>
                  <a:cubicBezTo>
                    <a:pt x="65933" y="0"/>
                    <a:pt x="65593" y="62"/>
                    <a:pt x="65593" y="62"/>
                  </a:cubicBezTo>
                  <a:lnTo>
                    <a:pt x="62930" y="673"/>
                  </a:lnTo>
                  <a:lnTo>
                    <a:pt x="58297" y="640"/>
                  </a:lnTo>
                  <a:lnTo>
                    <a:pt x="57204" y="293"/>
                  </a:lnTo>
                  <a:cubicBezTo>
                    <a:pt x="57204" y="293"/>
                    <a:pt x="57000" y="264"/>
                    <a:pt x="56691" y="264"/>
                  </a:cubicBezTo>
                  <a:cubicBezTo>
                    <a:pt x="56383" y="264"/>
                    <a:pt x="55970" y="293"/>
                    <a:pt x="55550" y="408"/>
                  </a:cubicBezTo>
                  <a:cubicBezTo>
                    <a:pt x="54705" y="640"/>
                    <a:pt x="54358" y="823"/>
                    <a:pt x="53812" y="1286"/>
                  </a:cubicBezTo>
                  <a:cubicBezTo>
                    <a:pt x="53400" y="1646"/>
                    <a:pt x="52467" y="1686"/>
                    <a:pt x="52073" y="1686"/>
                  </a:cubicBezTo>
                  <a:cubicBezTo>
                    <a:pt x="51961" y="1686"/>
                    <a:pt x="51892" y="1683"/>
                    <a:pt x="51892" y="1683"/>
                  </a:cubicBezTo>
                  <a:cubicBezTo>
                    <a:pt x="51892" y="1683"/>
                    <a:pt x="50105" y="1749"/>
                    <a:pt x="49262" y="1749"/>
                  </a:cubicBezTo>
                  <a:cubicBezTo>
                    <a:pt x="48417" y="1749"/>
                    <a:pt x="45588" y="1335"/>
                    <a:pt x="45588" y="1335"/>
                  </a:cubicBezTo>
                  <a:lnTo>
                    <a:pt x="43470" y="1485"/>
                  </a:lnTo>
                  <a:cubicBezTo>
                    <a:pt x="43470" y="1485"/>
                    <a:pt x="41765" y="1898"/>
                    <a:pt x="41269" y="1981"/>
                  </a:cubicBezTo>
                  <a:cubicBezTo>
                    <a:pt x="41104" y="2008"/>
                    <a:pt x="40852" y="2018"/>
                    <a:pt x="40590" y="2018"/>
                  </a:cubicBezTo>
                  <a:cubicBezTo>
                    <a:pt x="40065" y="2018"/>
                    <a:pt x="39499" y="1981"/>
                    <a:pt x="39499" y="1981"/>
                  </a:cubicBezTo>
                  <a:lnTo>
                    <a:pt x="37414" y="2246"/>
                  </a:lnTo>
                  <a:lnTo>
                    <a:pt x="36256" y="2791"/>
                  </a:lnTo>
                  <a:lnTo>
                    <a:pt x="35478" y="2941"/>
                  </a:lnTo>
                  <a:cubicBezTo>
                    <a:pt x="35478" y="2941"/>
                    <a:pt x="35279" y="3023"/>
                    <a:pt x="35164" y="3106"/>
                  </a:cubicBezTo>
                  <a:cubicBezTo>
                    <a:pt x="35047" y="3172"/>
                    <a:pt x="33509" y="3221"/>
                    <a:pt x="33509" y="3221"/>
                  </a:cubicBezTo>
                  <a:lnTo>
                    <a:pt x="32583" y="3254"/>
                  </a:lnTo>
                  <a:lnTo>
                    <a:pt x="31921" y="3371"/>
                  </a:lnTo>
                  <a:lnTo>
                    <a:pt x="31043" y="3404"/>
                  </a:lnTo>
                  <a:cubicBezTo>
                    <a:pt x="31043" y="3404"/>
                    <a:pt x="30034" y="3801"/>
                    <a:pt x="29505" y="3949"/>
                  </a:cubicBezTo>
                  <a:cubicBezTo>
                    <a:pt x="28958" y="4099"/>
                    <a:pt x="28296" y="4214"/>
                    <a:pt x="27998" y="4265"/>
                  </a:cubicBezTo>
                  <a:cubicBezTo>
                    <a:pt x="27685" y="4298"/>
                    <a:pt x="26990" y="4496"/>
                    <a:pt x="26725" y="4611"/>
                  </a:cubicBezTo>
                  <a:cubicBezTo>
                    <a:pt x="26443" y="4728"/>
                    <a:pt x="25218" y="5224"/>
                    <a:pt x="25218" y="5224"/>
                  </a:cubicBezTo>
                  <a:cubicBezTo>
                    <a:pt x="25218" y="5224"/>
                    <a:pt x="23167" y="5688"/>
                    <a:pt x="22621" y="5919"/>
                  </a:cubicBezTo>
                  <a:cubicBezTo>
                    <a:pt x="22092" y="6151"/>
                    <a:pt x="20817" y="6762"/>
                    <a:pt x="20305" y="7078"/>
                  </a:cubicBezTo>
                  <a:cubicBezTo>
                    <a:pt x="19903" y="7331"/>
                    <a:pt x="19447" y="7401"/>
                    <a:pt x="19104" y="7401"/>
                  </a:cubicBezTo>
                  <a:cubicBezTo>
                    <a:pt x="19023" y="7401"/>
                    <a:pt x="18948" y="7398"/>
                    <a:pt x="18882" y="7391"/>
                  </a:cubicBezTo>
                  <a:cubicBezTo>
                    <a:pt x="18849" y="7387"/>
                    <a:pt x="18817" y="7385"/>
                    <a:pt x="18785" y="7385"/>
                  </a:cubicBezTo>
                  <a:cubicBezTo>
                    <a:pt x="18476" y="7385"/>
                    <a:pt x="18203" y="7585"/>
                    <a:pt x="18037" y="7689"/>
                  </a:cubicBezTo>
                  <a:cubicBezTo>
                    <a:pt x="17839" y="7806"/>
                    <a:pt x="17408" y="7772"/>
                    <a:pt x="17028" y="7855"/>
                  </a:cubicBezTo>
                  <a:cubicBezTo>
                    <a:pt x="16647" y="7921"/>
                    <a:pt x="16250" y="7971"/>
                    <a:pt x="15787" y="8152"/>
                  </a:cubicBezTo>
                  <a:cubicBezTo>
                    <a:pt x="15323" y="8351"/>
                    <a:pt x="15374" y="8351"/>
                    <a:pt x="14977" y="8434"/>
                  </a:cubicBezTo>
                  <a:cubicBezTo>
                    <a:pt x="14595" y="8501"/>
                    <a:pt x="13057" y="8583"/>
                    <a:pt x="13057" y="8583"/>
                  </a:cubicBezTo>
                  <a:lnTo>
                    <a:pt x="12014" y="8086"/>
                  </a:lnTo>
                  <a:cubicBezTo>
                    <a:pt x="12014" y="8086"/>
                    <a:pt x="11385" y="7921"/>
                    <a:pt x="11120" y="7888"/>
                  </a:cubicBezTo>
                  <a:cubicBezTo>
                    <a:pt x="10856" y="7855"/>
                    <a:pt x="10459" y="7508"/>
                    <a:pt x="10459" y="7508"/>
                  </a:cubicBezTo>
                  <a:cubicBezTo>
                    <a:pt x="10459" y="7508"/>
                    <a:pt x="9615" y="7541"/>
                    <a:pt x="9300" y="7541"/>
                  </a:cubicBezTo>
                  <a:cubicBezTo>
                    <a:pt x="9002" y="7541"/>
                    <a:pt x="8341" y="7309"/>
                    <a:pt x="8341" y="7309"/>
                  </a:cubicBezTo>
                  <a:lnTo>
                    <a:pt x="7447" y="6762"/>
                  </a:lnTo>
                  <a:lnTo>
                    <a:pt x="6604" y="6531"/>
                  </a:lnTo>
                  <a:cubicBezTo>
                    <a:pt x="6604" y="6531"/>
                    <a:pt x="5825" y="6118"/>
                    <a:pt x="5528" y="5919"/>
                  </a:cubicBezTo>
                  <a:cubicBezTo>
                    <a:pt x="5214" y="5721"/>
                    <a:pt x="4369" y="5456"/>
                    <a:pt x="4369" y="5456"/>
                  </a:cubicBezTo>
                  <a:cubicBezTo>
                    <a:pt x="4369" y="5456"/>
                    <a:pt x="3641" y="5026"/>
                    <a:pt x="3443" y="4761"/>
                  </a:cubicBezTo>
                  <a:cubicBezTo>
                    <a:pt x="3244" y="4496"/>
                    <a:pt x="2880" y="4413"/>
                    <a:pt x="2880" y="4413"/>
                  </a:cubicBezTo>
                  <a:cubicBezTo>
                    <a:pt x="2880" y="4413"/>
                    <a:pt x="2401" y="4099"/>
                    <a:pt x="2251" y="4033"/>
                  </a:cubicBezTo>
                  <a:cubicBezTo>
                    <a:pt x="2086" y="3949"/>
                    <a:pt x="1589" y="3751"/>
                    <a:pt x="1589" y="3751"/>
                  </a:cubicBezTo>
                  <a:cubicBezTo>
                    <a:pt x="1589" y="3751"/>
                    <a:pt x="1358" y="3519"/>
                    <a:pt x="1243" y="3338"/>
                  </a:cubicBezTo>
                  <a:cubicBezTo>
                    <a:pt x="1160" y="3197"/>
                    <a:pt x="1078" y="3156"/>
                    <a:pt x="966" y="3156"/>
                  </a:cubicBezTo>
                  <a:cubicBezTo>
                    <a:pt x="921" y="3156"/>
                    <a:pt x="870" y="3163"/>
                    <a:pt x="812" y="3172"/>
                  </a:cubicBezTo>
                  <a:cubicBezTo>
                    <a:pt x="792" y="3178"/>
                    <a:pt x="768" y="3180"/>
                    <a:pt x="740" y="3180"/>
                  </a:cubicBezTo>
                  <a:cubicBezTo>
                    <a:pt x="517" y="3180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288"/>
                  </a:lnTo>
                  <a:cubicBezTo>
                    <a:pt x="76366" y="3288"/>
                    <a:pt x="77010" y="1798"/>
                    <a:pt x="76829" y="1716"/>
                  </a:cubicBezTo>
                  <a:cubicBezTo>
                    <a:pt x="76794" y="1702"/>
                    <a:pt x="76716" y="1697"/>
                    <a:pt x="76610" y="1697"/>
                  </a:cubicBezTo>
                  <a:cubicBezTo>
                    <a:pt x="76466" y="1697"/>
                    <a:pt x="76269" y="1706"/>
                    <a:pt x="76051" y="1716"/>
                  </a:cubicBezTo>
                  <a:cubicBezTo>
                    <a:pt x="75857" y="1722"/>
                    <a:pt x="75644" y="1729"/>
                    <a:pt x="75426" y="1729"/>
                  </a:cubicBezTo>
                  <a:cubicBezTo>
                    <a:pt x="75068" y="1729"/>
                    <a:pt x="74699" y="1712"/>
                    <a:pt x="74380" y="1650"/>
                  </a:cubicBezTo>
                  <a:cubicBezTo>
                    <a:pt x="73487" y="1501"/>
                    <a:pt x="72461" y="872"/>
                    <a:pt x="72113" y="757"/>
                  </a:cubicBezTo>
                  <a:cubicBezTo>
                    <a:pt x="72040" y="730"/>
                    <a:pt x="71948" y="719"/>
                    <a:pt x="71840" y="719"/>
                  </a:cubicBezTo>
                  <a:cubicBezTo>
                    <a:pt x="71679" y="719"/>
                    <a:pt x="71481" y="743"/>
                    <a:pt x="71252" y="772"/>
                  </a:cubicBezTo>
                  <a:cubicBezTo>
                    <a:pt x="71011" y="793"/>
                    <a:pt x="70742" y="814"/>
                    <a:pt x="70468" y="814"/>
                  </a:cubicBezTo>
                  <a:cubicBezTo>
                    <a:pt x="70311" y="814"/>
                    <a:pt x="70152" y="808"/>
                    <a:pt x="69995" y="790"/>
                  </a:cubicBezTo>
                  <a:cubicBezTo>
                    <a:pt x="69101" y="673"/>
                    <a:pt x="68556" y="408"/>
                    <a:pt x="67579" y="144"/>
                  </a:cubicBezTo>
                  <a:cubicBezTo>
                    <a:pt x="67169" y="32"/>
                    <a:pt x="66753" y="0"/>
                    <a:pt x="664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303125" y="2067225"/>
              <a:ext cx="1925700" cy="291975"/>
            </a:xfrm>
            <a:custGeom>
              <a:avLst/>
              <a:gdLst/>
              <a:ahLst/>
              <a:cxnLst/>
              <a:rect l="l" t="t" r="r" b="b"/>
              <a:pathLst>
                <a:path w="77028" h="11679" extrusionOk="0">
                  <a:moveTo>
                    <a:pt x="66408" y="1"/>
                  </a:moveTo>
                  <a:cubicBezTo>
                    <a:pt x="65933" y="1"/>
                    <a:pt x="65593" y="62"/>
                    <a:pt x="65593" y="62"/>
                  </a:cubicBezTo>
                  <a:lnTo>
                    <a:pt x="62930" y="674"/>
                  </a:lnTo>
                  <a:lnTo>
                    <a:pt x="58296" y="641"/>
                  </a:lnTo>
                  <a:lnTo>
                    <a:pt x="57220" y="294"/>
                  </a:lnTo>
                  <a:cubicBezTo>
                    <a:pt x="57220" y="294"/>
                    <a:pt x="57017" y="264"/>
                    <a:pt x="56705" y="264"/>
                  </a:cubicBezTo>
                  <a:cubicBezTo>
                    <a:pt x="56395" y="264"/>
                    <a:pt x="55979" y="293"/>
                    <a:pt x="55550" y="409"/>
                  </a:cubicBezTo>
                  <a:cubicBezTo>
                    <a:pt x="54705" y="641"/>
                    <a:pt x="54358" y="823"/>
                    <a:pt x="53812" y="1287"/>
                  </a:cubicBezTo>
                  <a:cubicBezTo>
                    <a:pt x="53400" y="1647"/>
                    <a:pt x="52467" y="1687"/>
                    <a:pt x="52073" y="1687"/>
                  </a:cubicBezTo>
                  <a:cubicBezTo>
                    <a:pt x="51961" y="1687"/>
                    <a:pt x="51892" y="1684"/>
                    <a:pt x="51892" y="1684"/>
                  </a:cubicBezTo>
                  <a:cubicBezTo>
                    <a:pt x="51892" y="1684"/>
                    <a:pt x="50122" y="1750"/>
                    <a:pt x="49262" y="1750"/>
                  </a:cubicBezTo>
                  <a:cubicBezTo>
                    <a:pt x="48417" y="1750"/>
                    <a:pt x="45604" y="1336"/>
                    <a:pt x="45604" y="1336"/>
                  </a:cubicBezTo>
                  <a:lnTo>
                    <a:pt x="43470" y="1485"/>
                  </a:lnTo>
                  <a:cubicBezTo>
                    <a:pt x="43470" y="1485"/>
                    <a:pt x="41783" y="1915"/>
                    <a:pt x="41269" y="1982"/>
                  </a:cubicBezTo>
                  <a:cubicBezTo>
                    <a:pt x="41104" y="2009"/>
                    <a:pt x="40852" y="2018"/>
                    <a:pt x="40590" y="2018"/>
                  </a:cubicBezTo>
                  <a:cubicBezTo>
                    <a:pt x="40065" y="2018"/>
                    <a:pt x="39499" y="1982"/>
                    <a:pt x="39499" y="1982"/>
                  </a:cubicBezTo>
                  <a:lnTo>
                    <a:pt x="37414" y="2262"/>
                  </a:lnTo>
                  <a:lnTo>
                    <a:pt x="36256" y="2792"/>
                  </a:lnTo>
                  <a:lnTo>
                    <a:pt x="35478" y="2957"/>
                  </a:lnTo>
                  <a:cubicBezTo>
                    <a:pt x="35478" y="2957"/>
                    <a:pt x="35296" y="3023"/>
                    <a:pt x="35180" y="3107"/>
                  </a:cubicBezTo>
                  <a:cubicBezTo>
                    <a:pt x="35065" y="3189"/>
                    <a:pt x="33509" y="3222"/>
                    <a:pt x="33509" y="3222"/>
                  </a:cubicBezTo>
                  <a:lnTo>
                    <a:pt x="32583" y="3255"/>
                  </a:lnTo>
                  <a:lnTo>
                    <a:pt x="31937" y="3371"/>
                  </a:lnTo>
                  <a:lnTo>
                    <a:pt x="31043" y="3420"/>
                  </a:lnTo>
                  <a:cubicBezTo>
                    <a:pt x="31043" y="3420"/>
                    <a:pt x="30034" y="3802"/>
                    <a:pt x="29505" y="3950"/>
                  </a:cubicBezTo>
                  <a:cubicBezTo>
                    <a:pt x="28958" y="4115"/>
                    <a:pt x="28296" y="4232"/>
                    <a:pt x="27998" y="4265"/>
                  </a:cubicBezTo>
                  <a:cubicBezTo>
                    <a:pt x="27685" y="4298"/>
                    <a:pt x="26990" y="4497"/>
                    <a:pt x="26725" y="4612"/>
                  </a:cubicBezTo>
                  <a:cubicBezTo>
                    <a:pt x="26443" y="4728"/>
                    <a:pt x="25218" y="5225"/>
                    <a:pt x="25218" y="5225"/>
                  </a:cubicBezTo>
                  <a:cubicBezTo>
                    <a:pt x="25218" y="5225"/>
                    <a:pt x="23167" y="5688"/>
                    <a:pt x="22637" y="5920"/>
                  </a:cubicBezTo>
                  <a:cubicBezTo>
                    <a:pt x="22092" y="6151"/>
                    <a:pt x="20817" y="6780"/>
                    <a:pt x="20321" y="7078"/>
                  </a:cubicBezTo>
                  <a:cubicBezTo>
                    <a:pt x="19906" y="7332"/>
                    <a:pt x="19447" y="7402"/>
                    <a:pt x="19104" y="7402"/>
                  </a:cubicBezTo>
                  <a:cubicBezTo>
                    <a:pt x="19023" y="7402"/>
                    <a:pt x="18948" y="7398"/>
                    <a:pt x="18882" y="7392"/>
                  </a:cubicBezTo>
                  <a:cubicBezTo>
                    <a:pt x="18859" y="7390"/>
                    <a:pt x="18836" y="7389"/>
                    <a:pt x="18814" y="7389"/>
                  </a:cubicBezTo>
                  <a:cubicBezTo>
                    <a:pt x="18495" y="7389"/>
                    <a:pt x="18223" y="7598"/>
                    <a:pt x="18037" y="7707"/>
                  </a:cubicBezTo>
                  <a:cubicBezTo>
                    <a:pt x="17839" y="7822"/>
                    <a:pt x="17426" y="7773"/>
                    <a:pt x="17028" y="7855"/>
                  </a:cubicBezTo>
                  <a:cubicBezTo>
                    <a:pt x="16647" y="7938"/>
                    <a:pt x="16267" y="7972"/>
                    <a:pt x="15804" y="8170"/>
                  </a:cubicBezTo>
                  <a:cubicBezTo>
                    <a:pt x="15341" y="8351"/>
                    <a:pt x="15374" y="8351"/>
                    <a:pt x="14992" y="8435"/>
                  </a:cubicBezTo>
                  <a:cubicBezTo>
                    <a:pt x="14595" y="8517"/>
                    <a:pt x="13057" y="8583"/>
                    <a:pt x="13057" y="8583"/>
                  </a:cubicBezTo>
                  <a:lnTo>
                    <a:pt x="12014" y="8087"/>
                  </a:lnTo>
                  <a:cubicBezTo>
                    <a:pt x="12014" y="8087"/>
                    <a:pt x="11402" y="7938"/>
                    <a:pt x="11120" y="7888"/>
                  </a:cubicBezTo>
                  <a:cubicBezTo>
                    <a:pt x="10856" y="7855"/>
                    <a:pt x="10476" y="7508"/>
                    <a:pt x="10476" y="7508"/>
                  </a:cubicBezTo>
                  <a:cubicBezTo>
                    <a:pt x="10476" y="7508"/>
                    <a:pt x="9615" y="7541"/>
                    <a:pt x="9318" y="7541"/>
                  </a:cubicBezTo>
                  <a:cubicBezTo>
                    <a:pt x="9002" y="7541"/>
                    <a:pt x="8341" y="7310"/>
                    <a:pt x="8341" y="7310"/>
                  </a:cubicBezTo>
                  <a:lnTo>
                    <a:pt x="7464" y="6780"/>
                  </a:lnTo>
                  <a:lnTo>
                    <a:pt x="6604" y="6549"/>
                  </a:lnTo>
                  <a:cubicBezTo>
                    <a:pt x="6604" y="6549"/>
                    <a:pt x="5843" y="6118"/>
                    <a:pt x="5528" y="5920"/>
                  </a:cubicBezTo>
                  <a:cubicBezTo>
                    <a:pt x="5214" y="5737"/>
                    <a:pt x="4369" y="5456"/>
                    <a:pt x="4369" y="5456"/>
                  </a:cubicBezTo>
                  <a:cubicBezTo>
                    <a:pt x="4369" y="5456"/>
                    <a:pt x="3641" y="5042"/>
                    <a:pt x="3443" y="4761"/>
                  </a:cubicBezTo>
                  <a:cubicBezTo>
                    <a:pt x="3244" y="4497"/>
                    <a:pt x="2880" y="4413"/>
                    <a:pt x="2880" y="4413"/>
                  </a:cubicBezTo>
                  <a:cubicBezTo>
                    <a:pt x="2880" y="4413"/>
                    <a:pt x="2401" y="4115"/>
                    <a:pt x="2251" y="4033"/>
                  </a:cubicBezTo>
                  <a:cubicBezTo>
                    <a:pt x="2086" y="3950"/>
                    <a:pt x="1589" y="3769"/>
                    <a:pt x="1589" y="3769"/>
                  </a:cubicBezTo>
                  <a:cubicBezTo>
                    <a:pt x="1589" y="3769"/>
                    <a:pt x="1358" y="3537"/>
                    <a:pt x="1243" y="3338"/>
                  </a:cubicBezTo>
                  <a:cubicBezTo>
                    <a:pt x="1165" y="3206"/>
                    <a:pt x="1088" y="3162"/>
                    <a:pt x="986" y="3162"/>
                  </a:cubicBezTo>
                  <a:cubicBezTo>
                    <a:pt x="935" y="3162"/>
                    <a:pt x="878" y="3173"/>
                    <a:pt x="812" y="3189"/>
                  </a:cubicBezTo>
                  <a:cubicBezTo>
                    <a:pt x="798" y="3191"/>
                    <a:pt x="782" y="3193"/>
                    <a:pt x="764" y="3193"/>
                  </a:cubicBezTo>
                  <a:cubicBezTo>
                    <a:pt x="549" y="3193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305"/>
                  </a:lnTo>
                  <a:cubicBezTo>
                    <a:pt x="76366" y="3305"/>
                    <a:pt x="77028" y="1799"/>
                    <a:pt x="76829" y="1717"/>
                  </a:cubicBezTo>
                  <a:cubicBezTo>
                    <a:pt x="76794" y="1703"/>
                    <a:pt x="76716" y="1697"/>
                    <a:pt x="76610" y="1697"/>
                  </a:cubicBezTo>
                  <a:cubicBezTo>
                    <a:pt x="76466" y="1697"/>
                    <a:pt x="76269" y="1707"/>
                    <a:pt x="76051" y="1717"/>
                  </a:cubicBezTo>
                  <a:cubicBezTo>
                    <a:pt x="75842" y="1723"/>
                    <a:pt x="75610" y="1730"/>
                    <a:pt x="75375" y="1730"/>
                  </a:cubicBezTo>
                  <a:cubicBezTo>
                    <a:pt x="75034" y="1730"/>
                    <a:pt x="74683" y="1716"/>
                    <a:pt x="74380" y="1666"/>
                  </a:cubicBezTo>
                  <a:cubicBezTo>
                    <a:pt x="73502" y="1501"/>
                    <a:pt x="72461" y="872"/>
                    <a:pt x="72113" y="757"/>
                  </a:cubicBezTo>
                  <a:cubicBezTo>
                    <a:pt x="72053" y="733"/>
                    <a:pt x="71973" y="724"/>
                    <a:pt x="71878" y="724"/>
                  </a:cubicBezTo>
                  <a:cubicBezTo>
                    <a:pt x="71711" y="724"/>
                    <a:pt x="71495" y="752"/>
                    <a:pt x="71252" y="773"/>
                  </a:cubicBezTo>
                  <a:cubicBezTo>
                    <a:pt x="71018" y="794"/>
                    <a:pt x="70750" y="823"/>
                    <a:pt x="70470" y="823"/>
                  </a:cubicBezTo>
                  <a:cubicBezTo>
                    <a:pt x="70314" y="823"/>
                    <a:pt x="70154" y="814"/>
                    <a:pt x="69995" y="790"/>
                  </a:cubicBezTo>
                  <a:cubicBezTo>
                    <a:pt x="69101" y="674"/>
                    <a:pt x="68571" y="409"/>
                    <a:pt x="67579" y="144"/>
                  </a:cubicBezTo>
                  <a:cubicBezTo>
                    <a:pt x="67169" y="33"/>
                    <a:pt x="66753" y="1"/>
                    <a:pt x="664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318850" y="2119625"/>
              <a:ext cx="1910800" cy="243275"/>
            </a:xfrm>
            <a:custGeom>
              <a:avLst/>
              <a:gdLst/>
              <a:ahLst/>
              <a:cxnLst/>
              <a:rect l="l" t="t" r="r" b="b"/>
              <a:pathLst>
                <a:path w="76432" h="9731" extrusionOk="0">
                  <a:moveTo>
                    <a:pt x="73652" y="1"/>
                  </a:moveTo>
                  <a:cubicBezTo>
                    <a:pt x="73652" y="1"/>
                    <a:pt x="73337" y="199"/>
                    <a:pt x="72973" y="316"/>
                  </a:cubicBezTo>
                  <a:cubicBezTo>
                    <a:pt x="72865" y="347"/>
                    <a:pt x="72786" y="358"/>
                    <a:pt x="72722" y="358"/>
                  </a:cubicBezTo>
                  <a:cubicBezTo>
                    <a:pt x="72579" y="358"/>
                    <a:pt x="72509" y="300"/>
                    <a:pt x="72361" y="265"/>
                  </a:cubicBezTo>
                  <a:cubicBezTo>
                    <a:pt x="72301" y="246"/>
                    <a:pt x="72240" y="238"/>
                    <a:pt x="72173" y="238"/>
                  </a:cubicBezTo>
                  <a:cubicBezTo>
                    <a:pt x="72015" y="238"/>
                    <a:pt x="71823" y="281"/>
                    <a:pt x="71534" y="316"/>
                  </a:cubicBezTo>
                  <a:lnTo>
                    <a:pt x="71120" y="464"/>
                  </a:lnTo>
                  <a:lnTo>
                    <a:pt x="70607" y="316"/>
                  </a:lnTo>
                  <a:lnTo>
                    <a:pt x="69945" y="464"/>
                  </a:lnTo>
                  <a:cubicBezTo>
                    <a:pt x="69945" y="464"/>
                    <a:pt x="69679" y="528"/>
                    <a:pt x="69497" y="528"/>
                  </a:cubicBezTo>
                  <a:cubicBezTo>
                    <a:pt x="69452" y="528"/>
                    <a:pt x="69412" y="524"/>
                    <a:pt x="69383" y="514"/>
                  </a:cubicBezTo>
                  <a:cubicBezTo>
                    <a:pt x="69217" y="464"/>
                    <a:pt x="68803" y="365"/>
                    <a:pt x="68803" y="365"/>
                  </a:cubicBezTo>
                  <a:cubicBezTo>
                    <a:pt x="68803" y="365"/>
                    <a:pt x="68092" y="415"/>
                    <a:pt x="67728" y="464"/>
                  </a:cubicBezTo>
                  <a:cubicBezTo>
                    <a:pt x="67364" y="514"/>
                    <a:pt x="67016" y="978"/>
                    <a:pt x="66603" y="1077"/>
                  </a:cubicBezTo>
                  <a:cubicBezTo>
                    <a:pt x="66539" y="1095"/>
                    <a:pt x="66473" y="1102"/>
                    <a:pt x="66408" y="1102"/>
                  </a:cubicBezTo>
                  <a:cubicBezTo>
                    <a:pt x="66056" y="1102"/>
                    <a:pt x="65725" y="878"/>
                    <a:pt x="65725" y="878"/>
                  </a:cubicBezTo>
                  <a:cubicBezTo>
                    <a:pt x="65725" y="878"/>
                    <a:pt x="65511" y="779"/>
                    <a:pt x="65312" y="663"/>
                  </a:cubicBezTo>
                  <a:cubicBezTo>
                    <a:pt x="65287" y="651"/>
                    <a:pt x="65263" y="646"/>
                    <a:pt x="65241" y="646"/>
                  </a:cubicBezTo>
                  <a:cubicBezTo>
                    <a:pt x="65071" y="646"/>
                    <a:pt x="64968" y="945"/>
                    <a:pt x="64750" y="1077"/>
                  </a:cubicBezTo>
                  <a:cubicBezTo>
                    <a:pt x="64485" y="1242"/>
                    <a:pt x="64386" y="1242"/>
                    <a:pt x="64236" y="1291"/>
                  </a:cubicBezTo>
                  <a:cubicBezTo>
                    <a:pt x="64212" y="1299"/>
                    <a:pt x="64183" y="1302"/>
                    <a:pt x="64151" y="1302"/>
                  </a:cubicBezTo>
                  <a:cubicBezTo>
                    <a:pt x="63960" y="1302"/>
                    <a:pt x="63657" y="1192"/>
                    <a:pt x="63657" y="1192"/>
                  </a:cubicBezTo>
                  <a:lnTo>
                    <a:pt x="63045" y="978"/>
                  </a:lnTo>
                  <a:cubicBezTo>
                    <a:pt x="63045" y="978"/>
                    <a:pt x="62632" y="1192"/>
                    <a:pt x="62433" y="1291"/>
                  </a:cubicBezTo>
                  <a:cubicBezTo>
                    <a:pt x="62295" y="1355"/>
                    <a:pt x="62027" y="1385"/>
                    <a:pt x="61783" y="1385"/>
                  </a:cubicBezTo>
                  <a:cubicBezTo>
                    <a:pt x="61647" y="1385"/>
                    <a:pt x="61518" y="1376"/>
                    <a:pt x="61423" y="1358"/>
                  </a:cubicBezTo>
                  <a:cubicBezTo>
                    <a:pt x="61362" y="1346"/>
                    <a:pt x="61270" y="1342"/>
                    <a:pt x="61164" y="1342"/>
                  </a:cubicBezTo>
                  <a:cubicBezTo>
                    <a:pt x="60808" y="1342"/>
                    <a:pt x="60298" y="1391"/>
                    <a:pt x="60298" y="1391"/>
                  </a:cubicBezTo>
                  <a:lnTo>
                    <a:pt x="59338" y="1291"/>
                  </a:lnTo>
                  <a:cubicBezTo>
                    <a:pt x="59338" y="1291"/>
                    <a:pt x="58925" y="1242"/>
                    <a:pt x="58726" y="1192"/>
                  </a:cubicBezTo>
                  <a:cubicBezTo>
                    <a:pt x="58511" y="1126"/>
                    <a:pt x="58726" y="927"/>
                    <a:pt x="58462" y="779"/>
                  </a:cubicBezTo>
                  <a:cubicBezTo>
                    <a:pt x="58433" y="760"/>
                    <a:pt x="58402" y="751"/>
                    <a:pt x="58371" y="751"/>
                  </a:cubicBezTo>
                  <a:cubicBezTo>
                    <a:pt x="58133" y="751"/>
                    <a:pt x="57849" y="1242"/>
                    <a:pt x="57849" y="1242"/>
                  </a:cubicBezTo>
                  <a:lnTo>
                    <a:pt x="57072" y="1242"/>
                  </a:lnTo>
                  <a:cubicBezTo>
                    <a:pt x="57072" y="1242"/>
                    <a:pt x="56410" y="1126"/>
                    <a:pt x="56046" y="1126"/>
                  </a:cubicBezTo>
                  <a:cubicBezTo>
                    <a:pt x="55682" y="1126"/>
                    <a:pt x="55268" y="1077"/>
                    <a:pt x="55268" y="1077"/>
                  </a:cubicBezTo>
                  <a:cubicBezTo>
                    <a:pt x="55268" y="1077"/>
                    <a:pt x="55205" y="1085"/>
                    <a:pt x="55119" y="1085"/>
                  </a:cubicBezTo>
                  <a:cubicBezTo>
                    <a:pt x="54988" y="1085"/>
                    <a:pt x="54805" y="1067"/>
                    <a:pt x="54705" y="978"/>
                  </a:cubicBezTo>
                  <a:cubicBezTo>
                    <a:pt x="54557" y="828"/>
                    <a:pt x="54506" y="729"/>
                    <a:pt x="54292" y="729"/>
                  </a:cubicBezTo>
                  <a:cubicBezTo>
                    <a:pt x="54093" y="729"/>
                    <a:pt x="53778" y="978"/>
                    <a:pt x="53778" y="978"/>
                  </a:cubicBezTo>
                  <a:cubicBezTo>
                    <a:pt x="53778" y="978"/>
                    <a:pt x="53365" y="927"/>
                    <a:pt x="53116" y="927"/>
                  </a:cubicBezTo>
                  <a:cubicBezTo>
                    <a:pt x="52889" y="927"/>
                    <a:pt x="52711" y="818"/>
                    <a:pt x="52404" y="818"/>
                  </a:cubicBezTo>
                  <a:cubicBezTo>
                    <a:pt x="52353" y="818"/>
                    <a:pt x="52299" y="821"/>
                    <a:pt x="52240" y="828"/>
                  </a:cubicBezTo>
                  <a:cubicBezTo>
                    <a:pt x="52156" y="838"/>
                    <a:pt x="51984" y="842"/>
                    <a:pt x="51762" y="842"/>
                  </a:cubicBezTo>
                  <a:cubicBezTo>
                    <a:pt x="50888" y="842"/>
                    <a:pt x="49244" y="779"/>
                    <a:pt x="49244" y="779"/>
                  </a:cubicBezTo>
                  <a:lnTo>
                    <a:pt x="48384" y="878"/>
                  </a:lnTo>
                  <a:cubicBezTo>
                    <a:pt x="48384" y="878"/>
                    <a:pt x="48070" y="563"/>
                    <a:pt x="47854" y="365"/>
                  </a:cubicBezTo>
                  <a:cubicBezTo>
                    <a:pt x="47820" y="328"/>
                    <a:pt x="47781" y="312"/>
                    <a:pt x="47739" y="312"/>
                  </a:cubicBezTo>
                  <a:cubicBezTo>
                    <a:pt x="47541" y="312"/>
                    <a:pt x="47292" y="663"/>
                    <a:pt x="47292" y="663"/>
                  </a:cubicBezTo>
                  <a:cubicBezTo>
                    <a:pt x="47292" y="663"/>
                    <a:pt x="47145" y="908"/>
                    <a:pt x="46889" y="908"/>
                  </a:cubicBezTo>
                  <a:cubicBezTo>
                    <a:pt x="46812" y="908"/>
                    <a:pt x="46726" y="886"/>
                    <a:pt x="46630" y="828"/>
                  </a:cubicBezTo>
                  <a:cubicBezTo>
                    <a:pt x="46619" y="821"/>
                    <a:pt x="46609" y="818"/>
                    <a:pt x="46599" y="818"/>
                  </a:cubicBezTo>
                  <a:cubicBezTo>
                    <a:pt x="46494" y="818"/>
                    <a:pt x="46464" y="1213"/>
                    <a:pt x="46266" y="1441"/>
                  </a:cubicBezTo>
                  <a:lnTo>
                    <a:pt x="45853" y="1655"/>
                  </a:lnTo>
                  <a:cubicBezTo>
                    <a:pt x="45853" y="1655"/>
                    <a:pt x="45754" y="1490"/>
                    <a:pt x="45439" y="1391"/>
                  </a:cubicBezTo>
                  <a:cubicBezTo>
                    <a:pt x="45413" y="1382"/>
                    <a:pt x="45390" y="1378"/>
                    <a:pt x="45370" y="1378"/>
                  </a:cubicBezTo>
                  <a:cubicBezTo>
                    <a:pt x="45164" y="1378"/>
                    <a:pt x="45267" y="1818"/>
                    <a:pt x="45026" y="1953"/>
                  </a:cubicBezTo>
                  <a:lnTo>
                    <a:pt x="44677" y="2119"/>
                  </a:lnTo>
                  <a:lnTo>
                    <a:pt x="44364" y="1755"/>
                  </a:lnTo>
                  <a:lnTo>
                    <a:pt x="44000" y="2368"/>
                  </a:lnTo>
                  <a:lnTo>
                    <a:pt x="43636" y="2053"/>
                  </a:lnTo>
                  <a:cubicBezTo>
                    <a:pt x="43636" y="2053"/>
                    <a:pt x="43437" y="2268"/>
                    <a:pt x="43288" y="2417"/>
                  </a:cubicBezTo>
                  <a:cubicBezTo>
                    <a:pt x="43218" y="2486"/>
                    <a:pt x="43106" y="2506"/>
                    <a:pt x="42998" y="2506"/>
                  </a:cubicBezTo>
                  <a:cubicBezTo>
                    <a:pt x="42849" y="2506"/>
                    <a:pt x="42709" y="2467"/>
                    <a:pt x="42709" y="2467"/>
                  </a:cubicBezTo>
                  <a:lnTo>
                    <a:pt x="41434" y="2317"/>
                  </a:lnTo>
                  <a:lnTo>
                    <a:pt x="40657" y="2417"/>
                  </a:lnTo>
                  <a:lnTo>
                    <a:pt x="40243" y="2368"/>
                  </a:lnTo>
                  <a:cubicBezTo>
                    <a:pt x="40243" y="2368"/>
                    <a:pt x="40044" y="2119"/>
                    <a:pt x="39879" y="2119"/>
                  </a:cubicBezTo>
                  <a:cubicBezTo>
                    <a:pt x="39731" y="2119"/>
                    <a:pt x="39267" y="2582"/>
                    <a:pt x="39267" y="2582"/>
                  </a:cubicBezTo>
                  <a:lnTo>
                    <a:pt x="38804" y="2582"/>
                  </a:lnTo>
                  <a:lnTo>
                    <a:pt x="38191" y="2781"/>
                  </a:lnTo>
                  <a:lnTo>
                    <a:pt x="37827" y="2681"/>
                  </a:lnTo>
                  <a:lnTo>
                    <a:pt x="37463" y="2781"/>
                  </a:lnTo>
                  <a:cubicBezTo>
                    <a:pt x="37463" y="2781"/>
                    <a:pt x="37099" y="3195"/>
                    <a:pt x="36801" y="3294"/>
                  </a:cubicBezTo>
                  <a:cubicBezTo>
                    <a:pt x="36487" y="3394"/>
                    <a:pt x="35561" y="3857"/>
                    <a:pt x="34899" y="4122"/>
                  </a:cubicBezTo>
                  <a:cubicBezTo>
                    <a:pt x="34220" y="4369"/>
                    <a:pt x="31341" y="4535"/>
                    <a:pt x="31341" y="4535"/>
                  </a:cubicBezTo>
                  <a:lnTo>
                    <a:pt x="30613" y="4585"/>
                  </a:lnTo>
                  <a:lnTo>
                    <a:pt x="29902" y="4832"/>
                  </a:lnTo>
                  <a:lnTo>
                    <a:pt x="29538" y="4899"/>
                  </a:lnTo>
                  <a:cubicBezTo>
                    <a:pt x="29538" y="4899"/>
                    <a:pt x="29240" y="4634"/>
                    <a:pt x="29024" y="4634"/>
                  </a:cubicBezTo>
                  <a:cubicBezTo>
                    <a:pt x="28825" y="4634"/>
                    <a:pt x="28247" y="4949"/>
                    <a:pt x="28247" y="4949"/>
                  </a:cubicBezTo>
                  <a:lnTo>
                    <a:pt x="27784" y="5097"/>
                  </a:lnTo>
                  <a:lnTo>
                    <a:pt x="27733" y="4585"/>
                  </a:lnTo>
                  <a:lnTo>
                    <a:pt x="27122" y="5461"/>
                  </a:lnTo>
                  <a:cubicBezTo>
                    <a:pt x="27122" y="5461"/>
                    <a:pt x="27024" y="5497"/>
                    <a:pt x="26875" y="5497"/>
                  </a:cubicBezTo>
                  <a:cubicBezTo>
                    <a:pt x="26719" y="5497"/>
                    <a:pt x="26506" y="5457"/>
                    <a:pt x="26294" y="5296"/>
                  </a:cubicBezTo>
                  <a:cubicBezTo>
                    <a:pt x="26294" y="5296"/>
                    <a:pt x="25997" y="5560"/>
                    <a:pt x="25831" y="5660"/>
                  </a:cubicBezTo>
                  <a:cubicBezTo>
                    <a:pt x="25756" y="5710"/>
                    <a:pt x="25664" y="5722"/>
                    <a:pt x="25547" y="5722"/>
                  </a:cubicBezTo>
                  <a:cubicBezTo>
                    <a:pt x="25432" y="5722"/>
                    <a:pt x="25292" y="5710"/>
                    <a:pt x="25119" y="5710"/>
                  </a:cubicBezTo>
                  <a:cubicBezTo>
                    <a:pt x="24755" y="5710"/>
                    <a:pt x="24292" y="5975"/>
                    <a:pt x="23879" y="6074"/>
                  </a:cubicBezTo>
                  <a:cubicBezTo>
                    <a:pt x="23464" y="6173"/>
                    <a:pt x="23051" y="6123"/>
                    <a:pt x="22438" y="6222"/>
                  </a:cubicBezTo>
                  <a:cubicBezTo>
                    <a:pt x="21827" y="6339"/>
                    <a:pt x="21512" y="6339"/>
                    <a:pt x="20585" y="6537"/>
                  </a:cubicBezTo>
                  <a:cubicBezTo>
                    <a:pt x="19658" y="6752"/>
                    <a:pt x="15903" y="7050"/>
                    <a:pt x="15903" y="7050"/>
                  </a:cubicBezTo>
                  <a:cubicBezTo>
                    <a:pt x="15903" y="7050"/>
                    <a:pt x="15599" y="7076"/>
                    <a:pt x="15268" y="7076"/>
                  </a:cubicBezTo>
                  <a:cubicBezTo>
                    <a:pt x="15004" y="7076"/>
                    <a:pt x="14723" y="7059"/>
                    <a:pt x="14562" y="7001"/>
                  </a:cubicBezTo>
                  <a:cubicBezTo>
                    <a:pt x="14198" y="6868"/>
                    <a:pt x="13322" y="6537"/>
                    <a:pt x="13322" y="6537"/>
                  </a:cubicBezTo>
                  <a:lnTo>
                    <a:pt x="12097" y="6289"/>
                  </a:lnTo>
                  <a:lnTo>
                    <a:pt x="10906" y="5825"/>
                  </a:lnTo>
                  <a:lnTo>
                    <a:pt x="9053" y="5825"/>
                  </a:lnTo>
                  <a:cubicBezTo>
                    <a:pt x="8854" y="5825"/>
                    <a:pt x="8175" y="5512"/>
                    <a:pt x="8175" y="5512"/>
                  </a:cubicBezTo>
                  <a:lnTo>
                    <a:pt x="7365" y="5296"/>
                  </a:lnTo>
                  <a:lnTo>
                    <a:pt x="6884" y="5181"/>
                  </a:lnTo>
                  <a:lnTo>
                    <a:pt x="6273" y="4684"/>
                  </a:lnTo>
                  <a:lnTo>
                    <a:pt x="5710" y="4783"/>
                  </a:lnTo>
                  <a:cubicBezTo>
                    <a:pt x="5710" y="4783"/>
                    <a:pt x="5445" y="4684"/>
                    <a:pt x="5247" y="4634"/>
                  </a:cubicBezTo>
                  <a:cubicBezTo>
                    <a:pt x="5048" y="4585"/>
                    <a:pt x="4684" y="4535"/>
                    <a:pt x="4684" y="4535"/>
                  </a:cubicBezTo>
                  <a:cubicBezTo>
                    <a:pt x="4684" y="4535"/>
                    <a:pt x="4320" y="4369"/>
                    <a:pt x="4171" y="4221"/>
                  </a:cubicBezTo>
                  <a:cubicBezTo>
                    <a:pt x="4005" y="4071"/>
                    <a:pt x="3857" y="4071"/>
                    <a:pt x="3542" y="4022"/>
                  </a:cubicBezTo>
                  <a:cubicBezTo>
                    <a:pt x="3244" y="3972"/>
                    <a:pt x="2831" y="3972"/>
                    <a:pt x="2831" y="3972"/>
                  </a:cubicBezTo>
                  <a:cubicBezTo>
                    <a:pt x="2831" y="3972"/>
                    <a:pt x="1854" y="3442"/>
                    <a:pt x="1540" y="3394"/>
                  </a:cubicBezTo>
                  <a:cubicBezTo>
                    <a:pt x="1225" y="3343"/>
                    <a:pt x="1" y="2880"/>
                    <a:pt x="1" y="2880"/>
                  </a:cubicBezTo>
                  <a:lnTo>
                    <a:pt x="1" y="2880"/>
                  </a:lnTo>
                  <a:lnTo>
                    <a:pt x="51" y="9730"/>
                  </a:lnTo>
                  <a:lnTo>
                    <a:pt x="76432" y="9730"/>
                  </a:lnTo>
                  <a:lnTo>
                    <a:pt x="76017" y="828"/>
                  </a:lnTo>
                  <a:cubicBezTo>
                    <a:pt x="76017" y="828"/>
                    <a:pt x="75704" y="100"/>
                    <a:pt x="75554" y="100"/>
                  </a:cubicBezTo>
                  <a:cubicBezTo>
                    <a:pt x="75406" y="100"/>
                    <a:pt x="74991" y="100"/>
                    <a:pt x="74727" y="150"/>
                  </a:cubicBezTo>
                  <a:cubicBezTo>
                    <a:pt x="74557" y="184"/>
                    <a:pt x="74472" y="249"/>
                    <a:pt x="74323" y="249"/>
                  </a:cubicBezTo>
                  <a:cubicBezTo>
                    <a:pt x="74255" y="249"/>
                    <a:pt x="74174" y="236"/>
                    <a:pt x="74065" y="199"/>
                  </a:cubicBezTo>
                  <a:cubicBezTo>
                    <a:pt x="73701" y="100"/>
                    <a:pt x="73652" y="1"/>
                    <a:pt x="736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332350" y="2217250"/>
              <a:ext cx="607300" cy="116700"/>
            </a:xfrm>
            <a:custGeom>
              <a:avLst/>
              <a:gdLst/>
              <a:ahLst/>
              <a:cxnLst/>
              <a:rect l="l" t="t" r="r" b="b"/>
              <a:pathLst>
                <a:path w="24292" h="4668" extrusionOk="0">
                  <a:moveTo>
                    <a:pt x="6487" y="1"/>
                  </a:moveTo>
                  <a:cubicBezTo>
                    <a:pt x="6222" y="1"/>
                    <a:pt x="6008" y="117"/>
                    <a:pt x="6008" y="250"/>
                  </a:cubicBezTo>
                  <a:cubicBezTo>
                    <a:pt x="6008" y="382"/>
                    <a:pt x="6206" y="481"/>
                    <a:pt x="6438" y="497"/>
                  </a:cubicBezTo>
                  <a:cubicBezTo>
                    <a:pt x="6438" y="647"/>
                    <a:pt x="6454" y="927"/>
                    <a:pt x="6586" y="1242"/>
                  </a:cubicBezTo>
                  <a:cubicBezTo>
                    <a:pt x="6388" y="1242"/>
                    <a:pt x="5842" y="1192"/>
                    <a:pt x="5627" y="861"/>
                  </a:cubicBezTo>
                  <a:cubicBezTo>
                    <a:pt x="5792" y="845"/>
                    <a:pt x="5925" y="762"/>
                    <a:pt x="5925" y="680"/>
                  </a:cubicBezTo>
                  <a:cubicBezTo>
                    <a:pt x="5925" y="581"/>
                    <a:pt x="5759" y="497"/>
                    <a:pt x="5545" y="497"/>
                  </a:cubicBezTo>
                  <a:cubicBezTo>
                    <a:pt x="5346" y="497"/>
                    <a:pt x="5163" y="581"/>
                    <a:pt x="5163" y="680"/>
                  </a:cubicBezTo>
                  <a:cubicBezTo>
                    <a:pt x="5163" y="779"/>
                    <a:pt x="5346" y="861"/>
                    <a:pt x="5545" y="861"/>
                  </a:cubicBezTo>
                  <a:cubicBezTo>
                    <a:pt x="5627" y="994"/>
                    <a:pt x="5876" y="1291"/>
                    <a:pt x="6604" y="1309"/>
                  </a:cubicBezTo>
                  <a:cubicBezTo>
                    <a:pt x="6736" y="1622"/>
                    <a:pt x="6950" y="1953"/>
                    <a:pt x="7332" y="2284"/>
                  </a:cubicBezTo>
                  <a:cubicBezTo>
                    <a:pt x="7265" y="2284"/>
                    <a:pt x="7215" y="2268"/>
                    <a:pt x="7149" y="2268"/>
                  </a:cubicBezTo>
                  <a:cubicBezTo>
                    <a:pt x="6958" y="2263"/>
                    <a:pt x="6781" y="2259"/>
                    <a:pt x="6614" y="2259"/>
                  </a:cubicBezTo>
                  <a:cubicBezTo>
                    <a:pt x="5345" y="2259"/>
                    <a:pt x="4684" y="2441"/>
                    <a:pt x="3559" y="2996"/>
                  </a:cubicBezTo>
                  <a:cubicBezTo>
                    <a:pt x="2268" y="3608"/>
                    <a:pt x="1" y="4386"/>
                    <a:pt x="1" y="4386"/>
                  </a:cubicBezTo>
                  <a:lnTo>
                    <a:pt x="2383" y="4486"/>
                  </a:lnTo>
                  <a:lnTo>
                    <a:pt x="7017" y="4667"/>
                  </a:lnTo>
                  <a:lnTo>
                    <a:pt x="12808" y="4618"/>
                  </a:lnTo>
                  <a:lnTo>
                    <a:pt x="14694" y="4502"/>
                  </a:lnTo>
                  <a:lnTo>
                    <a:pt x="24292" y="3873"/>
                  </a:lnTo>
                  <a:cubicBezTo>
                    <a:pt x="24292" y="3873"/>
                    <a:pt x="22489" y="3096"/>
                    <a:pt x="21876" y="2847"/>
                  </a:cubicBezTo>
                  <a:cubicBezTo>
                    <a:pt x="21264" y="2582"/>
                    <a:pt x="20751" y="2368"/>
                    <a:pt x="19610" y="2368"/>
                  </a:cubicBezTo>
                  <a:cubicBezTo>
                    <a:pt x="18881" y="2368"/>
                    <a:pt x="18408" y="2255"/>
                    <a:pt x="17861" y="2255"/>
                  </a:cubicBezTo>
                  <a:cubicBezTo>
                    <a:pt x="17712" y="2255"/>
                    <a:pt x="17558" y="2263"/>
                    <a:pt x="17392" y="2284"/>
                  </a:cubicBezTo>
                  <a:cubicBezTo>
                    <a:pt x="17408" y="2202"/>
                    <a:pt x="17425" y="2119"/>
                    <a:pt x="17441" y="2020"/>
                  </a:cubicBezTo>
                  <a:cubicBezTo>
                    <a:pt x="17723" y="2020"/>
                    <a:pt x="17955" y="1920"/>
                    <a:pt x="17955" y="1805"/>
                  </a:cubicBezTo>
                  <a:cubicBezTo>
                    <a:pt x="17955" y="1689"/>
                    <a:pt x="17723" y="1589"/>
                    <a:pt x="17441" y="1589"/>
                  </a:cubicBezTo>
                  <a:cubicBezTo>
                    <a:pt x="17143" y="1589"/>
                    <a:pt x="16912" y="1689"/>
                    <a:pt x="16912" y="1805"/>
                  </a:cubicBezTo>
                  <a:cubicBezTo>
                    <a:pt x="16912" y="1920"/>
                    <a:pt x="17127" y="2004"/>
                    <a:pt x="17392" y="2020"/>
                  </a:cubicBezTo>
                  <a:cubicBezTo>
                    <a:pt x="17375" y="2086"/>
                    <a:pt x="17359" y="2185"/>
                    <a:pt x="17309" y="2301"/>
                  </a:cubicBezTo>
                  <a:cubicBezTo>
                    <a:pt x="17161" y="2317"/>
                    <a:pt x="17011" y="2350"/>
                    <a:pt x="16830" y="2401"/>
                  </a:cubicBezTo>
                  <a:cubicBezTo>
                    <a:pt x="16746" y="2434"/>
                    <a:pt x="16647" y="2450"/>
                    <a:pt x="16532" y="2483"/>
                  </a:cubicBezTo>
                  <a:cubicBezTo>
                    <a:pt x="16433" y="2251"/>
                    <a:pt x="16267" y="1821"/>
                    <a:pt x="16217" y="1276"/>
                  </a:cubicBezTo>
                  <a:cubicBezTo>
                    <a:pt x="16481" y="1276"/>
                    <a:pt x="16697" y="1176"/>
                    <a:pt x="16697" y="1044"/>
                  </a:cubicBezTo>
                  <a:cubicBezTo>
                    <a:pt x="16697" y="912"/>
                    <a:pt x="16466" y="812"/>
                    <a:pt x="16168" y="812"/>
                  </a:cubicBezTo>
                  <a:cubicBezTo>
                    <a:pt x="15886" y="812"/>
                    <a:pt x="15638" y="912"/>
                    <a:pt x="15638" y="1044"/>
                  </a:cubicBezTo>
                  <a:cubicBezTo>
                    <a:pt x="15638" y="1176"/>
                    <a:pt x="15870" y="1276"/>
                    <a:pt x="16151" y="1276"/>
                  </a:cubicBezTo>
                  <a:cubicBezTo>
                    <a:pt x="16168" y="1573"/>
                    <a:pt x="16217" y="2070"/>
                    <a:pt x="16399" y="2516"/>
                  </a:cubicBezTo>
                  <a:cubicBezTo>
                    <a:pt x="15191" y="2814"/>
                    <a:pt x="13437" y="3211"/>
                    <a:pt x="13437" y="3211"/>
                  </a:cubicBezTo>
                  <a:cubicBezTo>
                    <a:pt x="13437" y="3211"/>
                    <a:pt x="11948" y="3045"/>
                    <a:pt x="10707" y="2732"/>
                  </a:cubicBezTo>
                  <a:cubicBezTo>
                    <a:pt x="9582" y="2450"/>
                    <a:pt x="8920" y="2350"/>
                    <a:pt x="7563" y="2284"/>
                  </a:cubicBezTo>
                  <a:cubicBezTo>
                    <a:pt x="7414" y="2169"/>
                    <a:pt x="7215" y="1986"/>
                    <a:pt x="7017" y="1755"/>
                  </a:cubicBezTo>
                  <a:cubicBezTo>
                    <a:pt x="7116" y="1706"/>
                    <a:pt x="7398" y="1540"/>
                    <a:pt x="7497" y="1258"/>
                  </a:cubicBezTo>
                  <a:lnTo>
                    <a:pt x="7530" y="1258"/>
                  </a:lnTo>
                  <a:cubicBezTo>
                    <a:pt x="7811" y="1258"/>
                    <a:pt x="8043" y="1159"/>
                    <a:pt x="8043" y="1044"/>
                  </a:cubicBezTo>
                  <a:cubicBezTo>
                    <a:pt x="8043" y="927"/>
                    <a:pt x="7811" y="828"/>
                    <a:pt x="7530" y="828"/>
                  </a:cubicBezTo>
                  <a:cubicBezTo>
                    <a:pt x="7232" y="828"/>
                    <a:pt x="7001" y="927"/>
                    <a:pt x="7001" y="1044"/>
                  </a:cubicBezTo>
                  <a:cubicBezTo>
                    <a:pt x="7001" y="1159"/>
                    <a:pt x="7199" y="1242"/>
                    <a:pt x="7447" y="1258"/>
                  </a:cubicBezTo>
                  <a:cubicBezTo>
                    <a:pt x="7398" y="1358"/>
                    <a:pt x="7248" y="1573"/>
                    <a:pt x="6950" y="1655"/>
                  </a:cubicBezTo>
                  <a:cubicBezTo>
                    <a:pt x="6719" y="1342"/>
                    <a:pt x="6537" y="961"/>
                    <a:pt x="6504" y="497"/>
                  </a:cubicBezTo>
                  <a:cubicBezTo>
                    <a:pt x="6769" y="481"/>
                    <a:pt x="6968" y="382"/>
                    <a:pt x="6968" y="250"/>
                  </a:cubicBezTo>
                  <a:cubicBezTo>
                    <a:pt x="6968" y="117"/>
                    <a:pt x="6752" y="1"/>
                    <a:pt x="6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31525" y="2217250"/>
              <a:ext cx="608950" cy="116700"/>
            </a:xfrm>
            <a:custGeom>
              <a:avLst/>
              <a:gdLst/>
              <a:ahLst/>
              <a:cxnLst/>
              <a:rect l="l" t="t" r="r" b="b"/>
              <a:pathLst>
                <a:path w="24358" h="4668" extrusionOk="0">
                  <a:moveTo>
                    <a:pt x="6520" y="1"/>
                  </a:moveTo>
                  <a:cubicBezTo>
                    <a:pt x="6388" y="1"/>
                    <a:pt x="6273" y="34"/>
                    <a:pt x="6189" y="67"/>
                  </a:cubicBezTo>
                  <a:cubicBezTo>
                    <a:pt x="6140" y="100"/>
                    <a:pt x="6107" y="117"/>
                    <a:pt x="6074" y="150"/>
                  </a:cubicBezTo>
                  <a:cubicBezTo>
                    <a:pt x="6057" y="183"/>
                    <a:pt x="6041" y="217"/>
                    <a:pt x="6041" y="250"/>
                  </a:cubicBezTo>
                  <a:cubicBezTo>
                    <a:pt x="6041" y="217"/>
                    <a:pt x="6057" y="183"/>
                    <a:pt x="6090" y="150"/>
                  </a:cubicBezTo>
                  <a:cubicBezTo>
                    <a:pt x="6156" y="67"/>
                    <a:pt x="6322" y="18"/>
                    <a:pt x="6520" y="18"/>
                  </a:cubicBezTo>
                  <a:cubicBezTo>
                    <a:pt x="6653" y="18"/>
                    <a:pt x="6769" y="34"/>
                    <a:pt x="6868" y="84"/>
                  </a:cubicBezTo>
                  <a:cubicBezTo>
                    <a:pt x="6901" y="100"/>
                    <a:pt x="6934" y="133"/>
                    <a:pt x="6968" y="150"/>
                  </a:cubicBezTo>
                  <a:cubicBezTo>
                    <a:pt x="6901" y="67"/>
                    <a:pt x="6719" y="1"/>
                    <a:pt x="6520" y="1"/>
                  </a:cubicBezTo>
                  <a:close/>
                  <a:moveTo>
                    <a:pt x="6968" y="150"/>
                  </a:moveTo>
                  <a:lnTo>
                    <a:pt x="6968" y="150"/>
                  </a:lnTo>
                  <a:cubicBezTo>
                    <a:pt x="6983" y="183"/>
                    <a:pt x="7001" y="217"/>
                    <a:pt x="7001" y="250"/>
                  </a:cubicBezTo>
                  <a:cubicBezTo>
                    <a:pt x="7001" y="283"/>
                    <a:pt x="6983" y="316"/>
                    <a:pt x="6968" y="332"/>
                  </a:cubicBezTo>
                  <a:cubicBezTo>
                    <a:pt x="6901" y="415"/>
                    <a:pt x="6736" y="481"/>
                    <a:pt x="6537" y="481"/>
                  </a:cubicBezTo>
                  <a:lnTo>
                    <a:pt x="6537" y="497"/>
                  </a:lnTo>
                  <a:cubicBezTo>
                    <a:pt x="6670" y="497"/>
                    <a:pt x="6785" y="464"/>
                    <a:pt x="6868" y="415"/>
                  </a:cubicBezTo>
                  <a:cubicBezTo>
                    <a:pt x="6917" y="398"/>
                    <a:pt x="6950" y="382"/>
                    <a:pt x="6968" y="349"/>
                  </a:cubicBezTo>
                  <a:cubicBezTo>
                    <a:pt x="7001" y="316"/>
                    <a:pt x="7017" y="283"/>
                    <a:pt x="7017" y="250"/>
                  </a:cubicBezTo>
                  <a:cubicBezTo>
                    <a:pt x="7017" y="217"/>
                    <a:pt x="7001" y="183"/>
                    <a:pt x="6968" y="150"/>
                  </a:cubicBezTo>
                  <a:close/>
                  <a:moveTo>
                    <a:pt x="6041" y="251"/>
                  </a:moveTo>
                  <a:cubicBezTo>
                    <a:pt x="6042" y="317"/>
                    <a:pt x="6090" y="382"/>
                    <a:pt x="6156" y="415"/>
                  </a:cubicBezTo>
                  <a:cubicBezTo>
                    <a:pt x="6239" y="464"/>
                    <a:pt x="6355" y="481"/>
                    <a:pt x="6471" y="497"/>
                  </a:cubicBezTo>
                  <a:lnTo>
                    <a:pt x="6471" y="514"/>
                  </a:lnTo>
                  <a:cubicBezTo>
                    <a:pt x="6471" y="514"/>
                    <a:pt x="6471" y="497"/>
                    <a:pt x="6487" y="497"/>
                  </a:cubicBezTo>
                  <a:lnTo>
                    <a:pt x="6487" y="481"/>
                  </a:lnTo>
                  <a:lnTo>
                    <a:pt x="6471" y="481"/>
                  </a:lnTo>
                  <a:cubicBezTo>
                    <a:pt x="6355" y="481"/>
                    <a:pt x="6239" y="448"/>
                    <a:pt x="6173" y="415"/>
                  </a:cubicBezTo>
                  <a:cubicBezTo>
                    <a:pt x="6090" y="365"/>
                    <a:pt x="6042" y="316"/>
                    <a:pt x="6041" y="251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478" y="497"/>
                    <a:pt x="5379" y="514"/>
                    <a:pt x="5313" y="548"/>
                  </a:cubicBezTo>
                  <a:cubicBezTo>
                    <a:pt x="5280" y="563"/>
                    <a:pt x="5247" y="581"/>
                    <a:pt x="5229" y="596"/>
                  </a:cubicBezTo>
                  <a:cubicBezTo>
                    <a:pt x="5214" y="630"/>
                    <a:pt x="5196" y="647"/>
                    <a:pt x="5196" y="680"/>
                  </a:cubicBezTo>
                  <a:cubicBezTo>
                    <a:pt x="5196" y="713"/>
                    <a:pt x="5214" y="729"/>
                    <a:pt x="5229" y="746"/>
                  </a:cubicBezTo>
                  <a:cubicBezTo>
                    <a:pt x="5214" y="729"/>
                    <a:pt x="5214" y="696"/>
                    <a:pt x="5214" y="680"/>
                  </a:cubicBezTo>
                  <a:cubicBezTo>
                    <a:pt x="5214" y="663"/>
                    <a:pt x="5214" y="630"/>
                    <a:pt x="5229" y="614"/>
                  </a:cubicBezTo>
                  <a:cubicBezTo>
                    <a:pt x="5296" y="548"/>
                    <a:pt x="5428" y="497"/>
                    <a:pt x="5578" y="497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693" y="497"/>
                    <a:pt x="5776" y="514"/>
                    <a:pt x="5842" y="548"/>
                  </a:cubicBezTo>
                  <a:cubicBezTo>
                    <a:pt x="5875" y="563"/>
                    <a:pt x="5909" y="596"/>
                    <a:pt x="5924" y="614"/>
                  </a:cubicBezTo>
                  <a:cubicBezTo>
                    <a:pt x="5942" y="630"/>
                    <a:pt x="5958" y="663"/>
                    <a:pt x="5958" y="680"/>
                  </a:cubicBezTo>
                  <a:cubicBezTo>
                    <a:pt x="5958" y="713"/>
                    <a:pt x="5924" y="762"/>
                    <a:pt x="5875" y="795"/>
                  </a:cubicBezTo>
                  <a:cubicBezTo>
                    <a:pt x="5924" y="762"/>
                    <a:pt x="5975" y="729"/>
                    <a:pt x="5975" y="680"/>
                  </a:cubicBezTo>
                  <a:cubicBezTo>
                    <a:pt x="5975" y="647"/>
                    <a:pt x="5958" y="630"/>
                    <a:pt x="5942" y="596"/>
                  </a:cubicBezTo>
                  <a:cubicBezTo>
                    <a:pt x="5875" y="530"/>
                    <a:pt x="5743" y="497"/>
                    <a:pt x="5578" y="497"/>
                  </a:cubicBezTo>
                  <a:close/>
                  <a:moveTo>
                    <a:pt x="5229" y="746"/>
                  </a:moveTo>
                  <a:lnTo>
                    <a:pt x="5229" y="746"/>
                  </a:lnTo>
                  <a:cubicBezTo>
                    <a:pt x="5296" y="828"/>
                    <a:pt x="5428" y="861"/>
                    <a:pt x="5578" y="861"/>
                  </a:cubicBezTo>
                  <a:cubicBezTo>
                    <a:pt x="5478" y="861"/>
                    <a:pt x="5379" y="828"/>
                    <a:pt x="5313" y="795"/>
                  </a:cubicBezTo>
                  <a:cubicBezTo>
                    <a:pt x="5280" y="779"/>
                    <a:pt x="5263" y="762"/>
                    <a:pt x="5229" y="746"/>
                  </a:cubicBezTo>
                  <a:close/>
                  <a:moveTo>
                    <a:pt x="16201" y="812"/>
                  </a:moveTo>
                  <a:cubicBezTo>
                    <a:pt x="16349" y="812"/>
                    <a:pt x="16481" y="845"/>
                    <a:pt x="16581" y="894"/>
                  </a:cubicBezTo>
                  <a:cubicBezTo>
                    <a:pt x="16614" y="912"/>
                    <a:pt x="16664" y="927"/>
                    <a:pt x="16680" y="961"/>
                  </a:cubicBezTo>
                  <a:cubicBezTo>
                    <a:pt x="16713" y="994"/>
                    <a:pt x="16730" y="1011"/>
                    <a:pt x="16730" y="1044"/>
                  </a:cubicBezTo>
                  <a:lnTo>
                    <a:pt x="16730" y="1044"/>
                  </a:lnTo>
                  <a:cubicBezTo>
                    <a:pt x="16730" y="1011"/>
                    <a:pt x="16713" y="978"/>
                    <a:pt x="16697" y="945"/>
                  </a:cubicBezTo>
                  <a:cubicBezTo>
                    <a:pt x="16614" y="861"/>
                    <a:pt x="16415" y="812"/>
                    <a:pt x="16201" y="812"/>
                  </a:cubicBezTo>
                  <a:close/>
                  <a:moveTo>
                    <a:pt x="6471" y="515"/>
                  </a:moveTo>
                  <a:lnTo>
                    <a:pt x="6471" y="515"/>
                  </a:lnTo>
                  <a:cubicBezTo>
                    <a:pt x="6471" y="680"/>
                    <a:pt x="6487" y="943"/>
                    <a:pt x="6602" y="1240"/>
                  </a:cubicBezTo>
                  <a:lnTo>
                    <a:pt x="6602" y="1240"/>
                  </a:lnTo>
                  <a:cubicBezTo>
                    <a:pt x="6500" y="1225"/>
                    <a:pt x="6329" y="1222"/>
                    <a:pt x="6156" y="1159"/>
                  </a:cubicBezTo>
                  <a:cubicBezTo>
                    <a:pt x="5958" y="1110"/>
                    <a:pt x="5776" y="1011"/>
                    <a:pt x="5660" y="861"/>
                  </a:cubicBezTo>
                  <a:cubicBezTo>
                    <a:pt x="5743" y="861"/>
                    <a:pt x="5825" y="828"/>
                    <a:pt x="5875" y="795"/>
                  </a:cubicBezTo>
                  <a:lnTo>
                    <a:pt x="5875" y="795"/>
                  </a:lnTo>
                  <a:cubicBezTo>
                    <a:pt x="5809" y="828"/>
                    <a:pt x="5743" y="845"/>
                    <a:pt x="5660" y="845"/>
                  </a:cubicBezTo>
                  <a:lnTo>
                    <a:pt x="5644" y="845"/>
                  </a:lnTo>
                  <a:lnTo>
                    <a:pt x="5644" y="861"/>
                  </a:lnTo>
                  <a:cubicBezTo>
                    <a:pt x="5759" y="1027"/>
                    <a:pt x="5958" y="1126"/>
                    <a:pt x="6140" y="1176"/>
                  </a:cubicBezTo>
                  <a:cubicBezTo>
                    <a:pt x="6329" y="1223"/>
                    <a:pt x="6501" y="1241"/>
                    <a:pt x="6603" y="1242"/>
                  </a:cubicBezTo>
                  <a:lnTo>
                    <a:pt x="6603" y="1242"/>
                  </a:lnTo>
                  <a:cubicBezTo>
                    <a:pt x="6603" y="1242"/>
                    <a:pt x="6604" y="1242"/>
                    <a:pt x="6604" y="1242"/>
                  </a:cubicBezTo>
                  <a:lnTo>
                    <a:pt x="6619" y="1242"/>
                  </a:lnTo>
                  <a:cubicBezTo>
                    <a:pt x="6504" y="945"/>
                    <a:pt x="6471" y="680"/>
                    <a:pt x="6471" y="515"/>
                  </a:cubicBezTo>
                  <a:close/>
                  <a:moveTo>
                    <a:pt x="7563" y="828"/>
                  </a:moveTo>
                  <a:cubicBezTo>
                    <a:pt x="7414" y="828"/>
                    <a:pt x="7281" y="861"/>
                    <a:pt x="7182" y="894"/>
                  </a:cubicBezTo>
                  <a:cubicBezTo>
                    <a:pt x="7149" y="912"/>
                    <a:pt x="7100" y="927"/>
                    <a:pt x="7083" y="961"/>
                  </a:cubicBezTo>
                  <a:cubicBezTo>
                    <a:pt x="7050" y="994"/>
                    <a:pt x="7034" y="1011"/>
                    <a:pt x="7034" y="1044"/>
                  </a:cubicBezTo>
                  <a:cubicBezTo>
                    <a:pt x="7034" y="1077"/>
                    <a:pt x="7050" y="1110"/>
                    <a:pt x="7067" y="1126"/>
                  </a:cubicBezTo>
                  <a:cubicBezTo>
                    <a:pt x="7133" y="1209"/>
                    <a:pt x="7298" y="1258"/>
                    <a:pt x="7480" y="1258"/>
                  </a:cubicBezTo>
                  <a:cubicBezTo>
                    <a:pt x="7365" y="1242"/>
                    <a:pt x="7248" y="1225"/>
                    <a:pt x="7166" y="1176"/>
                  </a:cubicBezTo>
                  <a:cubicBezTo>
                    <a:pt x="7133" y="1159"/>
                    <a:pt x="7100" y="1143"/>
                    <a:pt x="7083" y="1126"/>
                  </a:cubicBezTo>
                  <a:cubicBezTo>
                    <a:pt x="7050" y="1093"/>
                    <a:pt x="7050" y="1077"/>
                    <a:pt x="7050" y="1044"/>
                  </a:cubicBezTo>
                  <a:cubicBezTo>
                    <a:pt x="7050" y="1027"/>
                    <a:pt x="7067" y="994"/>
                    <a:pt x="7083" y="978"/>
                  </a:cubicBezTo>
                  <a:cubicBezTo>
                    <a:pt x="7166" y="894"/>
                    <a:pt x="7347" y="845"/>
                    <a:pt x="7563" y="845"/>
                  </a:cubicBezTo>
                  <a:cubicBezTo>
                    <a:pt x="7696" y="845"/>
                    <a:pt x="7828" y="861"/>
                    <a:pt x="7927" y="894"/>
                  </a:cubicBezTo>
                  <a:cubicBezTo>
                    <a:pt x="7976" y="927"/>
                    <a:pt x="8009" y="945"/>
                    <a:pt x="8027" y="978"/>
                  </a:cubicBezTo>
                  <a:cubicBezTo>
                    <a:pt x="8060" y="994"/>
                    <a:pt x="8076" y="1027"/>
                    <a:pt x="8076" y="1044"/>
                  </a:cubicBezTo>
                  <a:cubicBezTo>
                    <a:pt x="8076" y="1011"/>
                    <a:pt x="8060" y="994"/>
                    <a:pt x="8042" y="961"/>
                  </a:cubicBezTo>
                  <a:cubicBezTo>
                    <a:pt x="7960" y="878"/>
                    <a:pt x="7778" y="828"/>
                    <a:pt x="7563" y="828"/>
                  </a:cubicBezTo>
                  <a:close/>
                  <a:moveTo>
                    <a:pt x="16201" y="812"/>
                  </a:moveTo>
                  <a:cubicBezTo>
                    <a:pt x="16051" y="812"/>
                    <a:pt x="15919" y="828"/>
                    <a:pt x="15820" y="878"/>
                  </a:cubicBezTo>
                  <a:cubicBezTo>
                    <a:pt x="15786" y="894"/>
                    <a:pt x="15737" y="927"/>
                    <a:pt x="15704" y="945"/>
                  </a:cubicBezTo>
                  <a:cubicBezTo>
                    <a:pt x="15687" y="978"/>
                    <a:pt x="15671" y="1011"/>
                    <a:pt x="15671" y="1044"/>
                  </a:cubicBezTo>
                  <a:cubicBezTo>
                    <a:pt x="15671" y="1077"/>
                    <a:pt x="15687" y="1110"/>
                    <a:pt x="15704" y="1143"/>
                  </a:cubicBezTo>
                  <a:cubicBezTo>
                    <a:pt x="15786" y="1225"/>
                    <a:pt x="15969" y="1291"/>
                    <a:pt x="16184" y="1291"/>
                  </a:cubicBezTo>
                  <a:lnTo>
                    <a:pt x="16184" y="1276"/>
                  </a:lnTo>
                  <a:cubicBezTo>
                    <a:pt x="16051" y="1276"/>
                    <a:pt x="15919" y="1242"/>
                    <a:pt x="15820" y="1209"/>
                  </a:cubicBezTo>
                  <a:cubicBezTo>
                    <a:pt x="15786" y="1192"/>
                    <a:pt x="15737" y="1159"/>
                    <a:pt x="15720" y="1126"/>
                  </a:cubicBezTo>
                  <a:cubicBezTo>
                    <a:pt x="15687" y="1110"/>
                    <a:pt x="15687" y="1077"/>
                    <a:pt x="15687" y="1044"/>
                  </a:cubicBezTo>
                  <a:cubicBezTo>
                    <a:pt x="15687" y="1011"/>
                    <a:pt x="15687" y="994"/>
                    <a:pt x="15720" y="961"/>
                  </a:cubicBezTo>
                  <a:cubicBezTo>
                    <a:pt x="15804" y="878"/>
                    <a:pt x="15985" y="812"/>
                    <a:pt x="16201" y="812"/>
                  </a:cubicBezTo>
                  <a:close/>
                  <a:moveTo>
                    <a:pt x="5578" y="861"/>
                  </a:moveTo>
                  <a:cubicBezTo>
                    <a:pt x="5660" y="1011"/>
                    <a:pt x="5909" y="1309"/>
                    <a:pt x="6637" y="1325"/>
                  </a:cubicBezTo>
                  <a:lnTo>
                    <a:pt x="6637" y="1309"/>
                  </a:lnTo>
                  <a:cubicBezTo>
                    <a:pt x="5909" y="1291"/>
                    <a:pt x="5660" y="994"/>
                    <a:pt x="5594" y="861"/>
                  </a:cubicBezTo>
                  <a:close/>
                  <a:moveTo>
                    <a:pt x="6537" y="497"/>
                  </a:moveTo>
                  <a:cubicBezTo>
                    <a:pt x="6553" y="961"/>
                    <a:pt x="6752" y="1358"/>
                    <a:pt x="6983" y="1655"/>
                  </a:cubicBezTo>
                  <a:cubicBezTo>
                    <a:pt x="6752" y="1342"/>
                    <a:pt x="6570" y="961"/>
                    <a:pt x="6553" y="497"/>
                  </a:cubicBezTo>
                  <a:close/>
                  <a:moveTo>
                    <a:pt x="7480" y="1258"/>
                  </a:moveTo>
                  <a:cubicBezTo>
                    <a:pt x="7431" y="1342"/>
                    <a:pt x="7281" y="1573"/>
                    <a:pt x="6983" y="1655"/>
                  </a:cubicBezTo>
                  <a:lnTo>
                    <a:pt x="6983" y="1673"/>
                  </a:lnTo>
                  <a:cubicBezTo>
                    <a:pt x="7281" y="1573"/>
                    <a:pt x="7431" y="1358"/>
                    <a:pt x="7497" y="1258"/>
                  </a:cubicBezTo>
                  <a:close/>
                  <a:moveTo>
                    <a:pt x="17474" y="1589"/>
                  </a:moveTo>
                  <a:cubicBezTo>
                    <a:pt x="17326" y="1589"/>
                    <a:pt x="17194" y="1622"/>
                    <a:pt x="17094" y="1655"/>
                  </a:cubicBezTo>
                  <a:cubicBezTo>
                    <a:pt x="17044" y="1673"/>
                    <a:pt x="17011" y="1706"/>
                    <a:pt x="16978" y="1722"/>
                  </a:cubicBezTo>
                  <a:cubicBezTo>
                    <a:pt x="16962" y="1755"/>
                    <a:pt x="16945" y="1772"/>
                    <a:pt x="16945" y="1805"/>
                  </a:cubicBezTo>
                  <a:cubicBezTo>
                    <a:pt x="16945" y="1838"/>
                    <a:pt x="16962" y="1871"/>
                    <a:pt x="16978" y="1887"/>
                  </a:cubicBezTo>
                  <a:cubicBezTo>
                    <a:pt x="17061" y="1971"/>
                    <a:pt x="17227" y="2020"/>
                    <a:pt x="17425" y="2020"/>
                  </a:cubicBezTo>
                  <a:cubicBezTo>
                    <a:pt x="17293" y="2004"/>
                    <a:pt x="17176" y="1986"/>
                    <a:pt x="17094" y="1953"/>
                  </a:cubicBezTo>
                  <a:cubicBezTo>
                    <a:pt x="17044" y="1937"/>
                    <a:pt x="17011" y="1904"/>
                    <a:pt x="16995" y="1887"/>
                  </a:cubicBezTo>
                  <a:cubicBezTo>
                    <a:pt x="16962" y="1854"/>
                    <a:pt x="16962" y="1838"/>
                    <a:pt x="16962" y="1805"/>
                  </a:cubicBezTo>
                  <a:cubicBezTo>
                    <a:pt x="16962" y="1788"/>
                    <a:pt x="16962" y="1755"/>
                    <a:pt x="16995" y="1739"/>
                  </a:cubicBezTo>
                  <a:cubicBezTo>
                    <a:pt x="17077" y="1655"/>
                    <a:pt x="17260" y="1607"/>
                    <a:pt x="17474" y="1607"/>
                  </a:cubicBezTo>
                  <a:cubicBezTo>
                    <a:pt x="17607" y="1607"/>
                    <a:pt x="17739" y="1622"/>
                    <a:pt x="17838" y="1673"/>
                  </a:cubicBezTo>
                  <a:cubicBezTo>
                    <a:pt x="17871" y="1689"/>
                    <a:pt x="17922" y="1706"/>
                    <a:pt x="17938" y="1739"/>
                  </a:cubicBezTo>
                  <a:cubicBezTo>
                    <a:pt x="17971" y="1755"/>
                    <a:pt x="17971" y="1788"/>
                    <a:pt x="17971" y="1805"/>
                  </a:cubicBezTo>
                  <a:cubicBezTo>
                    <a:pt x="17971" y="1838"/>
                    <a:pt x="17971" y="1871"/>
                    <a:pt x="17938" y="1887"/>
                  </a:cubicBezTo>
                  <a:cubicBezTo>
                    <a:pt x="17871" y="1953"/>
                    <a:pt x="17690" y="2020"/>
                    <a:pt x="17474" y="2020"/>
                  </a:cubicBezTo>
                  <a:cubicBezTo>
                    <a:pt x="17607" y="2020"/>
                    <a:pt x="17739" y="2004"/>
                    <a:pt x="17838" y="1971"/>
                  </a:cubicBezTo>
                  <a:cubicBezTo>
                    <a:pt x="17889" y="1937"/>
                    <a:pt x="17922" y="1920"/>
                    <a:pt x="17955" y="1904"/>
                  </a:cubicBezTo>
                  <a:cubicBezTo>
                    <a:pt x="17971" y="1871"/>
                    <a:pt x="17988" y="1838"/>
                    <a:pt x="17988" y="1805"/>
                  </a:cubicBezTo>
                  <a:cubicBezTo>
                    <a:pt x="17988" y="1772"/>
                    <a:pt x="17971" y="1755"/>
                    <a:pt x="17955" y="1722"/>
                  </a:cubicBezTo>
                  <a:cubicBezTo>
                    <a:pt x="17871" y="1640"/>
                    <a:pt x="17690" y="1589"/>
                    <a:pt x="17474" y="1589"/>
                  </a:cubicBezTo>
                  <a:close/>
                  <a:moveTo>
                    <a:pt x="8076" y="1045"/>
                  </a:moveTo>
                  <a:lnTo>
                    <a:pt x="8076" y="1045"/>
                  </a:lnTo>
                  <a:cubicBezTo>
                    <a:pt x="8075" y="1078"/>
                    <a:pt x="8059" y="1110"/>
                    <a:pt x="8027" y="1126"/>
                  </a:cubicBezTo>
                  <a:cubicBezTo>
                    <a:pt x="7960" y="1209"/>
                    <a:pt x="7778" y="1258"/>
                    <a:pt x="7563" y="1258"/>
                  </a:cubicBezTo>
                  <a:lnTo>
                    <a:pt x="7530" y="1258"/>
                  </a:lnTo>
                  <a:cubicBezTo>
                    <a:pt x="7431" y="1540"/>
                    <a:pt x="7149" y="1706"/>
                    <a:pt x="7050" y="1755"/>
                  </a:cubicBezTo>
                  <a:cubicBezTo>
                    <a:pt x="7232" y="1986"/>
                    <a:pt x="7431" y="2169"/>
                    <a:pt x="7596" y="2284"/>
                  </a:cubicBezTo>
                  <a:cubicBezTo>
                    <a:pt x="7447" y="2169"/>
                    <a:pt x="7248" y="1986"/>
                    <a:pt x="7067" y="1755"/>
                  </a:cubicBezTo>
                  <a:cubicBezTo>
                    <a:pt x="7164" y="1707"/>
                    <a:pt x="7420" y="1547"/>
                    <a:pt x="7539" y="1276"/>
                  </a:cubicBezTo>
                  <a:lnTo>
                    <a:pt x="7563" y="1276"/>
                  </a:lnTo>
                  <a:cubicBezTo>
                    <a:pt x="7696" y="1276"/>
                    <a:pt x="7828" y="1242"/>
                    <a:pt x="7927" y="1209"/>
                  </a:cubicBezTo>
                  <a:cubicBezTo>
                    <a:pt x="7976" y="1192"/>
                    <a:pt x="8009" y="1159"/>
                    <a:pt x="8042" y="1143"/>
                  </a:cubicBezTo>
                  <a:cubicBezTo>
                    <a:pt x="8059" y="1110"/>
                    <a:pt x="8075" y="1078"/>
                    <a:pt x="8076" y="1045"/>
                  </a:cubicBezTo>
                  <a:close/>
                  <a:moveTo>
                    <a:pt x="17408" y="2020"/>
                  </a:moveTo>
                  <a:cubicBezTo>
                    <a:pt x="17408" y="2086"/>
                    <a:pt x="17392" y="2185"/>
                    <a:pt x="17342" y="2301"/>
                  </a:cubicBezTo>
                  <a:lnTo>
                    <a:pt x="17359" y="2301"/>
                  </a:lnTo>
                  <a:cubicBezTo>
                    <a:pt x="17392" y="2185"/>
                    <a:pt x="17408" y="2086"/>
                    <a:pt x="17425" y="2020"/>
                  </a:cubicBezTo>
                  <a:close/>
                  <a:moveTo>
                    <a:pt x="17342" y="2301"/>
                  </a:moveTo>
                  <a:cubicBezTo>
                    <a:pt x="17194" y="2317"/>
                    <a:pt x="17044" y="2350"/>
                    <a:pt x="16863" y="2401"/>
                  </a:cubicBezTo>
                  <a:cubicBezTo>
                    <a:pt x="17044" y="2350"/>
                    <a:pt x="17194" y="2335"/>
                    <a:pt x="17342" y="2301"/>
                  </a:cubicBezTo>
                  <a:close/>
                  <a:moveTo>
                    <a:pt x="16730" y="1045"/>
                  </a:moveTo>
                  <a:lnTo>
                    <a:pt x="16730" y="1045"/>
                  </a:lnTo>
                  <a:cubicBezTo>
                    <a:pt x="16730" y="1078"/>
                    <a:pt x="16713" y="1110"/>
                    <a:pt x="16680" y="1126"/>
                  </a:cubicBezTo>
                  <a:cubicBezTo>
                    <a:pt x="16614" y="1209"/>
                    <a:pt x="16448" y="1276"/>
                    <a:pt x="16250" y="1276"/>
                  </a:cubicBezTo>
                  <a:lnTo>
                    <a:pt x="16234" y="1276"/>
                  </a:lnTo>
                  <a:cubicBezTo>
                    <a:pt x="16300" y="1821"/>
                    <a:pt x="16466" y="2251"/>
                    <a:pt x="16565" y="2483"/>
                  </a:cubicBezTo>
                  <a:lnTo>
                    <a:pt x="16581" y="2483"/>
                  </a:lnTo>
                  <a:cubicBezTo>
                    <a:pt x="16580" y="2482"/>
                    <a:pt x="16579" y="2480"/>
                    <a:pt x="16579" y="2479"/>
                  </a:cubicBezTo>
                  <a:lnTo>
                    <a:pt x="16579" y="2479"/>
                  </a:lnTo>
                  <a:cubicBezTo>
                    <a:pt x="16688" y="2448"/>
                    <a:pt x="16783" y="2433"/>
                    <a:pt x="16863" y="2401"/>
                  </a:cubicBezTo>
                  <a:lnTo>
                    <a:pt x="16863" y="2401"/>
                  </a:lnTo>
                  <a:cubicBezTo>
                    <a:pt x="16781" y="2416"/>
                    <a:pt x="16684" y="2448"/>
                    <a:pt x="16572" y="2466"/>
                  </a:cubicBezTo>
                  <a:lnTo>
                    <a:pt x="16572" y="2466"/>
                  </a:lnTo>
                  <a:cubicBezTo>
                    <a:pt x="16459" y="2233"/>
                    <a:pt x="16302" y="1816"/>
                    <a:pt x="16251" y="1291"/>
                  </a:cubicBezTo>
                  <a:lnTo>
                    <a:pt x="16251" y="1291"/>
                  </a:lnTo>
                  <a:cubicBezTo>
                    <a:pt x="16383" y="1275"/>
                    <a:pt x="16499" y="1258"/>
                    <a:pt x="16598" y="1209"/>
                  </a:cubicBezTo>
                  <a:cubicBezTo>
                    <a:pt x="16631" y="1192"/>
                    <a:pt x="16664" y="1159"/>
                    <a:pt x="16697" y="1143"/>
                  </a:cubicBezTo>
                  <a:cubicBezTo>
                    <a:pt x="16713" y="1110"/>
                    <a:pt x="16730" y="1078"/>
                    <a:pt x="16730" y="1045"/>
                  </a:cubicBezTo>
                  <a:close/>
                  <a:moveTo>
                    <a:pt x="16184" y="1276"/>
                  </a:moveTo>
                  <a:cubicBezTo>
                    <a:pt x="16201" y="1574"/>
                    <a:pt x="16250" y="2070"/>
                    <a:pt x="16415" y="2516"/>
                  </a:cubicBezTo>
                  <a:cubicBezTo>
                    <a:pt x="15820" y="2666"/>
                    <a:pt x="15091" y="2831"/>
                    <a:pt x="14496" y="2979"/>
                  </a:cubicBezTo>
                  <a:cubicBezTo>
                    <a:pt x="14198" y="3045"/>
                    <a:pt x="13950" y="3096"/>
                    <a:pt x="13768" y="3145"/>
                  </a:cubicBezTo>
                  <a:cubicBezTo>
                    <a:pt x="13680" y="3160"/>
                    <a:pt x="13618" y="3174"/>
                    <a:pt x="13571" y="3189"/>
                  </a:cubicBezTo>
                  <a:lnTo>
                    <a:pt x="13571" y="3189"/>
                  </a:lnTo>
                  <a:cubicBezTo>
                    <a:pt x="13964" y="3104"/>
                    <a:pt x="15411" y="2786"/>
                    <a:pt x="16432" y="2516"/>
                  </a:cubicBezTo>
                  <a:cubicBezTo>
                    <a:pt x="16267" y="2070"/>
                    <a:pt x="16201" y="1574"/>
                    <a:pt x="16184" y="1276"/>
                  </a:cubicBezTo>
                  <a:close/>
                  <a:moveTo>
                    <a:pt x="13571" y="3189"/>
                  </a:moveTo>
                  <a:cubicBezTo>
                    <a:pt x="13561" y="3191"/>
                    <a:pt x="13552" y="3193"/>
                    <a:pt x="13543" y="3195"/>
                  </a:cubicBezTo>
                  <a:lnTo>
                    <a:pt x="13543" y="3195"/>
                  </a:lnTo>
                  <a:cubicBezTo>
                    <a:pt x="13546" y="3195"/>
                    <a:pt x="13550" y="3195"/>
                    <a:pt x="13553" y="3195"/>
                  </a:cubicBezTo>
                  <a:cubicBezTo>
                    <a:pt x="13559" y="3193"/>
                    <a:pt x="13565" y="3191"/>
                    <a:pt x="13571" y="3189"/>
                  </a:cubicBezTo>
                  <a:close/>
                  <a:moveTo>
                    <a:pt x="7596" y="2284"/>
                  </a:moveTo>
                  <a:lnTo>
                    <a:pt x="7596" y="2301"/>
                  </a:lnTo>
                  <a:cubicBezTo>
                    <a:pt x="8953" y="2350"/>
                    <a:pt x="9615" y="2467"/>
                    <a:pt x="10740" y="2748"/>
                  </a:cubicBezTo>
                  <a:cubicBezTo>
                    <a:pt x="11883" y="3022"/>
                    <a:pt x="13238" y="3184"/>
                    <a:pt x="13443" y="3208"/>
                  </a:cubicBezTo>
                  <a:lnTo>
                    <a:pt x="13443" y="3208"/>
                  </a:lnTo>
                  <a:cubicBezTo>
                    <a:pt x="13432" y="3206"/>
                    <a:pt x="13418" y="3202"/>
                    <a:pt x="13404" y="3195"/>
                  </a:cubicBezTo>
                  <a:cubicBezTo>
                    <a:pt x="13106" y="3162"/>
                    <a:pt x="11815" y="2996"/>
                    <a:pt x="10740" y="2732"/>
                  </a:cubicBezTo>
                  <a:cubicBezTo>
                    <a:pt x="9615" y="2450"/>
                    <a:pt x="8953" y="2335"/>
                    <a:pt x="7596" y="2284"/>
                  </a:cubicBezTo>
                  <a:close/>
                  <a:moveTo>
                    <a:pt x="13443" y="3208"/>
                  </a:moveTo>
                  <a:cubicBezTo>
                    <a:pt x="13459" y="3211"/>
                    <a:pt x="13470" y="3211"/>
                    <a:pt x="13470" y="3211"/>
                  </a:cubicBezTo>
                  <a:cubicBezTo>
                    <a:pt x="13470" y="3211"/>
                    <a:pt x="13461" y="3210"/>
                    <a:pt x="13443" y="3208"/>
                  </a:cubicBezTo>
                  <a:close/>
                  <a:moveTo>
                    <a:pt x="13543" y="3195"/>
                  </a:moveTo>
                  <a:lnTo>
                    <a:pt x="13543" y="3195"/>
                  </a:lnTo>
                  <a:cubicBezTo>
                    <a:pt x="13485" y="3197"/>
                    <a:pt x="13470" y="3211"/>
                    <a:pt x="13470" y="3211"/>
                  </a:cubicBezTo>
                  <a:cubicBezTo>
                    <a:pt x="13470" y="3211"/>
                    <a:pt x="13496" y="3205"/>
                    <a:pt x="13543" y="3195"/>
                  </a:cubicBezTo>
                  <a:close/>
                  <a:moveTo>
                    <a:pt x="6637" y="1309"/>
                  </a:moveTo>
                  <a:cubicBezTo>
                    <a:pt x="6767" y="1617"/>
                    <a:pt x="6977" y="1943"/>
                    <a:pt x="7347" y="2268"/>
                  </a:cubicBezTo>
                  <a:lnTo>
                    <a:pt x="7182" y="2268"/>
                  </a:lnTo>
                  <a:cubicBezTo>
                    <a:pt x="7001" y="2268"/>
                    <a:pt x="6818" y="2251"/>
                    <a:pt x="6653" y="2251"/>
                  </a:cubicBezTo>
                  <a:cubicBezTo>
                    <a:pt x="5379" y="2251"/>
                    <a:pt x="4717" y="2450"/>
                    <a:pt x="3575" y="2996"/>
                  </a:cubicBezTo>
                  <a:cubicBezTo>
                    <a:pt x="2959" y="3288"/>
                    <a:pt x="2088" y="3627"/>
                    <a:pt x="1369" y="3906"/>
                  </a:cubicBezTo>
                  <a:lnTo>
                    <a:pt x="1369" y="3906"/>
                  </a:lnTo>
                  <a:cubicBezTo>
                    <a:pt x="2089" y="3637"/>
                    <a:pt x="2958" y="3297"/>
                    <a:pt x="3592" y="2996"/>
                  </a:cubicBezTo>
                  <a:cubicBezTo>
                    <a:pt x="4733" y="2450"/>
                    <a:pt x="5379" y="2268"/>
                    <a:pt x="6653" y="2268"/>
                  </a:cubicBezTo>
                  <a:cubicBezTo>
                    <a:pt x="6818" y="2268"/>
                    <a:pt x="7001" y="2268"/>
                    <a:pt x="7182" y="2284"/>
                  </a:cubicBezTo>
                  <a:lnTo>
                    <a:pt x="7381" y="2284"/>
                  </a:lnTo>
                  <a:lnTo>
                    <a:pt x="7365" y="2268"/>
                  </a:lnTo>
                  <a:cubicBezTo>
                    <a:pt x="7001" y="1953"/>
                    <a:pt x="6769" y="1607"/>
                    <a:pt x="6653" y="1309"/>
                  </a:cubicBezTo>
                  <a:close/>
                  <a:moveTo>
                    <a:pt x="1369" y="3906"/>
                  </a:moveTo>
                  <a:lnTo>
                    <a:pt x="1369" y="3906"/>
                  </a:lnTo>
                  <a:cubicBezTo>
                    <a:pt x="1324" y="3923"/>
                    <a:pt x="1279" y="3939"/>
                    <a:pt x="1235" y="3956"/>
                  </a:cubicBezTo>
                  <a:lnTo>
                    <a:pt x="1235" y="3956"/>
                  </a:lnTo>
                  <a:cubicBezTo>
                    <a:pt x="1264" y="3945"/>
                    <a:pt x="1294" y="3934"/>
                    <a:pt x="1324" y="3923"/>
                  </a:cubicBezTo>
                  <a:cubicBezTo>
                    <a:pt x="1339" y="3917"/>
                    <a:pt x="1354" y="3912"/>
                    <a:pt x="1369" y="3906"/>
                  </a:cubicBezTo>
                  <a:close/>
                  <a:moveTo>
                    <a:pt x="1235" y="3956"/>
                  </a:moveTo>
                  <a:cubicBezTo>
                    <a:pt x="1013" y="4036"/>
                    <a:pt x="812" y="4110"/>
                    <a:pt x="639" y="4173"/>
                  </a:cubicBezTo>
                  <a:lnTo>
                    <a:pt x="639" y="4173"/>
                  </a:lnTo>
                  <a:cubicBezTo>
                    <a:pt x="813" y="4111"/>
                    <a:pt x="1015" y="4037"/>
                    <a:pt x="1235" y="3956"/>
                  </a:cubicBezTo>
                  <a:close/>
                  <a:moveTo>
                    <a:pt x="639" y="4173"/>
                  </a:moveTo>
                  <a:lnTo>
                    <a:pt x="639" y="4173"/>
                  </a:lnTo>
                  <a:cubicBezTo>
                    <a:pt x="550" y="4205"/>
                    <a:pt x="469" y="4234"/>
                    <a:pt x="397" y="4259"/>
                  </a:cubicBezTo>
                  <a:lnTo>
                    <a:pt x="397" y="4259"/>
                  </a:lnTo>
                  <a:cubicBezTo>
                    <a:pt x="403" y="4257"/>
                    <a:pt x="409" y="4256"/>
                    <a:pt x="415" y="4254"/>
                  </a:cubicBezTo>
                  <a:cubicBezTo>
                    <a:pt x="483" y="4230"/>
                    <a:pt x="558" y="4202"/>
                    <a:pt x="639" y="4173"/>
                  </a:cubicBezTo>
                  <a:close/>
                  <a:moveTo>
                    <a:pt x="17458" y="2020"/>
                  </a:moveTo>
                  <a:cubicBezTo>
                    <a:pt x="17458" y="2119"/>
                    <a:pt x="17441" y="2202"/>
                    <a:pt x="17425" y="2284"/>
                  </a:cubicBezTo>
                  <a:lnTo>
                    <a:pt x="17441" y="2284"/>
                  </a:lnTo>
                  <a:cubicBezTo>
                    <a:pt x="17441" y="2284"/>
                    <a:pt x="17441" y="2283"/>
                    <a:pt x="17441" y="2283"/>
                  </a:cubicBezTo>
                  <a:lnTo>
                    <a:pt x="17441" y="2283"/>
                  </a:lnTo>
                  <a:cubicBezTo>
                    <a:pt x="17600" y="2268"/>
                    <a:pt x="17744" y="2268"/>
                    <a:pt x="17889" y="2268"/>
                  </a:cubicBezTo>
                  <a:cubicBezTo>
                    <a:pt x="18434" y="2268"/>
                    <a:pt x="18914" y="2384"/>
                    <a:pt x="19643" y="2384"/>
                  </a:cubicBezTo>
                  <a:cubicBezTo>
                    <a:pt x="20784" y="2384"/>
                    <a:pt x="21297" y="2582"/>
                    <a:pt x="21909" y="2847"/>
                  </a:cubicBezTo>
                  <a:cubicBezTo>
                    <a:pt x="22224" y="2979"/>
                    <a:pt x="22820" y="3228"/>
                    <a:pt x="23349" y="3460"/>
                  </a:cubicBezTo>
                  <a:cubicBezTo>
                    <a:pt x="23614" y="3575"/>
                    <a:pt x="23861" y="3674"/>
                    <a:pt x="24027" y="3740"/>
                  </a:cubicBezTo>
                  <a:cubicBezTo>
                    <a:pt x="24153" y="3798"/>
                    <a:pt x="24246" y="3839"/>
                    <a:pt x="24293" y="3859"/>
                  </a:cubicBezTo>
                  <a:lnTo>
                    <a:pt x="24293" y="3859"/>
                  </a:lnTo>
                  <a:lnTo>
                    <a:pt x="14727" y="4486"/>
                  </a:lnTo>
                  <a:lnTo>
                    <a:pt x="12841" y="4618"/>
                  </a:lnTo>
                  <a:lnTo>
                    <a:pt x="14727" y="4502"/>
                  </a:lnTo>
                  <a:lnTo>
                    <a:pt x="24358" y="3873"/>
                  </a:lnTo>
                  <a:lnTo>
                    <a:pt x="24325" y="3857"/>
                  </a:lnTo>
                  <a:cubicBezTo>
                    <a:pt x="24325" y="3857"/>
                    <a:pt x="22522" y="3096"/>
                    <a:pt x="21909" y="2831"/>
                  </a:cubicBezTo>
                  <a:cubicBezTo>
                    <a:pt x="21297" y="2582"/>
                    <a:pt x="20784" y="2368"/>
                    <a:pt x="19643" y="2368"/>
                  </a:cubicBezTo>
                  <a:cubicBezTo>
                    <a:pt x="18914" y="2368"/>
                    <a:pt x="18434" y="2251"/>
                    <a:pt x="17889" y="2251"/>
                  </a:cubicBezTo>
                  <a:cubicBezTo>
                    <a:pt x="17744" y="2251"/>
                    <a:pt x="17600" y="2267"/>
                    <a:pt x="17441" y="2283"/>
                  </a:cubicBezTo>
                  <a:lnTo>
                    <a:pt x="17441" y="2283"/>
                  </a:lnTo>
                  <a:cubicBezTo>
                    <a:pt x="17459" y="2201"/>
                    <a:pt x="17474" y="2118"/>
                    <a:pt x="17474" y="2020"/>
                  </a:cubicBezTo>
                  <a:close/>
                  <a:moveTo>
                    <a:pt x="397" y="4259"/>
                  </a:moveTo>
                  <a:cubicBezTo>
                    <a:pt x="289" y="4290"/>
                    <a:pt x="196" y="4321"/>
                    <a:pt x="133" y="4336"/>
                  </a:cubicBezTo>
                  <a:cubicBezTo>
                    <a:pt x="67" y="4369"/>
                    <a:pt x="34" y="4369"/>
                    <a:pt x="34" y="4369"/>
                  </a:cubicBezTo>
                  <a:lnTo>
                    <a:pt x="1" y="4386"/>
                  </a:lnTo>
                  <a:lnTo>
                    <a:pt x="2416" y="4486"/>
                  </a:lnTo>
                  <a:lnTo>
                    <a:pt x="7050" y="4667"/>
                  </a:lnTo>
                  <a:lnTo>
                    <a:pt x="2416" y="4468"/>
                  </a:lnTo>
                  <a:lnTo>
                    <a:pt x="78" y="4371"/>
                  </a:lnTo>
                  <a:lnTo>
                    <a:pt x="78" y="4371"/>
                  </a:lnTo>
                  <a:cubicBezTo>
                    <a:pt x="136" y="4351"/>
                    <a:pt x="247" y="4312"/>
                    <a:pt x="397" y="425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96825" y="2283875"/>
              <a:ext cx="229200" cy="29800"/>
            </a:xfrm>
            <a:custGeom>
              <a:avLst/>
              <a:gdLst/>
              <a:ahLst/>
              <a:cxnLst/>
              <a:rect l="l" t="t" r="r" b="b"/>
              <a:pathLst>
                <a:path w="9168" h="1192" extrusionOk="0">
                  <a:moveTo>
                    <a:pt x="5759" y="1"/>
                  </a:moveTo>
                  <a:cubicBezTo>
                    <a:pt x="5361" y="1"/>
                    <a:pt x="4964" y="83"/>
                    <a:pt x="4418" y="83"/>
                  </a:cubicBezTo>
                  <a:lnTo>
                    <a:pt x="4071" y="83"/>
                  </a:lnTo>
                  <a:cubicBezTo>
                    <a:pt x="3574" y="83"/>
                    <a:pt x="2648" y="298"/>
                    <a:pt x="1803" y="546"/>
                  </a:cubicBezTo>
                  <a:cubicBezTo>
                    <a:pt x="943" y="795"/>
                    <a:pt x="182" y="1042"/>
                    <a:pt x="16" y="1108"/>
                  </a:cubicBezTo>
                  <a:lnTo>
                    <a:pt x="0" y="1108"/>
                  </a:lnTo>
                  <a:lnTo>
                    <a:pt x="9167" y="1192"/>
                  </a:lnTo>
                  <a:lnTo>
                    <a:pt x="9167" y="1192"/>
                  </a:lnTo>
                  <a:lnTo>
                    <a:pt x="8819" y="828"/>
                  </a:lnTo>
                  <a:cubicBezTo>
                    <a:pt x="8720" y="778"/>
                    <a:pt x="8605" y="744"/>
                    <a:pt x="8505" y="695"/>
                  </a:cubicBezTo>
                  <a:cubicBezTo>
                    <a:pt x="8257" y="579"/>
                    <a:pt x="8009" y="480"/>
                    <a:pt x="7777" y="380"/>
                  </a:cubicBezTo>
                  <a:cubicBezTo>
                    <a:pt x="7314" y="281"/>
                    <a:pt x="6718" y="166"/>
                    <a:pt x="6337" y="67"/>
                  </a:cubicBezTo>
                  <a:cubicBezTo>
                    <a:pt x="6123" y="16"/>
                    <a:pt x="5940" y="1"/>
                    <a:pt x="575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891250" y="2293375"/>
              <a:ext cx="18225" cy="7900"/>
            </a:xfrm>
            <a:custGeom>
              <a:avLst/>
              <a:gdLst/>
              <a:ahLst/>
              <a:cxnLst/>
              <a:rect l="l" t="t" r="r" b="b"/>
              <a:pathLst>
                <a:path w="729" h="316" extrusionOk="0">
                  <a:moveTo>
                    <a:pt x="0" y="0"/>
                  </a:moveTo>
                  <a:cubicBezTo>
                    <a:pt x="232" y="100"/>
                    <a:pt x="480" y="199"/>
                    <a:pt x="728" y="315"/>
                  </a:cubicBezTo>
                  <a:cubicBezTo>
                    <a:pt x="480" y="199"/>
                    <a:pt x="232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891250" y="2293375"/>
              <a:ext cx="26075" cy="10775"/>
            </a:xfrm>
            <a:custGeom>
              <a:avLst/>
              <a:gdLst/>
              <a:ahLst/>
              <a:cxnLst/>
              <a:rect l="l" t="t" r="r" b="b"/>
              <a:pathLst>
                <a:path w="1043" h="431" extrusionOk="0">
                  <a:moveTo>
                    <a:pt x="1042" y="431"/>
                  </a:moveTo>
                  <a:lnTo>
                    <a:pt x="1042" y="431"/>
                  </a:lnTo>
                  <a:lnTo>
                    <a:pt x="1042" y="431"/>
                  </a:lnTo>
                  <a:lnTo>
                    <a:pt x="1042" y="431"/>
                  </a:lnTo>
                  <a:close/>
                  <a:moveTo>
                    <a:pt x="115" y="34"/>
                  </a:moveTo>
                  <a:lnTo>
                    <a:pt x="115" y="34"/>
                  </a:lnTo>
                  <a:lnTo>
                    <a:pt x="115" y="34"/>
                  </a:lnTo>
                  <a:close/>
                  <a:moveTo>
                    <a:pt x="100" y="34"/>
                  </a:moveTo>
                  <a:lnTo>
                    <a:pt x="100" y="34"/>
                  </a:lnTo>
                  <a:lnTo>
                    <a:pt x="100" y="34"/>
                  </a:lnTo>
                  <a:close/>
                  <a:moveTo>
                    <a:pt x="0" y="0"/>
                  </a:moveTo>
                  <a:cubicBezTo>
                    <a:pt x="33" y="0"/>
                    <a:pt x="67" y="18"/>
                    <a:pt x="100" y="34"/>
                  </a:cubicBezTo>
                  <a:cubicBezTo>
                    <a:pt x="67" y="18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95550" y="2283450"/>
              <a:ext cx="231300" cy="30225"/>
            </a:xfrm>
            <a:custGeom>
              <a:avLst/>
              <a:gdLst/>
              <a:ahLst/>
              <a:cxnLst/>
              <a:rect l="l" t="t" r="r" b="b"/>
              <a:pathLst>
                <a:path w="9252" h="1209" extrusionOk="0">
                  <a:moveTo>
                    <a:pt x="7814" y="394"/>
                  </a:moveTo>
                  <a:cubicBezTo>
                    <a:pt x="7819" y="396"/>
                    <a:pt x="7824" y="397"/>
                    <a:pt x="7828" y="397"/>
                  </a:cubicBezTo>
                  <a:cubicBezTo>
                    <a:pt x="7824" y="396"/>
                    <a:pt x="7819" y="395"/>
                    <a:pt x="7814" y="394"/>
                  </a:cubicBezTo>
                  <a:close/>
                  <a:moveTo>
                    <a:pt x="8556" y="712"/>
                  </a:moveTo>
                  <a:lnTo>
                    <a:pt x="8556" y="712"/>
                  </a:lnTo>
                  <a:cubicBezTo>
                    <a:pt x="8593" y="731"/>
                    <a:pt x="8632" y="746"/>
                    <a:pt x="8671" y="762"/>
                  </a:cubicBezTo>
                  <a:lnTo>
                    <a:pt x="8671" y="762"/>
                  </a:lnTo>
                  <a:cubicBezTo>
                    <a:pt x="8634" y="745"/>
                    <a:pt x="8597" y="729"/>
                    <a:pt x="8556" y="712"/>
                  </a:cubicBezTo>
                  <a:close/>
                  <a:moveTo>
                    <a:pt x="8671" y="762"/>
                  </a:moveTo>
                  <a:lnTo>
                    <a:pt x="8671" y="762"/>
                  </a:lnTo>
                  <a:cubicBezTo>
                    <a:pt x="8708" y="778"/>
                    <a:pt x="8746" y="795"/>
                    <a:pt x="8788" y="812"/>
                  </a:cubicBezTo>
                  <a:cubicBezTo>
                    <a:pt x="8814" y="824"/>
                    <a:pt x="8840" y="837"/>
                    <a:pt x="8866" y="843"/>
                  </a:cubicBezTo>
                  <a:lnTo>
                    <a:pt x="8866" y="843"/>
                  </a:lnTo>
                  <a:cubicBezTo>
                    <a:pt x="8804" y="812"/>
                    <a:pt x="8737" y="788"/>
                    <a:pt x="8671" y="762"/>
                  </a:cubicBezTo>
                  <a:close/>
                  <a:moveTo>
                    <a:pt x="5810" y="0"/>
                  </a:moveTo>
                  <a:cubicBezTo>
                    <a:pt x="5395" y="0"/>
                    <a:pt x="5015" y="84"/>
                    <a:pt x="4469" y="84"/>
                  </a:cubicBezTo>
                  <a:lnTo>
                    <a:pt x="4122" y="84"/>
                  </a:lnTo>
                  <a:cubicBezTo>
                    <a:pt x="3592" y="84"/>
                    <a:pt x="2566" y="348"/>
                    <a:pt x="1673" y="596"/>
                  </a:cubicBezTo>
                  <a:cubicBezTo>
                    <a:pt x="779" y="861"/>
                    <a:pt x="18" y="1125"/>
                    <a:pt x="18" y="1125"/>
                  </a:cubicBezTo>
                  <a:lnTo>
                    <a:pt x="1" y="1143"/>
                  </a:lnTo>
                  <a:lnTo>
                    <a:pt x="9096" y="1208"/>
                  </a:lnTo>
                  <a:lnTo>
                    <a:pt x="9096" y="1208"/>
                  </a:lnTo>
                  <a:lnTo>
                    <a:pt x="51" y="1125"/>
                  </a:lnTo>
                  <a:lnTo>
                    <a:pt x="67" y="1125"/>
                  </a:lnTo>
                  <a:cubicBezTo>
                    <a:pt x="233" y="1059"/>
                    <a:pt x="994" y="812"/>
                    <a:pt x="1854" y="563"/>
                  </a:cubicBezTo>
                  <a:cubicBezTo>
                    <a:pt x="2699" y="315"/>
                    <a:pt x="3625" y="100"/>
                    <a:pt x="4122" y="100"/>
                  </a:cubicBezTo>
                  <a:lnTo>
                    <a:pt x="4469" y="100"/>
                  </a:lnTo>
                  <a:cubicBezTo>
                    <a:pt x="5015" y="100"/>
                    <a:pt x="5412" y="18"/>
                    <a:pt x="5810" y="18"/>
                  </a:cubicBezTo>
                  <a:cubicBezTo>
                    <a:pt x="5991" y="18"/>
                    <a:pt x="6174" y="33"/>
                    <a:pt x="6388" y="84"/>
                  </a:cubicBezTo>
                  <a:cubicBezTo>
                    <a:pt x="6765" y="182"/>
                    <a:pt x="7353" y="296"/>
                    <a:pt x="7814" y="394"/>
                  </a:cubicBezTo>
                  <a:lnTo>
                    <a:pt x="7814" y="394"/>
                  </a:lnTo>
                  <a:cubicBezTo>
                    <a:pt x="7802" y="390"/>
                    <a:pt x="7790" y="382"/>
                    <a:pt x="7778" y="382"/>
                  </a:cubicBezTo>
                  <a:cubicBezTo>
                    <a:pt x="7315" y="282"/>
                    <a:pt x="6769" y="166"/>
                    <a:pt x="6388" y="66"/>
                  </a:cubicBezTo>
                  <a:cubicBezTo>
                    <a:pt x="6174" y="18"/>
                    <a:pt x="5991" y="0"/>
                    <a:pt x="5810" y="0"/>
                  </a:cubicBezTo>
                  <a:close/>
                  <a:moveTo>
                    <a:pt x="9096" y="1208"/>
                  </a:move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096" y="1208"/>
                  </a:lnTo>
                  <a:close/>
                  <a:moveTo>
                    <a:pt x="8866" y="843"/>
                  </a:moveTo>
                  <a:lnTo>
                    <a:pt x="8866" y="843"/>
                  </a:lnTo>
                  <a:cubicBezTo>
                    <a:pt x="8867" y="843"/>
                    <a:pt x="8869" y="844"/>
                    <a:pt x="8870" y="845"/>
                  </a:cubicBezTo>
                  <a:lnTo>
                    <a:pt x="9218" y="1209"/>
                  </a:lnTo>
                  <a:lnTo>
                    <a:pt x="9218" y="1209"/>
                  </a:lnTo>
                  <a:lnTo>
                    <a:pt x="9251" y="1209"/>
                  </a:lnTo>
                  <a:lnTo>
                    <a:pt x="9251" y="1209"/>
                  </a:lnTo>
                  <a:lnTo>
                    <a:pt x="8887" y="845"/>
                  </a:lnTo>
                  <a:cubicBezTo>
                    <a:pt x="8880" y="845"/>
                    <a:pt x="8873" y="844"/>
                    <a:pt x="8866" y="843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890000" y="2292975"/>
              <a:ext cx="27750" cy="11600"/>
            </a:xfrm>
            <a:custGeom>
              <a:avLst/>
              <a:gdLst/>
              <a:ahLst/>
              <a:cxnLst/>
              <a:rect l="l" t="t" r="r" b="b"/>
              <a:pathLst>
                <a:path w="1110" h="464" extrusionOk="0">
                  <a:moveTo>
                    <a:pt x="0" y="1"/>
                  </a:moveTo>
                  <a:cubicBezTo>
                    <a:pt x="17" y="1"/>
                    <a:pt x="33" y="16"/>
                    <a:pt x="50" y="16"/>
                  </a:cubicBezTo>
                  <a:cubicBezTo>
                    <a:pt x="33" y="1"/>
                    <a:pt x="17" y="1"/>
                    <a:pt x="0" y="1"/>
                  </a:cubicBezTo>
                  <a:close/>
                  <a:moveTo>
                    <a:pt x="50" y="16"/>
                  </a:moveTo>
                  <a:cubicBezTo>
                    <a:pt x="282" y="116"/>
                    <a:pt x="530" y="215"/>
                    <a:pt x="778" y="331"/>
                  </a:cubicBezTo>
                  <a:cubicBezTo>
                    <a:pt x="860" y="365"/>
                    <a:pt x="927" y="398"/>
                    <a:pt x="1010" y="431"/>
                  </a:cubicBezTo>
                  <a:cubicBezTo>
                    <a:pt x="1043" y="447"/>
                    <a:pt x="1076" y="464"/>
                    <a:pt x="1109" y="464"/>
                  </a:cubicBezTo>
                  <a:lnTo>
                    <a:pt x="1092" y="447"/>
                  </a:lnTo>
                  <a:cubicBezTo>
                    <a:pt x="794" y="314"/>
                    <a:pt x="463" y="182"/>
                    <a:pt x="165" y="50"/>
                  </a:cubicBezTo>
                  <a:lnTo>
                    <a:pt x="150" y="50"/>
                  </a:lnTo>
                  <a:cubicBezTo>
                    <a:pt x="117" y="34"/>
                    <a:pt x="83" y="16"/>
                    <a:pt x="50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57100" y="2329775"/>
              <a:ext cx="71175" cy="2950"/>
            </a:xfrm>
            <a:custGeom>
              <a:avLst/>
              <a:gdLst/>
              <a:ahLst/>
              <a:cxnLst/>
              <a:rect l="l" t="t" r="r" b="b"/>
              <a:pathLst>
                <a:path w="2847" h="118" extrusionOk="0">
                  <a:moveTo>
                    <a:pt x="1704" y="1"/>
                  </a:moveTo>
                  <a:lnTo>
                    <a:pt x="1" y="117"/>
                  </a:lnTo>
                  <a:lnTo>
                    <a:pt x="2847" y="84"/>
                  </a:lnTo>
                  <a:cubicBezTo>
                    <a:pt x="2615" y="67"/>
                    <a:pt x="2201" y="51"/>
                    <a:pt x="1704" y="1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52550" y="2329375"/>
              <a:ext cx="47175" cy="3350"/>
            </a:xfrm>
            <a:custGeom>
              <a:avLst/>
              <a:gdLst/>
              <a:ahLst/>
              <a:cxnLst/>
              <a:rect l="l" t="t" r="r" b="b"/>
              <a:pathLst>
                <a:path w="1887" h="134" extrusionOk="0">
                  <a:moveTo>
                    <a:pt x="1820" y="1"/>
                  </a:moveTo>
                  <a:lnTo>
                    <a:pt x="0" y="133"/>
                  </a:lnTo>
                  <a:lnTo>
                    <a:pt x="183" y="133"/>
                  </a:lnTo>
                  <a:lnTo>
                    <a:pt x="1886" y="17"/>
                  </a:lnTo>
                  <a:cubicBezTo>
                    <a:pt x="1871" y="17"/>
                    <a:pt x="1837" y="17"/>
                    <a:pt x="18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652550" y="2329775"/>
              <a:ext cx="79875" cy="2950"/>
            </a:xfrm>
            <a:custGeom>
              <a:avLst/>
              <a:gdLst/>
              <a:ahLst/>
              <a:cxnLst/>
              <a:rect l="l" t="t" r="r" b="b"/>
              <a:pathLst>
                <a:path w="3195" h="118" extrusionOk="0">
                  <a:moveTo>
                    <a:pt x="1886" y="1"/>
                  </a:moveTo>
                  <a:cubicBezTo>
                    <a:pt x="2383" y="51"/>
                    <a:pt x="2797" y="67"/>
                    <a:pt x="3029" y="84"/>
                  </a:cubicBezTo>
                  <a:lnTo>
                    <a:pt x="340" y="115"/>
                  </a:lnTo>
                  <a:lnTo>
                    <a:pt x="3194" y="100"/>
                  </a:lnTo>
                  <a:lnTo>
                    <a:pt x="3194" y="84"/>
                  </a:lnTo>
                  <a:lnTo>
                    <a:pt x="3095" y="84"/>
                  </a:lnTo>
                  <a:cubicBezTo>
                    <a:pt x="2912" y="67"/>
                    <a:pt x="2482" y="34"/>
                    <a:pt x="1970" y="1"/>
                  </a:cubicBezTo>
                  <a:close/>
                  <a:moveTo>
                    <a:pt x="340" y="115"/>
                  </a:moveTo>
                  <a:lnTo>
                    <a:pt x="0" y="117"/>
                  </a:lnTo>
                  <a:lnTo>
                    <a:pt x="183" y="117"/>
                  </a:lnTo>
                  <a:lnTo>
                    <a:pt x="340" y="115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391100" y="2328950"/>
              <a:ext cx="310700" cy="5000"/>
            </a:xfrm>
            <a:custGeom>
              <a:avLst/>
              <a:gdLst/>
              <a:ahLst/>
              <a:cxnLst/>
              <a:rect l="l" t="t" r="r" b="b"/>
              <a:pathLst>
                <a:path w="12428" h="200" extrusionOk="0">
                  <a:moveTo>
                    <a:pt x="12278" y="18"/>
                  </a:moveTo>
                  <a:cubicBezTo>
                    <a:pt x="12295" y="34"/>
                    <a:pt x="12329" y="34"/>
                    <a:pt x="12344" y="34"/>
                  </a:cubicBezTo>
                  <a:lnTo>
                    <a:pt x="12428" y="34"/>
                  </a:lnTo>
                  <a:cubicBezTo>
                    <a:pt x="12395" y="18"/>
                    <a:pt x="12378" y="18"/>
                    <a:pt x="12344" y="18"/>
                  </a:cubicBezTo>
                  <a:close/>
                  <a:moveTo>
                    <a:pt x="33" y="0"/>
                  </a:moveTo>
                  <a:lnTo>
                    <a:pt x="0" y="18"/>
                  </a:lnTo>
                  <a:lnTo>
                    <a:pt x="4667" y="19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567325" y="2295450"/>
              <a:ext cx="15350" cy="7475"/>
            </a:xfrm>
            <a:custGeom>
              <a:avLst/>
              <a:gdLst/>
              <a:ahLst/>
              <a:cxnLst/>
              <a:rect l="l" t="t" r="r" b="b"/>
              <a:pathLst>
                <a:path w="614" h="299" extrusionOk="0">
                  <a:moveTo>
                    <a:pt x="298" y="1"/>
                  </a:moveTo>
                  <a:cubicBezTo>
                    <a:pt x="183" y="1"/>
                    <a:pt x="67" y="34"/>
                    <a:pt x="18" y="100"/>
                  </a:cubicBezTo>
                  <a:cubicBezTo>
                    <a:pt x="18" y="116"/>
                    <a:pt x="0" y="133"/>
                    <a:pt x="0" y="149"/>
                  </a:cubicBezTo>
                  <a:cubicBezTo>
                    <a:pt x="0" y="166"/>
                    <a:pt x="18" y="182"/>
                    <a:pt x="18" y="199"/>
                  </a:cubicBezTo>
                  <a:cubicBezTo>
                    <a:pt x="33" y="215"/>
                    <a:pt x="67" y="232"/>
                    <a:pt x="84" y="248"/>
                  </a:cubicBezTo>
                  <a:cubicBezTo>
                    <a:pt x="150" y="281"/>
                    <a:pt x="216" y="299"/>
                    <a:pt x="298" y="299"/>
                  </a:cubicBezTo>
                  <a:cubicBezTo>
                    <a:pt x="431" y="299"/>
                    <a:pt x="547" y="266"/>
                    <a:pt x="580" y="199"/>
                  </a:cubicBezTo>
                  <a:cubicBezTo>
                    <a:pt x="596" y="182"/>
                    <a:pt x="613" y="166"/>
                    <a:pt x="613" y="149"/>
                  </a:cubicBezTo>
                  <a:cubicBezTo>
                    <a:pt x="613" y="133"/>
                    <a:pt x="596" y="116"/>
                    <a:pt x="580" y="100"/>
                  </a:cubicBezTo>
                  <a:cubicBezTo>
                    <a:pt x="563" y="67"/>
                    <a:pt x="547" y="50"/>
                    <a:pt x="514" y="50"/>
                  </a:cubicBezTo>
                  <a:cubicBezTo>
                    <a:pt x="464" y="17"/>
                    <a:pt x="382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667600" y="2304950"/>
              <a:ext cx="611000" cy="31075"/>
            </a:xfrm>
            <a:custGeom>
              <a:avLst/>
              <a:gdLst/>
              <a:ahLst/>
              <a:cxnLst/>
              <a:rect l="l" t="t" r="r" b="b"/>
              <a:pathLst>
                <a:path w="24440" h="1243" extrusionOk="0">
                  <a:moveTo>
                    <a:pt x="20122" y="1"/>
                  </a:moveTo>
                  <a:cubicBezTo>
                    <a:pt x="18979" y="1"/>
                    <a:pt x="15339" y="51"/>
                    <a:pt x="13684" y="150"/>
                  </a:cubicBezTo>
                  <a:cubicBezTo>
                    <a:pt x="12047" y="265"/>
                    <a:pt x="0" y="1242"/>
                    <a:pt x="0" y="1242"/>
                  </a:cubicBezTo>
                  <a:lnTo>
                    <a:pt x="24440" y="1176"/>
                  </a:lnTo>
                  <a:cubicBezTo>
                    <a:pt x="24440" y="1176"/>
                    <a:pt x="22851" y="563"/>
                    <a:pt x="22438" y="464"/>
                  </a:cubicBezTo>
                  <a:cubicBezTo>
                    <a:pt x="22024" y="365"/>
                    <a:pt x="21247" y="1"/>
                    <a:pt x="201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5725" y="2334750"/>
              <a:ext cx="179125" cy="450"/>
            </a:xfrm>
            <a:custGeom>
              <a:avLst/>
              <a:gdLst/>
              <a:ahLst/>
              <a:cxnLst/>
              <a:rect l="l" t="t" r="r" b="b"/>
              <a:pathLst>
                <a:path w="7165" h="18" extrusionOk="0">
                  <a:moveTo>
                    <a:pt x="7165" y="0"/>
                  </a:moveTo>
                  <a:lnTo>
                    <a:pt x="1" y="17"/>
                  </a:lnTo>
                  <a:lnTo>
                    <a:pt x="5759" y="17"/>
                  </a:lnTo>
                  <a:lnTo>
                    <a:pt x="7165" y="0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689925" y="2316975"/>
              <a:ext cx="544425" cy="18625"/>
            </a:xfrm>
            <a:custGeom>
              <a:avLst/>
              <a:gdLst/>
              <a:ahLst/>
              <a:cxnLst/>
              <a:rect l="l" t="t" r="r" b="b"/>
              <a:pathLst>
                <a:path w="21777" h="745" extrusionOk="0">
                  <a:moveTo>
                    <a:pt x="8473" y="0"/>
                  </a:moveTo>
                  <a:cubicBezTo>
                    <a:pt x="7745" y="66"/>
                    <a:pt x="6967" y="115"/>
                    <a:pt x="6190" y="182"/>
                  </a:cubicBezTo>
                  <a:lnTo>
                    <a:pt x="6223" y="629"/>
                  </a:lnTo>
                  <a:cubicBezTo>
                    <a:pt x="7480" y="464"/>
                    <a:pt x="9069" y="281"/>
                    <a:pt x="9962" y="265"/>
                  </a:cubicBezTo>
                  <a:cubicBezTo>
                    <a:pt x="10558" y="248"/>
                    <a:pt x="11500" y="182"/>
                    <a:pt x="12493" y="100"/>
                  </a:cubicBezTo>
                  <a:cubicBezTo>
                    <a:pt x="11187" y="82"/>
                    <a:pt x="9830" y="49"/>
                    <a:pt x="8754" y="0"/>
                  </a:cubicBezTo>
                  <a:close/>
                  <a:moveTo>
                    <a:pt x="19443" y="66"/>
                  </a:moveTo>
                  <a:lnTo>
                    <a:pt x="19476" y="563"/>
                  </a:lnTo>
                  <a:cubicBezTo>
                    <a:pt x="19626" y="612"/>
                    <a:pt x="19758" y="662"/>
                    <a:pt x="19873" y="711"/>
                  </a:cubicBezTo>
                  <a:lnTo>
                    <a:pt x="21777" y="711"/>
                  </a:lnTo>
                  <a:cubicBezTo>
                    <a:pt x="21329" y="513"/>
                    <a:pt x="20751" y="298"/>
                    <a:pt x="20204" y="182"/>
                  </a:cubicBezTo>
                  <a:cubicBezTo>
                    <a:pt x="19939" y="133"/>
                    <a:pt x="19692" y="100"/>
                    <a:pt x="19443" y="66"/>
                  </a:cubicBezTo>
                  <a:close/>
                  <a:moveTo>
                    <a:pt x="4402" y="331"/>
                  </a:moveTo>
                  <a:cubicBezTo>
                    <a:pt x="3046" y="430"/>
                    <a:pt x="1755" y="546"/>
                    <a:pt x="795" y="612"/>
                  </a:cubicBezTo>
                  <a:cubicBezTo>
                    <a:pt x="762" y="629"/>
                    <a:pt x="712" y="629"/>
                    <a:pt x="679" y="629"/>
                  </a:cubicBezTo>
                  <a:lnTo>
                    <a:pt x="597" y="629"/>
                  </a:lnTo>
                  <a:cubicBezTo>
                    <a:pt x="579" y="629"/>
                    <a:pt x="564" y="629"/>
                    <a:pt x="546" y="645"/>
                  </a:cubicBezTo>
                  <a:lnTo>
                    <a:pt x="398" y="645"/>
                  </a:lnTo>
                  <a:cubicBezTo>
                    <a:pt x="348" y="662"/>
                    <a:pt x="282" y="662"/>
                    <a:pt x="233" y="662"/>
                  </a:cubicBezTo>
                  <a:cubicBezTo>
                    <a:pt x="200" y="662"/>
                    <a:pt x="166" y="662"/>
                    <a:pt x="149" y="678"/>
                  </a:cubicBezTo>
                  <a:lnTo>
                    <a:pt x="1" y="678"/>
                  </a:lnTo>
                  <a:lnTo>
                    <a:pt x="1" y="744"/>
                  </a:lnTo>
                  <a:lnTo>
                    <a:pt x="4418" y="744"/>
                  </a:lnTo>
                  <a:lnTo>
                    <a:pt x="4402" y="33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45475" y="2335175"/>
              <a:ext cx="80275" cy="425"/>
            </a:xfrm>
            <a:custGeom>
              <a:avLst/>
              <a:gdLst/>
              <a:ahLst/>
              <a:cxnLst/>
              <a:rect l="l" t="t" r="r" b="b"/>
              <a:pathLst>
                <a:path w="3211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02250" y="2312400"/>
              <a:ext cx="102225" cy="7900"/>
            </a:xfrm>
            <a:custGeom>
              <a:avLst/>
              <a:gdLst/>
              <a:ahLst/>
              <a:cxnLst/>
              <a:rect l="l" t="t" r="r" b="b"/>
              <a:pathLst>
                <a:path w="4089" h="316" extrusionOk="0">
                  <a:moveTo>
                    <a:pt x="4088" y="1"/>
                  </a:moveTo>
                  <a:cubicBezTo>
                    <a:pt x="3261" y="1"/>
                    <a:pt x="1556" y="166"/>
                    <a:pt x="0" y="283"/>
                  </a:cubicBezTo>
                  <a:cubicBezTo>
                    <a:pt x="828" y="298"/>
                    <a:pt x="1639" y="316"/>
                    <a:pt x="2367" y="316"/>
                  </a:cubicBezTo>
                  <a:cubicBezTo>
                    <a:pt x="3045" y="316"/>
                    <a:pt x="3641" y="298"/>
                    <a:pt x="4088" y="283"/>
                  </a:cubicBezTo>
                  <a:lnTo>
                    <a:pt x="408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45475" y="2335175"/>
              <a:ext cx="224250" cy="425"/>
            </a:xfrm>
            <a:custGeom>
              <a:avLst/>
              <a:gdLst/>
              <a:ahLst/>
              <a:cxnLst/>
              <a:rect l="l" t="t" r="r" b="b"/>
              <a:pathLst>
                <a:path w="8970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8969" y="0"/>
                  </a:lnTo>
                  <a:close/>
                </a:path>
              </a:pathLst>
            </a:custGeom>
            <a:solidFill>
              <a:srgbClr val="5C5C6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45475" y="2319450"/>
              <a:ext cx="341300" cy="16150"/>
            </a:xfrm>
            <a:custGeom>
              <a:avLst/>
              <a:gdLst/>
              <a:ahLst/>
              <a:cxnLst/>
              <a:rect l="l" t="t" r="r" b="b"/>
              <a:pathLst>
                <a:path w="13652" h="646" extrusionOk="0">
                  <a:moveTo>
                    <a:pt x="13254" y="464"/>
                  </a:moveTo>
                  <a:lnTo>
                    <a:pt x="13254" y="612"/>
                  </a:lnTo>
                  <a:lnTo>
                    <a:pt x="13651" y="612"/>
                  </a:lnTo>
                  <a:cubicBezTo>
                    <a:pt x="13536" y="563"/>
                    <a:pt x="13404" y="513"/>
                    <a:pt x="13254" y="464"/>
                  </a:cubicBezTo>
                  <a:close/>
                  <a:moveTo>
                    <a:pt x="6271" y="1"/>
                  </a:moveTo>
                  <a:cubicBezTo>
                    <a:pt x="5278" y="83"/>
                    <a:pt x="4336" y="149"/>
                    <a:pt x="3740" y="166"/>
                  </a:cubicBezTo>
                  <a:cubicBezTo>
                    <a:pt x="2847" y="182"/>
                    <a:pt x="1258" y="365"/>
                    <a:pt x="1" y="530"/>
                  </a:cubicBezTo>
                  <a:lnTo>
                    <a:pt x="1" y="645"/>
                  </a:lnTo>
                  <a:lnTo>
                    <a:pt x="8969" y="629"/>
                  </a:lnTo>
                  <a:lnTo>
                    <a:pt x="10375" y="612"/>
                  </a:lnTo>
                  <a:lnTo>
                    <a:pt x="10359" y="1"/>
                  </a:lnTo>
                  <a:cubicBezTo>
                    <a:pt x="9912" y="16"/>
                    <a:pt x="9316" y="34"/>
                    <a:pt x="8638" y="34"/>
                  </a:cubicBezTo>
                  <a:cubicBezTo>
                    <a:pt x="7910" y="34"/>
                    <a:pt x="7099" y="16"/>
                    <a:pt x="627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92425" y="211135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32" y="1"/>
                  </a:moveTo>
                  <a:lnTo>
                    <a:pt x="0" y="250"/>
                  </a:lnTo>
                  <a:lnTo>
                    <a:pt x="248" y="481"/>
                  </a:lnTo>
                  <a:lnTo>
                    <a:pt x="479" y="21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92000" y="2110950"/>
              <a:ext cx="12850" cy="12450"/>
            </a:xfrm>
            <a:custGeom>
              <a:avLst/>
              <a:gdLst/>
              <a:ahLst/>
              <a:cxnLst/>
              <a:rect l="l" t="t" r="r" b="b"/>
              <a:pathLst>
                <a:path w="514" h="498" extrusionOk="0">
                  <a:moveTo>
                    <a:pt x="249" y="17"/>
                  </a:moveTo>
                  <a:lnTo>
                    <a:pt x="496" y="233"/>
                  </a:lnTo>
                  <a:lnTo>
                    <a:pt x="272" y="489"/>
                  </a:lnTo>
                  <a:lnTo>
                    <a:pt x="272" y="489"/>
                  </a:lnTo>
                  <a:lnTo>
                    <a:pt x="17" y="266"/>
                  </a:lnTo>
                  <a:lnTo>
                    <a:pt x="249" y="17"/>
                  </a:lnTo>
                  <a:close/>
                  <a:moveTo>
                    <a:pt x="249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82" y="497"/>
                  </a:lnTo>
                  <a:lnTo>
                    <a:pt x="514" y="23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65" y="480"/>
                  </a:lnTo>
                  <a:lnTo>
                    <a:pt x="16" y="266"/>
                  </a:lnTo>
                  <a:lnTo>
                    <a:pt x="232" y="17"/>
                  </a:lnTo>
                  <a:lnTo>
                    <a:pt x="479" y="232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54250" y="2079525"/>
              <a:ext cx="239525" cy="34350"/>
            </a:xfrm>
            <a:custGeom>
              <a:avLst/>
              <a:gdLst/>
              <a:ahLst/>
              <a:cxnLst/>
              <a:rect l="l" t="t" r="r" b="b"/>
              <a:pathLst>
                <a:path w="9581" h="1374" extrusionOk="0">
                  <a:moveTo>
                    <a:pt x="34" y="0"/>
                  </a:moveTo>
                  <a:lnTo>
                    <a:pt x="1" y="49"/>
                  </a:lnTo>
                  <a:cubicBezTo>
                    <a:pt x="16" y="67"/>
                    <a:pt x="1109" y="711"/>
                    <a:pt x="2814" y="1092"/>
                  </a:cubicBezTo>
                  <a:cubicBezTo>
                    <a:pt x="3509" y="1241"/>
                    <a:pt x="4385" y="1373"/>
                    <a:pt x="5362" y="1373"/>
                  </a:cubicBezTo>
                  <a:cubicBezTo>
                    <a:pt x="6619" y="1373"/>
                    <a:pt x="8058" y="1159"/>
                    <a:pt x="9581" y="563"/>
                  </a:cubicBezTo>
                  <a:lnTo>
                    <a:pt x="9565" y="497"/>
                  </a:lnTo>
                  <a:cubicBezTo>
                    <a:pt x="8051" y="1100"/>
                    <a:pt x="6615" y="1302"/>
                    <a:pt x="5366" y="1302"/>
                  </a:cubicBezTo>
                  <a:cubicBezTo>
                    <a:pt x="4389" y="1302"/>
                    <a:pt x="3527" y="1178"/>
                    <a:pt x="2829" y="1026"/>
                  </a:cubicBezTo>
                  <a:cubicBezTo>
                    <a:pt x="1126" y="645"/>
                    <a:pt x="50" y="16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454550" y="2021175"/>
              <a:ext cx="445550" cy="14525"/>
            </a:xfrm>
            <a:custGeom>
              <a:avLst/>
              <a:gdLst/>
              <a:ahLst/>
              <a:cxnLst/>
              <a:rect l="l" t="t" r="r" b="b"/>
              <a:pathLst>
                <a:path w="17822" h="581" extrusionOk="0">
                  <a:moveTo>
                    <a:pt x="0" y="1"/>
                  </a:moveTo>
                  <a:lnTo>
                    <a:pt x="232" y="382"/>
                  </a:lnTo>
                  <a:lnTo>
                    <a:pt x="17259" y="580"/>
                  </a:lnTo>
                  <a:lnTo>
                    <a:pt x="17822" y="2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454150" y="2020775"/>
              <a:ext cx="446350" cy="15325"/>
            </a:xfrm>
            <a:custGeom>
              <a:avLst/>
              <a:gdLst/>
              <a:ahLst/>
              <a:cxnLst/>
              <a:rect l="l" t="t" r="r" b="b"/>
              <a:pathLst>
                <a:path w="17854" h="613" extrusionOk="0">
                  <a:moveTo>
                    <a:pt x="16" y="17"/>
                  </a:moveTo>
                  <a:lnTo>
                    <a:pt x="17821" y="232"/>
                  </a:lnTo>
                  <a:lnTo>
                    <a:pt x="17275" y="596"/>
                  </a:lnTo>
                  <a:lnTo>
                    <a:pt x="248" y="381"/>
                  </a:lnTo>
                  <a:lnTo>
                    <a:pt x="16" y="17"/>
                  </a:lnTo>
                  <a:close/>
                  <a:moveTo>
                    <a:pt x="0" y="1"/>
                  </a:moveTo>
                  <a:lnTo>
                    <a:pt x="0" y="17"/>
                  </a:lnTo>
                  <a:lnTo>
                    <a:pt x="248" y="398"/>
                  </a:lnTo>
                  <a:lnTo>
                    <a:pt x="17275" y="612"/>
                  </a:lnTo>
                  <a:lnTo>
                    <a:pt x="17854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496325" y="2024325"/>
              <a:ext cx="61250" cy="313350"/>
            </a:xfrm>
            <a:custGeom>
              <a:avLst/>
              <a:gdLst/>
              <a:ahLst/>
              <a:cxnLst/>
              <a:rect l="l" t="t" r="r" b="b"/>
              <a:pathLst>
                <a:path w="2450" h="12534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lnTo>
                    <a:pt x="1804" y="12534"/>
                  </a:lnTo>
                  <a:lnTo>
                    <a:pt x="1854" y="11342"/>
                  </a:lnTo>
                  <a:lnTo>
                    <a:pt x="2333" y="2191"/>
                  </a:lnTo>
                  <a:lnTo>
                    <a:pt x="2433" y="421"/>
                  </a:ln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496325" y="2024100"/>
              <a:ext cx="61250" cy="313975"/>
            </a:xfrm>
            <a:custGeom>
              <a:avLst/>
              <a:gdLst/>
              <a:ahLst/>
              <a:cxnLst/>
              <a:rect l="l" t="t" r="r" b="b"/>
              <a:pathLst>
                <a:path w="2450" h="12559" extrusionOk="0">
                  <a:moveTo>
                    <a:pt x="1656" y="0"/>
                  </a:moveTo>
                  <a:cubicBezTo>
                    <a:pt x="1341" y="0"/>
                    <a:pt x="1126" y="66"/>
                    <a:pt x="1043" y="99"/>
                  </a:cubicBezTo>
                  <a:cubicBezTo>
                    <a:pt x="1126" y="82"/>
                    <a:pt x="1341" y="16"/>
                    <a:pt x="1656" y="16"/>
                  </a:cubicBezTo>
                  <a:cubicBezTo>
                    <a:pt x="1887" y="16"/>
                    <a:pt x="2152" y="49"/>
                    <a:pt x="2433" y="148"/>
                  </a:cubicBezTo>
                  <a:lnTo>
                    <a:pt x="2417" y="430"/>
                  </a:lnTo>
                  <a:lnTo>
                    <a:pt x="2333" y="2200"/>
                  </a:lnTo>
                  <a:lnTo>
                    <a:pt x="2433" y="430"/>
                  </a:lnTo>
                  <a:lnTo>
                    <a:pt x="2450" y="148"/>
                  </a:lnTo>
                  <a:lnTo>
                    <a:pt x="2450" y="132"/>
                  </a:lnTo>
                  <a:cubicBezTo>
                    <a:pt x="2152" y="33"/>
                    <a:pt x="1887" y="0"/>
                    <a:pt x="1656" y="0"/>
                  </a:cubicBezTo>
                  <a:close/>
                  <a:moveTo>
                    <a:pt x="1027" y="99"/>
                  </a:moveTo>
                  <a:lnTo>
                    <a:pt x="81" y="11530"/>
                  </a:lnTo>
                  <a:lnTo>
                    <a:pt x="1043" y="99"/>
                  </a:lnTo>
                  <a:close/>
                  <a:moveTo>
                    <a:pt x="81" y="11530"/>
                  </a:moveTo>
                  <a:lnTo>
                    <a:pt x="1" y="12476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81" y="11530"/>
                  </a:lnTo>
                  <a:close/>
                  <a:moveTo>
                    <a:pt x="2333" y="2200"/>
                  </a:moveTo>
                  <a:lnTo>
                    <a:pt x="1854" y="11351"/>
                  </a:lnTo>
                  <a:lnTo>
                    <a:pt x="1788" y="12543"/>
                  </a:lnTo>
                  <a:lnTo>
                    <a:pt x="895" y="12510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1" y="12492"/>
                  </a:lnTo>
                  <a:lnTo>
                    <a:pt x="895" y="12525"/>
                  </a:lnTo>
                  <a:lnTo>
                    <a:pt x="1804" y="12559"/>
                  </a:lnTo>
                  <a:lnTo>
                    <a:pt x="1870" y="11351"/>
                  </a:lnTo>
                  <a:lnTo>
                    <a:pt x="2333" y="22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54550" y="1954150"/>
              <a:ext cx="445550" cy="14100"/>
            </a:xfrm>
            <a:custGeom>
              <a:avLst/>
              <a:gdLst/>
              <a:ahLst/>
              <a:cxnLst/>
              <a:rect l="l" t="t" r="r" b="b"/>
              <a:pathLst>
                <a:path w="17822" h="564" extrusionOk="0">
                  <a:moveTo>
                    <a:pt x="0" y="1"/>
                  </a:moveTo>
                  <a:lnTo>
                    <a:pt x="232" y="365"/>
                  </a:lnTo>
                  <a:lnTo>
                    <a:pt x="17259" y="564"/>
                  </a:lnTo>
                  <a:lnTo>
                    <a:pt x="17822" y="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54150" y="1954150"/>
              <a:ext cx="446350" cy="14525"/>
            </a:xfrm>
            <a:custGeom>
              <a:avLst/>
              <a:gdLst/>
              <a:ahLst/>
              <a:cxnLst/>
              <a:rect l="l" t="t" r="r" b="b"/>
              <a:pathLst>
                <a:path w="17854" h="581" extrusionOk="0">
                  <a:moveTo>
                    <a:pt x="28" y="18"/>
                  </a:moveTo>
                  <a:lnTo>
                    <a:pt x="17821" y="233"/>
                  </a:lnTo>
                  <a:lnTo>
                    <a:pt x="17275" y="564"/>
                  </a:lnTo>
                  <a:lnTo>
                    <a:pt x="248" y="349"/>
                  </a:lnTo>
                  <a:lnTo>
                    <a:pt x="28" y="18"/>
                  </a:lnTo>
                  <a:close/>
                  <a:moveTo>
                    <a:pt x="0" y="1"/>
                  </a:moveTo>
                  <a:lnTo>
                    <a:pt x="0" y="18"/>
                  </a:lnTo>
                  <a:lnTo>
                    <a:pt x="248" y="365"/>
                  </a:lnTo>
                  <a:lnTo>
                    <a:pt x="17275" y="581"/>
                  </a:lnTo>
                  <a:lnTo>
                    <a:pt x="17854" y="217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24475" y="1958525"/>
              <a:ext cx="36425" cy="44900"/>
            </a:xfrm>
            <a:custGeom>
              <a:avLst/>
              <a:gdLst/>
              <a:ahLst/>
              <a:cxnLst/>
              <a:rect l="l" t="t" r="r" b="b"/>
              <a:pathLst>
                <a:path w="1457" h="1796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lnTo>
                    <a:pt x="1373" y="1796"/>
                  </a:lnTo>
                  <a:lnTo>
                    <a:pt x="1439" y="289"/>
                  </a:ln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24475" y="1953325"/>
              <a:ext cx="36425" cy="50100"/>
            </a:xfrm>
            <a:custGeom>
              <a:avLst/>
              <a:gdLst/>
              <a:ahLst/>
              <a:cxnLst/>
              <a:rect l="l" t="t" r="r" b="b"/>
              <a:pathLst>
                <a:path w="1457" h="2004" fill="none" extrusionOk="0">
                  <a:moveTo>
                    <a:pt x="1456" y="382"/>
                  </a:moveTo>
                  <a:lnTo>
                    <a:pt x="1439" y="497"/>
                  </a:lnTo>
                  <a:lnTo>
                    <a:pt x="1373" y="2004"/>
                  </a:lnTo>
                  <a:lnTo>
                    <a:pt x="761" y="1986"/>
                  </a:lnTo>
                  <a:lnTo>
                    <a:pt x="0" y="1986"/>
                  </a:lnTo>
                  <a:lnTo>
                    <a:pt x="133" y="365"/>
                  </a:lnTo>
                  <a:cubicBezTo>
                    <a:pt x="133" y="365"/>
                    <a:pt x="446" y="1"/>
                    <a:pt x="1456" y="3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524475" y="1958525"/>
              <a:ext cx="36425" cy="44475"/>
            </a:xfrm>
            <a:custGeom>
              <a:avLst/>
              <a:gdLst/>
              <a:ahLst/>
              <a:cxnLst/>
              <a:rect l="l" t="t" r="r" b="b"/>
              <a:pathLst>
                <a:path w="1457" h="1779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cubicBezTo>
                    <a:pt x="645" y="1432"/>
                    <a:pt x="479" y="852"/>
                    <a:pt x="546" y="686"/>
                  </a:cubicBezTo>
                  <a:cubicBezTo>
                    <a:pt x="629" y="521"/>
                    <a:pt x="1158" y="355"/>
                    <a:pt x="1439" y="289"/>
                  </a:cubicBez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90050" y="1960575"/>
              <a:ext cx="35600" cy="47000"/>
            </a:xfrm>
            <a:custGeom>
              <a:avLst/>
              <a:gdLst/>
              <a:ahLst/>
              <a:cxnLst/>
              <a:rect l="l" t="t" r="r" b="b"/>
              <a:pathLst>
                <a:path w="1424" h="1880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lnTo>
                    <a:pt x="1423" y="1879"/>
                  </a:lnTo>
                  <a:lnTo>
                    <a:pt x="1324" y="307"/>
                  </a:ln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790050" y="1960375"/>
              <a:ext cx="36000" cy="47200"/>
            </a:xfrm>
            <a:custGeom>
              <a:avLst/>
              <a:gdLst/>
              <a:ahLst/>
              <a:cxnLst/>
              <a:rect l="l" t="t" r="r" b="b"/>
              <a:pathLst>
                <a:path w="1440" h="1888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49" y="1854"/>
                  </a:moveTo>
                  <a:lnTo>
                    <a:pt x="298" y="1870"/>
                  </a:lnTo>
                  <a:lnTo>
                    <a:pt x="1407" y="1887"/>
                  </a:lnTo>
                  <a:lnTo>
                    <a:pt x="1407" y="1887"/>
                  </a:lnTo>
                  <a:lnTo>
                    <a:pt x="298" y="1854"/>
                  </a:lnTo>
                  <a:close/>
                  <a:moveTo>
                    <a:pt x="1407" y="1887"/>
                  </a:moveTo>
                  <a:lnTo>
                    <a:pt x="1423" y="1887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07" y="1887"/>
                  </a:ln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315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39" y="1887"/>
                  </a:lnTo>
                  <a:lnTo>
                    <a:pt x="1340" y="315"/>
                  </a:ln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790050" y="1960375"/>
              <a:ext cx="33500" cy="46750"/>
            </a:xfrm>
            <a:custGeom>
              <a:avLst/>
              <a:gdLst/>
              <a:ahLst/>
              <a:cxnLst/>
              <a:rect l="l" t="t" r="r" b="b"/>
              <a:pathLst>
                <a:path w="1340" h="1870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299"/>
                  </a:lnTo>
                  <a:cubicBezTo>
                    <a:pt x="1241" y="315"/>
                    <a:pt x="1092" y="365"/>
                    <a:pt x="927" y="414"/>
                  </a:cubicBezTo>
                  <a:cubicBezTo>
                    <a:pt x="1092" y="365"/>
                    <a:pt x="1241" y="332"/>
                    <a:pt x="1340" y="315"/>
                  </a:cubicBez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  <a:moveTo>
                    <a:pt x="927" y="414"/>
                  </a:moveTo>
                  <a:cubicBezTo>
                    <a:pt x="761" y="464"/>
                    <a:pt x="596" y="530"/>
                    <a:pt x="513" y="612"/>
                  </a:cubicBezTo>
                  <a:cubicBezTo>
                    <a:pt x="612" y="530"/>
                    <a:pt x="761" y="464"/>
                    <a:pt x="927" y="414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513" y="612"/>
                  </a:moveTo>
                  <a:lnTo>
                    <a:pt x="513" y="612"/>
                  </a:lnTo>
                  <a:cubicBezTo>
                    <a:pt x="464" y="645"/>
                    <a:pt x="431" y="729"/>
                    <a:pt x="397" y="828"/>
                  </a:cubicBezTo>
                  <a:cubicBezTo>
                    <a:pt x="314" y="1126"/>
                    <a:pt x="298" y="1622"/>
                    <a:pt x="281" y="1854"/>
                  </a:cubicBezTo>
                  <a:lnTo>
                    <a:pt x="49" y="1854"/>
                  </a:lnTo>
                  <a:lnTo>
                    <a:pt x="298" y="1870"/>
                  </a:lnTo>
                  <a:lnTo>
                    <a:pt x="298" y="1854"/>
                  </a:lnTo>
                  <a:cubicBezTo>
                    <a:pt x="298" y="1704"/>
                    <a:pt x="314" y="1424"/>
                    <a:pt x="347" y="1175"/>
                  </a:cubicBezTo>
                  <a:cubicBezTo>
                    <a:pt x="364" y="1043"/>
                    <a:pt x="380" y="927"/>
                    <a:pt x="413" y="828"/>
                  </a:cubicBezTo>
                  <a:cubicBezTo>
                    <a:pt x="446" y="729"/>
                    <a:pt x="480" y="645"/>
                    <a:pt x="513" y="61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792100" y="2028925"/>
              <a:ext cx="53400" cy="309975"/>
            </a:xfrm>
            <a:custGeom>
              <a:avLst/>
              <a:gdLst/>
              <a:ahLst/>
              <a:cxnLst/>
              <a:rect l="l" t="t" r="r" b="b"/>
              <a:pathLst>
                <a:path w="2136" h="12399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lnTo>
                    <a:pt x="117" y="4573"/>
                  </a:lnTo>
                  <a:lnTo>
                    <a:pt x="349" y="12399"/>
                  </a:lnTo>
                  <a:lnTo>
                    <a:pt x="613" y="12383"/>
                  </a:lnTo>
                  <a:lnTo>
                    <a:pt x="1854" y="12366"/>
                  </a:lnTo>
                  <a:lnTo>
                    <a:pt x="2136" y="12366"/>
                  </a:lnTo>
                  <a:lnTo>
                    <a:pt x="1523" y="2040"/>
                  </a:lnTo>
                  <a:lnTo>
                    <a:pt x="1423" y="352"/>
                  </a:ln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791700" y="2028625"/>
              <a:ext cx="54200" cy="310275"/>
            </a:xfrm>
            <a:custGeom>
              <a:avLst/>
              <a:gdLst/>
              <a:ahLst/>
              <a:cxnLst/>
              <a:rect l="l" t="t" r="r" b="b"/>
              <a:pathLst>
                <a:path w="2168" h="12411" extrusionOk="0">
                  <a:moveTo>
                    <a:pt x="711" y="0"/>
                  </a:moveTo>
                  <a:cubicBezTo>
                    <a:pt x="347" y="0"/>
                    <a:pt x="116" y="67"/>
                    <a:pt x="16" y="117"/>
                  </a:cubicBezTo>
                  <a:cubicBezTo>
                    <a:pt x="116" y="84"/>
                    <a:pt x="365" y="18"/>
                    <a:pt x="711" y="18"/>
                  </a:cubicBezTo>
                  <a:cubicBezTo>
                    <a:pt x="910" y="18"/>
                    <a:pt x="1142" y="33"/>
                    <a:pt x="1424" y="100"/>
                  </a:cubicBezTo>
                  <a:cubicBezTo>
                    <a:pt x="1159" y="33"/>
                    <a:pt x="910" y="0"/>
                    <a:pt x="711" y="0"/>
                  </a:cubicBezTo>
                  <a:close/>
                  <a:moveTo>
                    <a:pt x="1406" y="100"/>
                  </a:moveTo>
                  <a:lnTo>
                    <a:pt x="1424" y="364"/>
                  </a:lnTo>
                  <a:lnTo>
                    <a:pt x="1523" y="2052"/>
                  </a:lnTo>
                  <a:lnTo>
                    <a:pt x="2152" y="12378"/>
                  </a:lnTo>
                  <a:lnTo>
                    <a:pt x="1870" y="12378"/>
                  </a:lnTo>
                  <a:lnTo>
                    <a:pt x="629" y="12395"/>
                  </a:lnTo>
                  <a:lnTo>
                    <a:pt x="365" y="12395"/>
                  </a:lnTo>
                  <a:lnTo>
                    <a:pt x="149" y="4585"/>
                  </a:lnTo>
                  <a:lnTo>
                    <a:pt x="83" y="2383"/>
                  </a:lnTo>
                  <a:lnTo>
                    <a:pt x="16" y="117"/>
                  </a:lnTo>
                  <a:lnTo>
                    <a:pt x="1" y="117"/>
                  </a:lnTo>
                  <a:lnTo>
                    <a:pt x="67" y="2383"/>
                  </a:lnTo>
                  <a:lnTo>
                    <a:pt x="133" y="4585"/>
                  </a:lnTo>
                  <a:lnTo>
                    <a:pt x="347" y="12411"/>
                  </a:lnTo>
                  <a:lnTo>
                    <a:pt x="629" y="12411"/>
                  </a:lnTo>
                  <a:lnTo>
                    <a:pt x="1870" y="12395"/>
                  </a:lnTo>
                  <a:lnTo>
                    <a:pt x="2168" y="12395"/>
                  </a:lnTo>
                  <a:lnTo>
                    <a:pt x="2168" y="12378"/>
                  </a:lnTo>
                  <a:lnTo>
                    <a:pt x="1539" y="2052"/>
                  </a:lnTo>
                  <a:lnTo>
                    <a:pt x="1439" y="364"/>
                  </a:lnTo>
                  <a:lnTo>
                    <a:pt x="1424" y="1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453700" y="2000100"/>
              <a:ext cx="445575" cy="26500"/>
            </a:xfrm>
            <a:custGeom>
              <a:avLst/>
              <a:gdLst/>
              <a:ahLst/>
              <a:cxnLst/>
              <a:rect l="l" t="t" r="r" b="b"/>
              <a:pathLst>
                <a:path w="17823" h="1060" extrusionOk="0">
                  <a:moveTo>
                    <a:pt x="151" y="0"/>
                  </a:moveTo>
                  <a:lnTo>
                    <a:pt x="1" y="844"/>
                  </a:lnTo>
                  <a:lnTo>
                    <a:pt x="17823" y="1059"/>
                  </a:lnTo>
                  <a:lnTo>
                    <a:pt x="17508" y="115"/>
                  </a:lnTo>
                  <a:lnTo>
                    <a:pt x="9384" y="66"/>
                  </a:lnTo>
                  <a:lnTo>
                    <a:pt x="7546" y="49"/>
                  </a:lnTo>
                  <a:lnTo>
                    <a:pt x="4336" y="1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53700" y="1999675"/>
              <a:ext cx="445975" cy="26925"/>
            </a:xfrm>
            <a:custGeom>
              <a:avLst/>
              <a:gdLst/>
              <a:ahLst/>
              <a:cxnLst/>
              <a:rect l="l" t="t" r="r" b="b"/>
              <a:pathLst>
                <a:path w="17839" h="1077" extrusionOk="0">
                  <a:moveTo>
                    <a:pt x="151" y="17"/>
                  </a:moveTo>
                  <a:lnTo>
                    <a:pt x="4336" y="50"/>
                  </a:lnTo>
                  <a:lnTo>
                    <a:pt x="7546" y="66"/>
                  </a:lnTo>
                  <a:lnTo>
                    <a:pt x="9384" y="83"/>
                  </a:lnTo>
                  <a:lnTo>
                    <a:pt x="17492" y="132"/>
                  </a:lnTo>
                  <a:lnTo>
                    <a:pt x="17817" y="1059"/>
                  </a:lnTo>
                  <a:lnTo>
                    <a:pt x="17817" y="1059"/>
                  </a:lnTo>
                  <a:lnTo>
                    <a:pt x="18" y="845"/>
                  </a:lnTo>
                  <a:lnTo>
                    <a:pt x="151" y="17"/>
                  </a:lnTo>
                  <a:close/>
                  <a:moveTo>
                    <a:pt x="151" y="0"/>
                  </a:moveTo>
                  <a:lnTo>
                    <a:pt x="1" y="861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39" y="1076"/>
                  </a:lnTo>
                  <a:lnTo>
                    <a:pt x="17839" y="1059"/>
                  </a:lnTo>
                  <a:lnTo>
                    <a:pt x="17508" y="132"/>
                  </a:lnTo>
                  <a:lnTo>
                    <a:pt x="9384" y="66"/>
                  </a:lnTo>
                  <a:lnTo>
                    <a:pt x="7546" y="50"/>
                  </a:lnTo>
                  <a:lnTo>
                    <a:pt x="4336" y="3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496325" y="2024325"/>
              <a:ext cx="61250" cy="312925"/>
            </a:xfrm>
            <a:custGeom>
              <a:avLst/>
              <a:gdLst/>
              <a:ahLst/>
              <a:cxnLst/>
              <a:rect l="l" t="t" r="r" b="b"/>
              <a:pathLst>
                <a:path w="2450" h="12517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cubicBezTo>
                    <a:pt x="745" y="12020"/>
                    <a:pt x="497" y="11210"/>
                    <a:pt x="480" y="10747"/>
                  </a:cubicBezTo>
                  <a:cubicBezTo>
                    <a:pt x="447" y="10052"/>
                    <a:pt x="1060" y="1546"/>
                    <a:pt x="1060" y="1546"/>
                  </a:cubicBezTo>
                  <a:cubicBezTo>
                    <a:pt x="1341" y="1083"/>
                    <a:pt x="2119" y="620"/>
                    <a:pt x="2433" y="421"/>
                  </a:cubicBez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42175" y="2335575"/>
              <a:ext cx="3725" cy="2925"/>
            </a:xfrm>
            <a:custGeom>
              <a:avLst/>
              <a:gdLst/>
              <a:ahLst/>
              <a:cxnLst/>
              <a:rect l="l" t="t" r="r" b="b"/>
              <a:pathLst>
                <a:path w="149" h="117" extrusionOk="0">
                  <a:moveTo>
                    <a:pt x="149" y="117"/>
                  </a:moveTo>
                  <a:lnTo>
                    <a:pt x="0" y="117"/>
                  </a:ln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133" y="0"/>
                  </a:moveTo>
                  <a:lnTo>
                    <a:pt x="133" y="0"/>
                  </a:lnTo>
                  <a:lnTo>
                    <a:pt x="149" y="100"/>
                  </a:lnTo>
                  <a:lnTo>
                    <a:pt x="149" y="117"/>
                  </a:lnTo>
                  <a:lnTo>
                    <a:pt x="149" y="1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9750" y="2078700"/>
              <a:ext cx="12850" cy="259375"/>
            </a:xfrm>
            <a:custGeom>
              <a:avLst/>
              <a:gdLst/>
              <a:ahLst/>
              <a:cxnLst/>
              <a:rect l="l" t="t" r="r" b="b"/>
              <a:pathLst>
                <a:path w="514" h="10375" extrusionOk="0">
                  <a:moveTo>
                    <a:pt x="1" y="0"/>
                  </a:moveTo>
                  <a:lnTo>
                    <a:pt x="1" y="49"/>
                  </a:lnTo>
                  <a:lnTo>
                    <a:pt x="8" y="153"/>
                  </a:lnTo>
                  <a:lnTo>
                    <a:pt x="1" y="0"/>
                  </a:lnTo>
                  <a:close/>
                  <a:moveTo>
                    <a:pt x="8" y="153"/>
                  </a:moveTo>
                  <a:lnTo>
                    <a:pt x="497" y="10375"/>
                  </a:lnTo>
                  <a:lnTo>
                    <a:pt x="513" y="10375"/>
                  </a:lnTo>
                  <a:lnTo>
                    <a:pt x="50" y="744"/>
                  </a:lnTo>
                  <a:lnTo>
                    <a:pt x="8" y="15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29750" y="2078700"/>
              <a:ext cx="16150" cy="259800"/>
            </a:xfrm>
            <a:custGeom>
              <a:avLst/>
              <a:gdLst/>
              <a:ahLst/>
              <a:cxnLst/>
              <a:rect l="l" t="t" r="r" b="b"/>
              <a:pathLst>
                <a:path w="646" h="10392" extrusionOk="0">
                  <a:moveTo>
                    <a:pt x="1" y="0"/>
                  </a:moveTo>
                  <a:lnTo>
                    <a:pt x="1" y="49"/>
                  </a:lnTo>
                  <a:lnTo>
                    <a:pt x="50" y="744"/>
                  </a:lnTo>
                  <a:lnTo>
                    <a:pt x="630" y="10375"/>
                  </a:lnTo>
                  <a:lnTo>
                    <a:pt x="497" y="10375"/>
                  </a:lnTo>
                  <a:lnTo>
                    <a:pt x="497" y="10392"/>
                  </a:lnTo>
                  <a:lnTo>
                    <a:pt x="646" y="10392"/>
                  </a:lnTo>
                  <a:lnTo>
                    <a:pt x="646" y="10375"/>
                  </a:lnTo>
                  <a:lnTo>
                    <a:pt x="630" y="10275"/>
                  </a:lnTo>
                  <a:lnTo>
                    <a:pt x="630" y="10160"/>
                  </a:lnTo>
                  <a:lnTo>
                    <a:pt x="597" y="9713"/>
                  </a:lnTo>
                  <a:lnTo>
                    <a:pt x="497" y="8108"/>
                  </a:lnTo>
                  <a:lnTo>
                    <a:pt x="497" y="8091"/>
                  </a:lnTo>
                  <a:lnTo>
                    <a:pt x="381" y="6023"/>
                  </a:lnTo>
                  <a:lnTo>
                    <a:pt x="365" y="5692"/>
                  </a:lnTo>
                  <a:lnTo>
                    <a:pt x="365" y="5675"/>
                  </a:lnTo>
                  <a:lnTo>
                    <a:pt x="332" y="5395"/>
                  </a:lnTo>
                  <a:lnTo>
                    <a:pt x="332" y="5377"/>
                  </a:lnTo>
                  <a:lnTo>
                    <a:pt x="232" y="3557"/>
                  </a:lnTo>
                  <a:lnTo>
                    <a:pt x="17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05125" y="2001325"/>
              <a:ext cx="292075" cy="19475"/>
            </a:xfrm>
            <a:custGeom>
              <a:avLst/>
              <a:gdLst/>
              <a:ahLst/>
              <a:cxnLst/>
              <a:rect l="l" t="t" r="r" b="b"/>
              <a:pathLst>
                <a:path w="11683" h="779" extrusionOk="0">
                  <a:moveTo>
                    <a:pt x="0" y="0"/>
                  </a:moveTo>
                  <a:lnTo>
                    <a:pt x="1622" y="17"/>
                  </a:lnTo>
                  <a:lnTo>
                    <a:pt x="1622" y="0"/>
                  </a:lnTo>
                  <a:close/>
                  <a:moveTo>
                    <a:pt x="4088" y="17"/>
                  </a:moveTo>
                  <a:lnTo>
                    <a:pt x="4088" y="51"/>
                  </a:lnTo>
                  <a:lnTo>
                    <a:pt x="11369" y="150"/>
                  </a:lnTo>
                  <a:lnTo>
                    <a:pt x="11682" y="779"/>
                  </a:lnTo>
                  <a:lnTo>
                    <a:pt x="11435" y="66"/>
                  </a:lnTo>
                  <a:lnTo>
                    <a:pt x="4088" y="17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04300" y="2000925"/>
              <a:ext cx="294150" cy="21925"/>
            </a:xfrm>
            <a:custGeom>
              <a:avLst/>
              <a:gdLst/>
              <a:ahLst/>
              <a:cxnLst/>
              <a:rect l="l" t="t" r="r" b="b"/>
              <a:pathLst>
                <a:path w="11766" h="877" extrusionOk="0">
                  <a:moveTo>
                    <a:pt x="0" y="0"/>
                  </a:moveTo>
                  <a:lnTo>
                    <a:pt x="33" y="16"/>
                  </a:lnTo>
                  <a:lnTo>
                    <a:pt x="1655" y="16"/>
                  </a:lnTo>
                  <a:lnTo>
                    <a:pt x="0" y="0"/>
                  </a:lnTo>
                  <a:close/>
                  <a:moveTo>
                    <a:pt x="4121" y="33"/>
                  </a:moveTo>
                  <a:lnTo>
                    <a:pt x="11468" y="82"/>
                  </a:lnTo>
                  <a:lnTo>
                    <a:pt x="11715" y="795"/>
                  </a:lnTo>
                  <a:lnTo>
                    <a:pt x="11766" y="877"/>
                  </a:lnTo>
                  <a:lnTo>
                    <a:pt x="11484" y="82"/>
                  </a:lnTo>
                  <a:lnTo>
                    <a:pt x="4121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562525" y="2000500"/>
              <a:ext cx="83150" cy="850"/>
            </a:xfrm>
            <a:custGeom>
              <a:avLst/>
              <a:gdLst/>
              <a:ahLst/>
              <a:cxnLst/>
              <a:rect l="l" t="t" r="r" b="b"/>
              <a:pathLst>
                <a:path w="3326" h="34" extrusionOk="0">
                  <a:moveTo>
                    <a:pt x="1" y="0"/>
                  </a:moveTo>
                  <a:lnTo>
                    <a:pt x="3193" y="17"/>
                  </a:lnTo>
                  <a:lnTo>
                    <a:pt x="3326" y="33"/>
                  </a:lnTo>
                  <a:lnTo>
                    <a:pt x="3326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9650" y="2026150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0"/>
                  </a:moveTo>
                  <a:lnTo>
                    <a:pt x="1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797500" y="2002150"/>
              <a:ext cx="27725" cy="25"/>
            </a:xfrm>
            <a:custGeom>
              <a:avLst/>
              <a:gdLst/>
              <a:ahLst/>
              <a:cxnLst/>
              <a:rect l="l" t="t" r="r" b="b"/>
              <a:pathLst>
                <a:path w="1109" h="1" extrusionOk="0">
                  <a:moveTo>
                    <a:pt x="0" y="0"/>
                  </a:moveTo>
                  <a:lnTo>
                    <a:pt x="0" y="0"/>
                  </a:lnTo>
                  <a:lnTo>
                    <a:pt x="1108" y="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825200" y="2002150"/>
              <a:ext cx="450" cy="2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791275" y="2002150"/>
              <a:ext cx="6250" cy="25"/>
            </a:xfrm>
            <a:custGeom>
              <a:avLst/>
              <a:gdLst/>
              <a:ahLst/>
              <a:cxnLst/>
              <a:rect l="l" t="t" r="r" b="b"/>
              <a:pathLst>
                <a:path w="250" h="1" extrusionOk="0">
                  <a:moveTo>
                    <a:pt x="0" y="0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90875" y="2002150"/>
              <a:ext cx="6650" cy="25"/>
            </a:xfrm>
            <a:custGeom>
              <a:avLst/>
              <a:gdLst/>
              <a:ahLst/>
              <a:cxnLst/>
              <a:rect l="l" t="t" r="r" b="b"/>
              <a:pathLst>
                <a:path w="266" h="1" extrusionOk="0">
                  <a:moveTo>
                    <a:pt x="265" y="0"/>
                  </a:move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562925" y="2000925"/>
              <a:ext cx="335100" cy="21925"/>
            </a:xfrm>
            <a:custGeom>
              <a:avLst/>
              <a:gdLst/>
              <a:ahLst/>
              <a:cxnLst/>
              <a:rect l="l" t="t" r="r" b="b"/>
              <a:pathLst>
                <a:path w="13404" h="877" extrusionOk="0">
                  <a:moveTo>
                    <a:pt x="0" y="0"/>
                  </a:moveTo>
                  <a:lnTo>
                    <a:pt x="3310" y="33"/>
                  </a:lnTo>
                  <a:lnTo>
                    <a:pt x="3310" y="33"/>
                  </a:lnTo>
                  <a:lnTo>
                    <a:pt x="1688" y="16"/>
                  </a:lnTo>
                  <a:lnTo>
                    <a:pt x="0" y="0"/>
                  </a:lnTo>
                  <a:close/>
                  <a:moveTo>
                    <a:pt x="13057" y="166"/>
                  </a:moveTo>
                  <a:lnTo>
                    <a:pt x="13403" y="877"/>
                  </a:lnTo>
                  <a:lnTo>
                    <a:pt x="13370" y="795"/>
                  </a:lnTo>
                  <a:lnTo>
                    <a:pt x="13057" y="1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562525" y="2000500"/>
              <a:ext cx="328875" cy="2500"/>
            </a:xfrm>
            <a:custGeom>
              <a:avLst/>
              <a:gdLst/>
              <a:ahLst/>
              <a:cxnLst/>
              <a:rect l="l" t="t" r="r" b="b"/>
              <a:pathLst>
                <a:path w="13155" h="100" extrusionOk="0">
                  <a:moveTo>
                    <a:pt x="1" y="0"/>
                  </a:moveTo>
                  <a:lnTo>
                    <a:pt x="1" y="17"/>
                  </a:lnTo>
                  <a:lnTo>
                    <a:pt x="16" y="17"/>
                  </a:lnTo>
                  <a:lnTo>
                    <a:pt x="1704" y="33"/>
                  </a:lnTo>
                  <a:lnTo>
                    <a:pt x="1704" y="33"/>
                  </a:lnTo>
                  <a:lnTo>
                    <a:pt x="1671" y="17"/>
                  </a:lnTo>
                  <a:lnTo>
                    <a:pt x="3326" y="33"/>
                  </a:lnTo>
                  <a:lnTo>
                    <a:pt x="3326" y="33"/>
                  </a:lnTo>
                  <a:lnTo>
                    <a:pt x="3193" y="17"/>
                  </a:lnTo>
                  <a:lnTo>
                    <a:pt x="1" y="0"/>
                  </a:lnTo>
                  <a:close/>
                  <a:moveTo>
                    <a:pt x="5792" y="50"/>
                  </a:moveTo>
                  <a:lnTo>
                    <a:pt x="13155" y="99"/>
                  </a:lnTo>
                  <a:lnTo>
                    <a:pt x="13155" y="99"/>
                  </a:lnTo>
                  <a:lnTo>
                    <a:pt x="10524" y="66"/>
                  </a:lnTo>
                  <a:lnTo>
                    <a:pt x="9134" y="66"/>
                  </a:lnTo>
                  <a:lnTo>
                    <a:pt x="5792" y="5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97175" y="2020775"/>
              <a:ext cx="2100" cy="4175"/>
            </a:xfrm>
            <a:custGeom>
              <a:avLst/>
              <a:gdLst/>
              <a:ahLst/>
              <a:cxnLst/>
              <a:rect l="l" t="t" r="r" b="b"/>
              <a:pathLst>
                <a:path w="84" h="167" extrusionOk="0">
                  <a:moveTo>
                    <a:pt x="0" y="1"/>
                  </a:moveTo>
                  <a:lnTo>
                    <a:pt x="33" y="83"/>
                  </a:lnTo>
                  <a:lnTo>
                    <a:pt x="84" y="166"/>
                  </a:lnTo>
                  <a:lnTo>
                    <a:pt x="51" y="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41725" y="1933075"/>
              <a:ext cx="469150" cy="7050"/>
            </a:xfrm>
            <a:custGeom>
              <a:avLst/>
              <a:gdLst/>
              <a:ahLst/>
              <a:cxnLst/>
              <a:rect l="l" t="t" r="r" b="b"/>
              <a:pathLst>
                <a:path w="18766" h="282" extrusionOk="0">
                  <a:moveTo>
                    <a:pt x="1" y="1"/>
                  </a:moveTo>
                  <a:lnTo>
                    <a:pt x="248" y="281"/>
                  </a:lnTo>
                  <a:lnTo>
                    <a:pt x="18666" y="281"/>
                  </a:lnTo>
                  <a:lnTo>
                    <a:pt x="18765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27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441725" y="1933075"/>
              <a:ext cx="469525" cy="7050"/>
            </a:xfrm>
            <a:custGeom>
              <a:avLst/>
              <a:gdLst/>
              <a:ahLst/>
              <a:cxnLst/>
              <a:rect l="l" t="t" r="r" b="b"/>
              <a:pathLst>
                <a:path w="18781" h="282" extrusionOk="0">
                  <a:moveTo>
                    <a:pt x="1" y="1"/>
                  </a:moveTo>
                  <a:lnTo>
                    <a:pt x="1" y="17"/>
                  </a:lnTo>
                  <a:lnTo>
                    <a:pt x="248" y="281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18765" y="100"/>
                  </a:lnTo>
                  <a:lnTo>
                    <a:pt x="18649" y="281"/>
                  </a:lnTo>
                  <a:lnTo>
                    <a:pt x="18666" y="281"/>
                  </a:lnTo>
                  <a:lnTo>
                    <a:pt x="18781" y="83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28500" y="1898725"/>
              <a:ext cx="494350" cy="37250"/>
            </a:xfrm>
            <a:custGeom>
              <a:avLst/>
              <a:gdLst/>
              <a:ahLst/>
              <a:cxnLst/>
              <a:rect l="l" t="t" r="r" b="b"/>
              <a:pathLst>
                <a:path w="19774" h="1490" extrusionOk="0">
                  <a:moveTo>
                    <a:pt x="0" y="1"/>
                  </a:moveTo>
                  <a:lnTo>
                    <a:pt x="314" y="828"/>
                  </a:lnTo>
                  <a:lnTo>
                    <a:pt x="364" y="944"/>
                  </a:lnTo>
                  <a:lnTo>
                    <a:pt x="530" y="1375"/>
                  </a:lnTo>
                  <a:lnTo>
                    <a:pt x="844" y="1375"/>
                  </a:lnTo>
                  <a:lnTo>
                    <a:pt x="5362" y="1408"/>
                  </a:lnTo>
                  <a:lnTo>
                    <a:pt x="19078" y="1490"/>
                  </a:lnTo>
                  <a:lnTo>
                    <a:pt x="19294" y="1457"/>
                  </a:lnTo>
                  <a:lnTo>
                    <a:pt x="19773" y="117"/>
                  </a:lnTo>
                  <a:lnTo>
                    <a:pt x="19773" y="117"/>
                  </a:lnTo>
                  <a:cubicBezTo>
                    <a:pt x="19773" y="117"/>
                    <a:pt x="15587" y="696"/>
                    <a:pt x="9962" y="696"/>
                  </a:cubicBezTo>
                  <a:cubicBezTo>
                    <a:pt x="9316" y="696"/>
                    <a:pt x="8704" y="680"/>
                    <a:pt x="8108" y="663"/>
                  </a:cubicBezTo>
                  <a:lnTo>
                    <a:pt x="8091" y="663"/>
                  </a:lnTo>
                  <a:cubicBezTo>
                    <a:pt x="3392" y="54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49575" y="1933075"/>
              <a:ext cx="455900" cy="26500"/>
            </a:xfrm>
            <a:custGeom>
              <a:avLst/>
              <a:gdLst/>
              <a:ahLst/>
              <a:cxnLst/>
              <a:rect l="l" t="t" r="r" b="b"/>
              <a:pathLst>
                <a:path w="18236" h="1060" extrusionOk="0">
                  <a:moveTo>
                    <a:pt x="1" y="1"/>
                  </a:moveTo>
                  <a:lnTo>
                    <a:pt x="199" y="844"/>
                  </a:lnTo>
                  <a:lnTo>
                    <a:pt x="7083" y="927"/>
                  </a:lnTo>
                  <a:lnTo>
                    <a:pt x="8523" y="943"/>
                  </a:lnTo>
                  <a:lnTo>
                    <a:pt x="18021" y="1060"/>
                  </a:lnTo>
                  <a:lnTo>
                    <a:pt x="18235" y="116"/>
                  </a:lnTo>
                  <a:lnTo>
                    <a:pt x="4519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49175" y="1933075"/>
              <a:ext cx="456300" cy="26900"/>
            </a:xfrm>
            <a:custGeom>
              <a:avLst/>
              <a:gdLst/>
              <a:ahLst/>
              <a:cxnLst/>
              <a:rect l="l" t="t" r="r" b="b"/>
              <a:pathLst>
                <a:path w="18252" h="1076" extrusionOk="0">
                  <a:moveTo>
                    <a:pt x="1" y="1"/>
                  </a:moveTo>
                  <a:lnTo>
                    <a:pt x="199" y="861"/>
                  </a:lnTo>
                  <a:lnTo>
                    <a:pt x="7099" y="943"/>
                  </a:lnTo>
                  <a:lnTo>
                    <a:pt x="8539" y="960"/>
                  </a:lnTo>
                  <a:lnTo>
                    <a:pt x="18037" y="1076"/>
                  </a:lnTo>
                  <a:lnTo>
                    <a:pt x="18247" y="133"/>
                  </a:lnTo>
                  <a:lnTo>
                    <a:pt x="18247" y="133"/>
                  </a:lnTo>
                  <a:lnTo>
                    <a:pt x="18251" y="133"/>
                  </a:lnTo>
                  <a:lnTo>
                    <a:pt x="18251" y="116"/>
                  </a:lnTo>
                  <a:lnTo>
                    <a:pt x="4535" y="34"/>
                  </a:lnTo>
                  <a:lnTo>
                    <a:pt x="18232" y="133"/>
                  </a:lnTo>
                  <a:lnTo>
                    <a:pt x="18232" y="133"/>
                  </a:lnTo>
                  <a:lnTo>
                    <a:pt x="18037" y="1060"/>
                  </a:lnTo>
                  <a:lnTo>
                    <a:pt x="8539" y="943"/>
                  </a:lnTo>
                  <a:lnTo>
                    <a:pt x="7099" y="927"/>
                  </a:lnTo>
                  <a:lnTo>
                    <a:pt x="215" y="844"/>
                  </a:lnTo>
                  <a:lnTo>
                    <a:pt x="17" y="17"/>
                  </a:lnTo>
                  <a:lnTo>
                    <a:pt x="4535" y="34"/>
                  </a:lnTo>
                  <a:lnTo>
                    <a:pt x="4535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900075" y="1955000"/>
              <a:ext cx="1250" cy="4575"/>
            </a:xfrm>
            <a:custGeom>
              <a:avLst/>
              <a:gdLst/>
              <a:ahLst/>
              <a:cxnLst/>
              <a:rect l="l" t="t" r="r" b="b"/>
              <a:pathLst>
                <a:path w="50" h="183" extrusionOk="0">
                  <a:moveTo>
                    <a:pt x="50" y="0"/>
                  </a:moveTo>
                  <a:lnTo>
                    <a:pt x="1" y="183"/>
                  </a:lnTo>
                  <a:lnTo>
                    <a:pt x="1" y="18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900075" y="1959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718075" y="1935125"/>
              <a:ext cx="183675" cy="24450"/>
            </a:xfrm>
            <a:custGeom>
              <a:avLst/>
              <a:gdLst/>
              <a:ahLst/>
              <a:cxnLst/>
              <a:rect l="l" t="t" r="r" b="b"/>
              <a:pathLst>
                <a:path w="7347" h="9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cubicBezTo>
                    <a:pt x="1" y="1"/>
                    <a:pt x="16" y="1"/>
                    <a:pt x="16" y="18"/>
                  </a:cubicBezTo>
                  <a:lnTo>
                    <a:pt x="7346" y="117"/>
                  </a:lnTo>
                  <a:lnTo>
                    <a:pt x="7346" y="117"/>
                  </a:lnTo>
                  <a:lnTo>
                    <a:pt x="7347" y="100"/>
                  </a:lnTo>
                  <a:lnTo>
                    <a:pt x="0" y="1"/>
                  </a:lnTo>
                  <a:close/>
                  <a:moveTo>
                    <a:pt x="7346" y="117"/>
                  </a:moveTo>
                  <a:lnTo>
                    <a:pt x="7338" y="209"/>
                  </a:lnTo>
                  <a:lnTo>
                    <a:pt x="7347" y="117"/>
                  </a:lnTo>
                  <a:lnTo>
                    <a:pt x="7346" y="117"/>
                  </a:lnTo>
                  <a:close/>
                  <a:moveTo>
                    <a:pt x="7338" y="209"/>
                  </a:moveTo>
                  <a:lnTo>
                    <a:pt x="7264" y="978"/>
                  </a:lnTo>
                  <a:lnTo>
                    <a:pt x="7281" y="978"/>
                  </a:lnTo>
                  <a:lnTo>
                    <a:pt x="7281" y="912"/>
                  </a:lnTo>
                  <a:lnTo>
                    <a:pt x="7338" y="20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710625" y="1934725"/>
              <a:ext cx="194850" cy="24850"/>
            </a:xfrm>
            <a:custGeom>
              <a:avLst/>
              <a:gdLst/>
              <a:ahLst/>
              <a:cxnLst/>
              <a:rect l="l" t="t" r="r" b="b"/>
              <a:pathLst>
                <a:path w="7794" h="994" extrusionOk="0">
                  <a:moveTo>
                    <a:pt x="0" y="1"/>
                  </a:moveTo>
                  <a:lnTo>
                    <a:pt x="0" y="17"/>
                  </a:lnTo>
                  <a:lnTo>
                    <a:pt x="67" y="17"/>
                  </a:lnTo>
                  <a:cubicBezTo>
                    <a:pt x="49" y="17"/>
                    <a:pt x="49" y="1"/>
                    <a:pt x="33" y="1"/>
                  </a:cubicBezTo>
                  <a:close/>
                  <a:moveTo>
                    <a:pt x="281" y="1"/>
                  </a:moveTo>
                  <a:cubicBezTo>
                    <a:pt x="281" y="1"/>
                    <a:pt x="281" y="17"/>
                    <a:pt x="298" y="17"/>
                  </a:cubicBezTo>
                  <a:lnTo>
                    <a:pt x="7777" y="67"/>
                  </a:lnTo>
                  <a:lnTo>
                    <a:pt x="7628" y="762"/>
                  </a:lnTo>
                  <a:lnTo>
                    <a:pt x="7579" y="928"/>
                  </a:lnTo>
                  <a:lnTo>
                    <a:pt x="7579" y="994"/>
                  </a:lnTo>
                  <a:lnTo>
                    <a:pt x="7628" y="811"/>
                  </a:lnTo>
                  <a:lnTo>
                    <a:pt x="7793" y="50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631200" y="1914050"/>
              <a:ext cx="133625" cy="1675"/>
            </a:xfrm>
            <a:custGeom>
              <a:avLst/>
              <a:gdLst/>
              <a:ahLst/>
              <a:cxnLst/>
              <a:rect l="l" t="t" r="r" b="b"/>
              <a:pathLst>
                <a:path w="5345" h="67" extrusionOk="0">
                  <a:moveTo>
                    <a:pt x="0" y="5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cubicBezTo>
                    <a:pt x="281" y="50"/>
                    <a:pt x="579" y="67"/>
                    <a:pt x="877" y="67"/>
                  </a:cubicBezTo>
                  <a:lnTo>
                    <a:pt x="877" y="67"/>
                  </a:lnTo>
                  <a:cubicBezTo>
                    <a:pt x="579" y="67"/>
                    <a:pt x="281" y="50"/>
                    <a:pt x="0" y="50"/>
                  </a:cubicBezTo>
                  <a:lnTo>
                    <a:pt x="0" y="50"/>
                  </a:lnTo>
                  <a:close/>
                  <a:moveTo>
                    <a:pt x="5344" y="1"/>
                  </a:moveTo>
                  <a:cubicBezTo>
                    <a:pt x="4682" y="34"/>
                    <a:pt x="3972" y="50"/>
                    <a:pt x="3226" y="67"/>
                  </a:cubicBezTo>
                  <a:lnTo>
                    <a:pt x="3226" y="67"/>
                  </a:lnTo>
                  <a:cubicBezTo>
                    <a:pt x="3972" y="50"/>
                    <a:pt x="4682" y="34"/>
                    <a:pt x="534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911225" y="193512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436350" y="1919400"/>
              <a:ext cx="359500" cy="7475"/>
            </a:xfrm>
            <a:custGeom>
              <a:avLst/>
              <a:gdLst/>
              <a:ahLst/>
              <a:cxnLst/>
              <a:rect l="l" t="t" r="r" b="b"/>
              <a:pathLst>
                <a:path w="14380" h="299" extrusionOk="0">
                  <a:moveTo>
                    <a:pt x="0" y="1"/>
                  </a:moveTo>
                  <a:lnTo>
                    <a:pt x="50" y="117"/>
                  </a:lnTo>
                  <a:lnTo>
                    <a:pt x="14380" y="299"/>
                  </a:lnTo>
                  <a:lnTo>
                    <a:pt x="14380" y="2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421" y="728"/>
                  </a:lnTo>
                  <a:lnTo>
                    <a:pt x="479" y="0"/>
                  </a:lnTo>
                  <a:close/>
                  <a:moveTo>
                    <a:pt x="421" y="728"/>
                  </a:moveTo>
                  <a:lnTo>
                    <a:pt x="133" y="4353"/>
                  </a:lnTo>
                  <a:lnTo>
                    <a:pt x="0" y="9151"/>
                  </a:lnTo>
                  <a:lnTo>
                    <a:pt x="16" y="8704"/>
                  </a:lnTo>
                  <a:lnTo>
                    <a:pt x="149" y="4353"/>
                  </a:lnTo>
                  <a:lnTo>
                    <a:pt x="421" y="72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16" y="8704"/>
                  </a:lnTo>
                  <a:lnTo>
                    <a:pt x="0" y="9151"/>
                  </a:lnTo>
                  <a:lnTo>
                    <a:pt x="16" y="915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17025" y="2074025"/>
              <a:ext cx="38475" cy="7175"/>
            </a:xfrm>
            <a:custGeom>
              <a:avLst/>
              <a:gdLst/>
              <a:ahLst/>
              <a:cxnLst/>
              <a:rect l="l" t="t" r="r" b="b"/>
              <a:pathLst>
                <a:path w="1539" h="287" extrusionOk="0">
                  <a:moveTo>
                    <a:pt x="732" y="1"/>
                  </a:moveTo>
                  <a:cubicBezTo>
                    <a:pt x="316" y="1"/>
                    <a:pt x="27" y="170"/>
                    <a:pt x="16" y="170"/>
                  </a:cubicBezTo>
                  <a:cubicBezTo>
                    <a:pt x="0" y="187"/>
                    <a:pt x="0" y="203"/>
                    <a:pt x="16" y="220"/>
                  </a:cubicBezTo>
                  <a:cubicBezTo>
                    <a:pt x="16" y="236"/>
                    <a:pt x="33" y="236"/>
                    <a:pt x="49" y="236"/>
                  </a:cubicBezTo>
                  <a:cubicBezTo>
                    <a:pt x="60" y="226"/>
                    <a:pt x="338" y="58"/>
                    <a:pt x="737" y="58"/>
                  </a:cubicBezTo>
                  <a:cubicBezTo>
                    <a:pt x="959" y="58"/>
                    <a:pt x="1218" y="110"/>
                    <a:pt x="1490" y="269"/>
                  </a:cubicBezTo>
                  <a:cubicBezTo>
                    <a:pt x="1490" y="287"/>
                    <a:pt x="1505" y="287"/>
                    <a:pt x="1505" y="287"/>
                  </a:cubicBezTo>
                  <a:cubicBezTo>
                    <a:pt x="1523" y="287"/>
                    <a:pt x="1523" y="269"/>
                    <a:pt x="1539" y="269"/>
                  </a:cubicBezTo>
                  <a:cubicBezTo>
                    <a:pt x="1539" y="253"/>
                    <a:pt x="1539" y="236"/>
                    <a:pt x="1523" y="220"/>
                  </a:cubicBezTo>
                  <a:cubicBezTo>
                    <a:pt x="1237" y="54"/>
                    <a:pt x="965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92925" y="2086975"/>
              <a:ext cx="38900" cy="6625"/>
            </a:xfrm>
            <a:custGeom>
              <a:avLst/>
              <a:gdLst/>
              <a:ahLst/>
              <a:cxnLst/>
              <a:rect l="l" t="t" r="r" b="b"/>
              <a:pathLst>
                <a:path w="1556" h="265" extrusionOk="0">
                  <a:moveTo>
                    <a:pt x="752" y="0"/>
                  </a:moveTo>
                  <a:cubicBezTo>
                    <a:pt x="299" y="0"/>
                    <a:pt x="18" y="204"/>
                    <a:pt x="18" y="215"/>
                  </a:cubicBezTo>
                  <a:cubicBezTo>
                    <a:pt x="0" y="215"/>
                    <a:pt x="0" y="232"/>
                    <a:pt x="0" y="248"/>
                  </a:cubicBezTo>
                  <a:cubicBezTo>
                    <a:pt x="18" y="265"/>
                    <a:pt x="34" y="265"/>
                    <a:pt x="51" y="265"/>
                  </a:cubicBezTo>
                  <a:cubicBezTo>
                    <a:pt x="51" y="254"/>
                    <a:pt x="317" y="62"/>
                    <a:pt x="742" y="62"/>
                  </a:cubicBezTo>
                  <a:cubicBezTo>
                    <a:pt x="960" y="62"/>
                    <a:pt x="1220" y="113"/>
                    <a:pt x="1507" y="265"/>
                  </a:cubicBezTo>
                  <a:lnTo>
                    <a:pt x="1523" y="265"/>
                  </a:lnTo>
                  <a:cubicBezTo>
                    <a:pt x="1523" y="265"/>
                    <a:pt x="1540" y="265"/>
                    <a:pt x="1540" y="248"/>
                  </a:cubicBezTo>
                  <a:cubicBezTo>
                    <a:pt x="1556" y="232"/>
                    <a:pt x="1540" y="215"/>
                    <a:pt x="1540" y="199"/>
                  </a:cubicBezTo>
                  <a:cubicBezTo>
                    <a:pt x="1244" y="50"/>
                    <a:pt x="977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818575" y="207042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7" y="0"/>
                  </a:moveTo>
                  <a:cubicBezTo>
                    <a:pt x="84" y="0"/>
                    <a:pt x="51" y="0"/>
                    <a:pt x="34" y="33"/>
                  </a:cubicBezTo>
                  <a:cubicBezTo>
                    <a:pt x="18" y="49"/>
                    <a:pt x="0" y="82"/>
                    <a:pt x="0" y="115"/>
                  </a:cubicBezTo>
                  <a:cubicBezTo>
                    <a:pt x="0" y="149"/>
                    <a:pt x="18" y="166"/>
                    <a:pt x="34" y="199"/>
                  </a:cubicBezTo>
                  <a:cubicBezTo>
                    <a:pt x="51" y="215"/>
                    <a:pt x="84" y="232"/>
                    <a:pt x="117" y="232"/>
                  </a:cubicBezTo>
                  <a:cubicBezTo>
                    <a:pt x="150" y="232"/>
                    <a:pt x="183" y="215"/>
                    <a:pt x="199" y="199"/>
                  </a:cubicBezTo>
                  <a:cubicBezTo>
                    <a:pt x="216" y="166"/>
                    <a:pt x="232" y="149"/>
                    <a:pt x="232" y="115"/>
                  </a:cubicBezTo>
                  <a:cubicBezTo>
                    <a:pt x="232" y="82"/>
                    <a:pt x="216" y="49"/>
                    <a:pt x="199" y="33"/>
                  </a:cubicBezTo>
                  <a:cubicBezTo>
                    <a:pt x="183" y="0"/>
                    <a:pt x="150" y="0"/>
                    <a:pt x="117" y="0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810300" y="2120050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84" y="1"/>
                  </a:moveTo>
                  <a:cubicBezTo>
                    <a:pt x="67" y="1"/>
                    <a:pt x="34" y="17"/>
                    <a:pt x="18" y="34"/>
                  </a:cubicBezTo>
                  <a:cubicBezTo>
                    <a:pt x="18" y="50"/>
                    <a:pt x="0" y="67"/>
                    <a:pt x="0" y="100"/>
                  </a:cubicBezTo>
                  <a:cubicBezTo>
                    <a:pt x="0" y="116"/>
                    <a:pt x="18" y="133"/>
                    <a:pt x="18" y="149"/>
                  </a:cubicBezTo>
                  <a:cubicBezTo>
                    <a:pt x="34" y="166"/>
                    <a:pt x="67" y="182"/>
                    <a:pt x="84" y="182"/>
                  </a:cubicBezTo>
                  <a:cubicBezTo>
                    <a:pt x="117" y="182"/>
                    <a:pt x="133" y="166"/>
                    <a:pt x="150" y="149"/>
                  </a:cubicBezTo>
                  <a:cubicBezTo>
                    <a:pt x="166" y="133"/>
                    <a:pt x="183" y="116"/>
                    <a:pt x="183" y="100"/>
                  </a:cubicBezTo>
                  <a:cubicBezTo>
                    <a:pt x="183" y="67"/>
                    <a:pt x="166" y="50"/>
                    <a:pt x="150" y="34"/>
                  </a:cubicBezTo>
                  <a:cubicBezTo>
                    <a:pt x="133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539750" y="2187075"/>
              <a:ext cx="3350" cy="3325"/>
            </a:xfrm>
            <a:custGeom>
              <a:avLst/>
              <a:gdLst/>
              <a:ahLst/>
              <a:cxnLst/>
              <a:rect l="l" t="t" r="r" b="b"/>
              <a:pathLst>
                <a:path w="134" h="133" extrusionOk="0">
                  <a:moveTo>
                    <a:pt x="67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67" y="133"/>
                  </a:cubicBezTo>
                  <a:cubicBezTo>
                    <a:pt x="100" y="133"/>
                    <a:pt x="133" y="100"/>
                    <a:pt x="133" y="67"/>
                  </a:cubicBezTo>
                  <a:cubicBezTo>
                    <a:pt x="133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539350" y="2187075"/>
              <a:ext cx="2075" cy="3325"/>
            </a:xfrm>
            <a:custGeom>
              <a:avLst/>
              <a:gdLst/>
              <a:ahLst/>
              <a:cxnLst/>
              <a:rect l="l" t="t" r="r" b="b"/>
              <a:pathLst>
                <a:path w="83" h="133" extrusionOk="0">
                  <a:moveTo>
                    <a:pt x="83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83" y="133"/>
                  </a:cubicBezTo>
                  <a:cubicBezTo>
                    <a:pt x="50" y="133"/>
                    <a:pt x="17" y="100"/>
                    <a:pt x="17" y="67"/>
                  </a:cubicBezTo>
                  <a:cubicBezTo>
                    <a:pt x="17" y="34"/>
                    <a:pt x="50" y="1"/>
                    <a:pt x="8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821050" y="21109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00" y="1"/>
                  </a:moveTo>
                  <a:cubicBezTo>
                    <a:pt x="67" y="1"/>
                    <a:pt x="51" y="17"/>
                    <a:pt x="34" y="34"/>
                  </a:cubicBezTo>
                  <a:cubicBezTo>
                    <a:pt x="18" y="50"/>
                    <a:pt x="1" y="67"/>
                    <a:pt x="1" y="100"/>
                  </a:cubicBezTo>
                  <a:cubicBezTo>
                    <a:pt x="1" y="133"/>
                    <a:pt x="18" y="149"/>
                    <a:pt x="34" y="166"/>
                  </a:cubicBezTo>
                  <a:cubicBezTo>
                    <a:pt x="51" y="182"/>
                    <a:pt x="67" y="199"/>
                    <a:pt x="100" y="199"/>
                  </a:cubicBezTo>
                  <a:cubicBezTo>
                    <a:pt x="133" y="199"/>
                    <a:pt x="150" y="182"/>
                    <a:pt x="166" y="166"/>
                  </a:cubicBezTo>
                  <a:cubicBezTo>
                    <a:pt x="183" y="149"/>
                    <a:pt x="199" y="133"/>
                    <a:pt x="199" y="100"/>
                  </a:cubicBezTo>
                  <a:cubicBezTo>
                    <a:pt x="199" y="67"/>
                    <a:pt x="183" y="50"/>
                    <a:pt x="166" y="34"/>
                  </a:cubicBezTo>
                  <a:cubicBezTo>
                    <a:pt x="150" y="17"/>
                    <a:pt x="133" y="1"/>
                    <a:pt x="100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710200" y="1931825"/>
              <a:ext cx="384725" cy="54625"/>
            </a:xfrm>
            <a:custGeom>
              <a:avLst/>
              <a:gdLst/>
              <a:ahLst/>
              <a:cxnLst/>
              <a:rect l="l" t="t" r="r" b="b"/>
              <a:pathLst>
                <a:path w="15389" h="2185" extrusionOk="0">
                  <a:moveTo>
                    <a:pt x="50" y="0"/>
                  </a:moveTo>
                  <a:lnTo>
                    <a:pt x="0" y="84"/>
                  </a:lnTo>
                  <a:cubicBezTo>
                    <a:pt x="17" y="84"/>
                    <a:pt x="1771" y="1126"/>
                    <a:pt x="4518" y="1738"/>
                  </a:cubicBezTo>
                  <a:cubicBezTo>
                    <a:pt x="5643" y="1986"/>
                    <a:pt x="7016" y="2185"/>
                    <a:pt x="8589" y="2185"/>
                  </a:cubicBezTo>
                  <a:cubicBezTo>
                    <a:pt x="10607" y="2185"/>
                    <a:pt x="12924" y="1854"/>
                    <a:pt x="15389" y="894"/>
                  </a:cubicBezTo>
                  <a:lnTo>
                    <a:pt x="15340" y="795"/>
                  </a:lnTo>
                  <a:cubicBezTo>
                    <a:pt x="12908" y="1760"/>
                    <a:pt x="10605" y="2085"/>
                    <a:pt x="8606" y="2085"/>
                  </a:cubicBezTo>
                  <a:cubicBezTo>
                    <a:pt x="7041" y="2085"/>
                    <a:pt x="5662" y="1886"/>
                    <a:pt x="4551" y="1639"/>
                  </a:cubicBezTo>
                  <a:cubicBezTo>
                    <a:pt x="1804" y="1026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550125" y="1837925"/>
              <a:ext cx="714850" cy="23600"/>
            </a:xfrm>
            <a:custGeom>
              <a:avLst/>
              <a:gdLst/>
              <a:ahLst/>
              <a:cxnLst/>
              <a:rect l="l" t="t" r="r" b="b"/>
              <a:pathLst>
                <a:path w="28594" h="944" extrusionOk="0">
                  <a:moveTo>
                    <a:pt x="0" y="1"/>
                  </a:moveTo>
                  <a:lnTo>
                    <a:pt x="380" y="597"/>
                  </a:lnTo>
                  <a:lnTo>
                    <a:pt x="27682" y="943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17125" y="1843100"/>
              <a:ext cx="98050" cy="502850"/>
            </a:xfrm>
            <a:custGeom>
              <a:avLst/>
              <a:gdLst/>
              <a:ahLst/>
              <a:cxnLst/>
              <a:rect l="l" t="t" r="r" b="b"/>
              <a:pathLst>
                <a:path w="3922" h="2011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lnTo>
                    <a:pt x="2896" y="20114"/>
                  </a:lnTo>
                  <a:lnTo>
                    <a:pt x="2995" y="18194"/>
                  </a:lnTo>
                  <a:lnTo>
                    <a:pt x="3756" y="3516"/>
                  </a:lnTo>
                  <a:lnTo>
                    <a:pt x="3906" y="670"/>
                  </a:ln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617125" y="1842900"/>
              <a:ext cx="98050" cy="503450"/>
            </a:xfrm>
            <a:custGeom>
              <a:avLst/>
              <a:gdLst/>
              <a:ahLst/>
              <a:cxnLst/>
              <a:rect l="l" t="t" r="r" b="b"/>
              <a:pathLst>
                <a:path w="3922" h="20138" extrusionOk="0">
                  <a:moveTo>
                    <a:pt x="2664" y="0"/>
                  </a:moveTo>
                  <a:cubicBezTo>
                    <a:pt x="2152" y="0"/>
                    <a:pt x="1804" y="100"/>
                    <a:pt x="1671" y="149"/>
                  </a:cubicBezTo>
                  <a:lnTo>
                    <a:pt x="1671" y="166"/>
                  </a:lnTo>
                  <a:cubicBezTo>
                    <a:pt x="1804" y="116"/>
                    <a:pt x="2168" y="16"/>
                    <a:pt x="2664" y="16"/>
                  </a:cubicBezTo>
                  <a:cubicBezTo>
                    <a:pt x="3012" y="16"/>
                    <a:pt x="3442" y="67"/>
                    <a:pt x="3920" y="232"/>
                  </a:cubicBezTo>
                  <a:lnTo>
                    <a:pt x="3920" y="232"/>
                  </a:lnTo>
                  <a:lnTo>
                    <a:pt x="3889" y="678"/>
                  </a:lnTo>
                  <a:lnTo>
                    <a:pt x="3740" y="3524"/>
                  </a:lnTo>
                  <a:lnTo>
                    <a:pt x="2979" y="18202"/>
                  </a:lnTo>
                  <a:lnTo>
                    <a:pt x="2880" y="20122"/>
                  </a:lnTo>
                  <a:lnTo>
                    <a:pt x="1440" y="20071"/>
                  </a:lnTo>
                  <a:lnTo>
                    <a:pt x="17" y="20022"/>
                  </a:lnTo>
                  <a:lnTo>
                    <a:pt x="1671" y="149"/>
                  </a:lnTo>
                  <a:lnTo>
                    <a:pt x="1" y="20038"/>
                  </a:lnTo>
                  <a:lnTo>
                    <a:pt x="1440" y="20088"/>
                  </a:lnTo>
                  <a:lnTo>
                    <a:pt x="2896" y="20137"/>
                  </a:lnTo>
                  <a:lnTo>
                    <a:pt x="2995" y="18202"/>
                  </a:lnTo>
                  <a:lnTo>
                    <a:pt x="3756" y="3524"/>
                  </a:lnTo>
                  <a:lnTo>
                    <a:pt x="3906" y="678"/>
                  </a:lnTo>
                  <a:lnTo>
                    <a:pt x="3921" y="232"/>
                  </a:lnTo>
                  <a:lnTo>
                    <a:pt x="3921" y="232"/>
                  </a:lnTo>
                  <a:cubicBezTo>
                    <a:pt x="3921" y="232"/>
                    <a:pt x="3921" y="232"/>
                    <a:pt x="3922" y="232"/>
                  </a:cubicBezTo>
                  <a:lnTo>
                    <a:pt x="3922" y="215"/>
                  </a:lnTo>
                  <a:cubicBezTo>
                    <a:pt x="3458" y="49"/>
                    <a:pt x="3012" y="0"/>
                    <a:pt x="266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550125" y="1730775"/>
              <a:ext cx="714850" cy="22800"/>
            </a:xfrm>
            <a:custGeom>
              <a:avLst/>
              <a:gdLst/>
              <a:ahLst/>
              <a:cxnLst/>
              <a:rect l="l" t="t" r="r" b="b"/>
              <a:pathLst>
                <a:path w="28594" h="912" extrusionOk="0">
                  <a:moveTo>
                    <a:pt x="0" y="1"/>
                  </a:moveTo>
                  <a:lnTo>
                    <a:pt x="380" y="563"/>
                  </a:lnTo>
                  <a:lnTo>
                    <a:pt x="27682" y="911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662200" y="1737525"/>
              <a:ext cx="58375" cy="71875"/>
            </a:xfrm>
            <a:custGeom>
              <a:avLst/>
              <a:gdLst/>
              <a:ahLst/>
              <a:cxnLst/>
              <a:rect l="l" t="t" r="r" b="b"/>
              <a:pathLst>
                <a:path w="2335" h="2875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lnTo>
                    <a:pt x="2202" y="2875"/>
                  </a:lnTo>
                  <a:lnTo>
                    <a:pt x="2317" y="459"/>
                  </a:ln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662200" y="1737525"/>
              <a:ext cx="58375" cy="71475"/>
            </a:xfrm>
            <a:custGeom>
              <a:avLst/>
              <a:gdLst/>
              <a:ahLst/>
              <a:cxnLst/>
              <a:rect l="l" t="t" r="r" b="b"/>
              <a:pathLst>
                <a:path w="2335" h="2859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cubicBezTo>
                    <a:pt x="1044" y="2279"/>
                    <a:pt x="779" y="1369"/>
                    <a:pt x="894" y="1105"/>
                  </a:cubicBezTo>
                  <a:cubicBezTo>
                    <a:pt x="1027" y="823"/>
                    <a:pt x="1871" y="575"/>
                    <a:pt x="2317" y="459"/>
                  </a:cubicBez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088725" y="1740575"/>
              <a:ext cx="57100" cy="75450"/>
            </a:xfrm>
            <a:custGeom>
              <a:avLst/>
              <a:gdLst/>
              <a:ahLst/>
              <a:cxnLst/>
              <a:rect l="l" t="t" r="r" b="b"/>
              <a:pathLst>
                <a:path w="2284" h="3018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lnTo>
                    <a:pt x="2284" y="3017"/>
                  </a:lnTo>
                  <a:lnTo>
                    <a:pt x="2284" y="3017"/>
                  </a:lnTo>
                  <a:lnTo>
                    <a:pt x="2134" y="486"/>
                  </a:ln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088725" y="1740575"/>
              <a:ext cx="53375" cy="74625"/>
            </a:xfrm>
            <a:custGeom>
              <a:avLst/>
              <a:gdLst/>
              <a:ahLst/>
              <a:cxnLst/>
              <a:rect l="l" t="t" r="r" b="b"/>
              <a:pathLst>
                <a:path w="2135" h="2985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cubicBezTo>
                    <a:pt x="479" y="2455"/>
                    <a:pt x="530" y="1214"/>
                    <a:pt x="810" y="965"/>
                  </a:cubicBezTo>
                  <a:cubicBezTo>
                    <a:pt x="1108" y="718"/>
                    <a:pt x="1853" y="552"/>
                    <a:pt x="2134" y="486"/>
                  </a:cubicBez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091600" y="1850375"/>
              <a:ext cx="86075" cy="497225"/>
            </a:xfrm>
            <a:custGeom>
              <a:avLst/>
              <a:gdLst/>
              <a:ahLst/>
              <a:cxnLst/>
              <a:rect l="l" t="t" r="r" b="b"/>
              <a:pathLst>
                <a:path w="3443" h="19889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lnTo>
                    <a:pt x="199" y="7346"/>
                  </a:lnTo>
                  <a:lnTo>
                    <a:pt x="563" y="19889"/>
                  </a:lnTo>
                  <a:lnTo>
                    <a:pt x="977" y="19872"/>
                  </a:lnTo>
                  <a:lnTo>
                    <a:pt x="2979" y="19856"/>
                  </a:lnTo>
                  <a:lnTo>
                    <a:pt x="3442" y="19856"/>
                  </a:lnTo>
                  <a:lnTo>
                    <a:pt x="2449" y="3276"/>
                  </a:lnTo>
                  <a:lnTo>
                    <a:pt x="2284" y="562"/>
                  </a:ln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549300" y="1804025"/>
              <a:ext cx="714850" cy="42200"/>
            </a:xfrm>
            <a:custGeom>
              <a:avLst/>
              <a:gdLst/>
              <a:ahLst/>
              <a:cxnLst/>
              <a:rect l="l" t="t" r="r" b="b"/>
              <a:pathLst>
                <a:path w="28594" h="1688" extrusionOk="0">
                  <a:moveTo>
                    <a:pt x="214" y="0"/>
                  </a:moveTo>
                  <a:lnTo>
                    <a:pt x="0" y="1357"/>
                  </a:lnTo>
                  <a:lnTo>
                    <a:pt x="28593" y="1688"/>
                  </a:lnTo>
                  <a:lnTo>
                    <a:pt x="28064" y="181"/>
                  </a:lnTo>
                  <a:lnTo>
                    <a:pt x="15041" y="99"/>
                  </a:lnTo>
                  <a:lnTo>
                    <a:pt x="12095" y="82"/>
                  </a:lnTo>
                  <a:lnTo>
                    <a:pt x="6933" y="49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8850" y="1804025"/>
              <a:ext cx="715300" cy="42600"/>
            </a:xfrm>
            <a:custGeom>
              <a:avLst/>
              <a:gdLst/>
              <a:ahLst/>
              <a:cxnLst/>
              <a:rect l="l" t="t" r="r" b="b"/>
              <a:pathLst>
                <a:path w="28612" h="1704" extrusionOk="0">
                  <a:moveTo>
                    <a:pt x="250" y="0"/>
                  </a:moveTo>
                  <a:lnTo>
                    <a:pt x="250" y="0"/>
                  </a:lnTo>
                  <a:lnTo>
                    <a:pt x="250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50" y="0"/>
                  </a:lnTo>
                  <a:close/>
                  <a:moveTo>
                    <a:pt x="285" y="0"/>
                  </a:moveTo>
                  <a:lnTo>
                    <a:pt x="6951" y="49"/>
                  </a:lnTo>
                  <a:lnTo>
                    <a:pt x="12113" y="82"/>
                  </a:lnTo>
                  <a:lnTo>
                    <a:pt x="15059" y="99"/>
                  </a:lnTo>
                  <a:lnTo>
                    <a:pt x="12113" y="66"/>
                  </a:lnTo>
                  <a:lnTo>
                    <a:pt x="6951" y="33"/>
                  </a:lnTo>
                  <a:lnTo>
                    <a:pt x="285" y="0"/>
                  </a:lnTo>
                  <a:close/>
                  <a:moveTo>
                    <a:pt x="15059" y="99"/>
                  </a:moveTo>
                  <a:lnTo>
                    <a:pt x="28082" y="199"/>
                  </a:lnTo>
                  <a:lnTo>
                    <a:pt x="28611" y="1688"/>
                  </a:lnTo>
                  <a:lnTo>
                    <a:pt x="28082" y="181"/>
                  </a:lnTo>
                  <a:lnTo>
                    <a:pt x="15059" y="99"/>
                  </a:lnTo>
                  <a:close/>
                  <a:moveTo>
                    <a:pt x="232" y="0"/>
                  </a:moveTo>
                  <a:lnTo>
                    <a:pt x="1" y="1357"/>
                  </a:lnTo>
                  <a:lnTo>
                    <a:pt x="28611" y="1704"/>
                  </a:lnTo>
                  <a:lnTo>
                    <a:pt x="28611" y="1688"/>
                  </a:lnTo>
                  <a:lnTo>
                    <a:pt x="18" y="1357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091600" y="1850375"/>
              <a:ext cx="57100" cy="95525"/>
            </a:xfrm>
            <a:custGeom>
              <a:avLst/>
              <a:gdLst/>
              <a:ahLst/>
              <a:cxnLst/>
              <a:rect l="l" t="t" r="r" b="b"/>
              <a:pathLst>
                <a:path w="2284" h="3821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cubicBezTo>
                    <a:pt x="662" y="1935"/>
                    <a:pt x="1705" y="975"/>
                    <a:pt x="2284" y="562"/>
                  </a:cubicBez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rgbClr val="E7E5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091600" y="1846600"/>
              <a:ext cx="57100" cy="99300"/>
            </a:xfrm>
            <a:custGeom>
              <a:avLst/>
              <a:gdLst/>
              <a:ahLst/>
              <a:cxnLst/>
              <a:rect l="l" t="t" r="r" b="b"/>
              <a:pathLst>
                <a:path w="2284" h="3972" fill="none" extrusionOk="0">
                  <a:moveTo>
                    <a:pt x="2284" y="713"/>
                  </a:moveTo>
                  <a:cubicBezTo>
                    <a:pt x="1705" y="1126"/>
                    <a:pt x="662" y="2086"/>
                    <a:pt x="100" y="3972"/>
                  </a:cubicBezTo>
                  <a:lnTo>
                    <a:pt x="0" y="316"/>
                  </a:lnTo>
                  <a:cubicBezTo>
                    <a:pt x="249" y="232"/>
                    <a:pt x="1092" y="1"/>
                    <a:pt x="2251" y="2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152425" y="1930600"/>
              <a:ext cx="19875" cy="416175"/>
            </a:xfrm>
            <a:custGeom>
              <a:avLst/>
              <a:gdLst/>
              <a:ahLst/>
              <a:cxnLst/>
              <a:rect l="l" t="t" r="r" b="b"/>
              <a:pathLst>
                <a:path w="795" h="16647" extrusionOk="0">
                  <a:moveTo>
                    <a:pt x="0" y="0"/>
                  </a:moveTo>
                  <a:lnTo>
                    <a:pt x="0" y="67"/>
                  </a:lnTo>
                  <a:lnTo>
                    <a:pt x="8" y="152"/>
                  </a:lnTo>
                  <a:lnTo>
                    <a:pt x="0" y="0"/>
                  </a:lnTo>
                  <a:close/>
                  <a:moveTo>
                    <a:pt x="8" y="152"/>
                  </a:moveTo>
                  <a:lnTo>
                    <a:pt x="795" y="16647"/>
                  </a:lnTo>
                  <a:lnTo>
                    <a:pt x="49" y="645"/>
                  </a:lnTo>
                  <a:lnTo>
                    <a:pt x="8" y="1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096550" y="2034025"/>
              <a:ext cx="19500" cy="313575"/>
            </a:xfrm>
            <a:custGeom>
              <a:avLst/>
              <a:gdLst/>
              <a:ahLst/>
              <a:cxnLst/>
              <a:rect l="l" t="t" r="r" b="b"/>
              <a:pathLst>
                <a:path w="780" h="12543" extrusionOk="0">
                  <a:moveTo>
                    <a:pt x="1" y="0"/>
                  </a:moveTo>
                  <a:lnTo>
                    <a:pt x="365" y="12543"/>
                  </a:lnTo>
                  <a:lnTo>
                    <a:pt x="779" y="12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250875" y="1808975"/>
              <a:ext cx="13275" cy="35600"/>
            </a:xfrm>
            <a:custGeom>
              <a:avLst/>
              <a:gdLst/>
              <a:ahLst/>
              <a:cxnLst/>
              <a:rect l="l" t="t" r="r" b="b"/>
              <a:pathLst>
                <a:path w="531" h="1424" extrusionOk="0">
                  <a:moveTo>
                    <a:pt x="1" y="1"/>
                  </a:moveTo>
                  <a:lnTo>
                    <a:pt x="447" y="1274"/>
                  </a:lnTo>
                  <a:lnTo>
                    <a:pt x="530" y="1424"/>
                  </a:lnTo>
                  <a:lnTo>
                    <a:pt x="34" y="1"/>
                  </a:lnTo>
                  <a:close/>
                  <a:moveTo>
                    <a:pt x="530" y="1424"/>
                  </a:moveTo>
                  <a:lnTo>
                    <a:pt x="530" y="1424"/>
                  </a:lnTo>
                  <a:lnTo>
                    <a:pt x="530" y="14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766050" y="1805675"/>
              <a:ext cx="495175" cy="33100"/>
            </a:xfrm>
            <a:custGeom>
              <a:avLst/>
              <a:gdLst/>
              <a:ahLst/>
              <a:cxnLst/>
              <a:rect l="l" t="t" r="r" b="b"/>
              <a:pathLst>
                <a:path w="19807" h="1324" extrusionOk="0">
                  <a:moveTo>
                    <a:pt x="1" y="0"/>
                  </a:moveTo>
                  <a:lnTo>
                    <a:pt x="4568" y="49"/>
                  </a:lnTo>
                  <a:lnTo>
                    <a:pt x="4568" y="33"/>
                  </a:lnTo>
                  <a:lnTo>
                    <a:pt x="3425" y="16"/>
                  </a:lnTo>
                  <a:lnTo>
                    <a:pt x="1" y="0"/>
                  </a:lnTo>
                  <a:close/>
                  <a:moveTo>
                    <a:pt x="6701" y="33"/>
                  </a:moveTo>
                  <a:lnTo>
                    <a:pt x="6701" y="33"/>
                  </a:lnTo>
                  <a:cubicBezTo>
                    <a:pt x="6719" y="49"/>
                    <a:pt x="6719" y="66"/>
                    <a:pt x="6719" y="82"/>
                  </a:cubicBezTo>
                  <a:lnTo>
                    <a:pt x="19277" y="248"/>
                  </a:lnTo>
                  <a:lnTo>
                    <a:pt x="19807" y="1324"/>
                  </a:lnTo>
                  <a:lnTo>
                    <a:pt x="19394" y="133"/>
                  </a:lnTo>
                  <a:lnTo>
                    <a:pt x="6701" y="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765225" y="1805675"/>
              <a:ext cx="496825" cy="35175"/>
            </a:xfrm>
            <a:custGeom>
              <a:avLst/>
              <a:gdLst/>
              <a:ahLst/>
              <a:cxnLst/>
              <a:rect l="l" t="t" r="r" b="b"/>
              <a:pathLst>
                <a:path w="19873" h="1407" extrusionOk="0">
                  <a:moveTo>
                    <a:pt x="1" y="0"/>
                  </a:moveTo>
                  <a:lnTo>
                    <a:pt x="4601" y="33"/>
                  </a:lnTo>
                  <a:lnTo>
                    <a:pt x="3458" y="16"/>
                  </a:lnTo>
                  <a:lnTo>
                    <a:pt x="34" y="0"/>
                  </a:lnTo>
                  <a:close/>
                  <a:moveTo>
                    <a:pt x="19427" y="133"/>
                  </a:moveTo>
                  <a:lnTo>
                    <a:pt x="19840" y="1324"/>
                  </a:lnTo>
                  <a:lnTo>
                    <a:pt x="19873" y="1406"/>
                  </a:lnTo>
                  <a:lnTo>
                    <a:pt x="19427" y="1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730475" y="1804850"/>
              <a:ext cx="62475" cy="850"/>
            </a:xfrm>
            <a:custGeom>
              <a:avLst/>
              <a:gdLst/>
              <a:ahLst/>
              <a:cxnLst/>
              <a:rect l="l" t="t" r="r" b="b"/>
              <a:pathLst>
                <a:path w="2499" h="34" extrusionOk="0">
                  <a:moveTo>
                    <a:pt x="1" y="0"/>
                  </a:moveTo>
                  <a:lnTo>
                    <a:pt x="1" y="16"/>
                  </a:lnTo>
                  <a:lnTo>
                    <a:pt x="2498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723850" y="1804850"/>
              <a:ext cx="156400" cy="1250"/>
            </a:xfrm>
            <a:custGeom>
              <a:avLst/>
              <a:gdLst/>
              <a:ahLst/>
              <a:cxnLst/>
              <a:rect l="l" t="t" r="r" b="b"/>
              <a:pathLst>
                <a:path w="6256" h="50" extrusionOk="0">
                  <a:moveTo>
                    <a:pt x="1" y="0"/>
                  </a:moveTo>
                  <a:lnTo>
                    <a:pt x="266" y="16"/>
                  </a:lnTo>
                  <a:lnTo>
                    <a:pt x="266" y="0"/>
                  </a:lnTo>
                  <a:close/>
                  <a:moveTo>
                    <a:pt x="2763" y="33"/>
                  </a:moveTo>
                  <a:lnTo>
                    <a:pt x="6256" y="49"/>
                  </a:lnTo>
                  <a:lnTo>
                    <a:pt x="5113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145375" y="1807725"/>
              <a:ext cx="119600" cy="38500"/>
            </a:xfrm>
            <a:custGeom>
              <a:avLst/>
              <a:gdLst/>
              <a:ahLst/>
              <a:cxnLst/>
              <a:rect l="l" t="t" r="r" b="b"/>
              <a:pathLst>
                <a:path w="4784" h="1540" extrusionOk="0">
                  <a:moveTo>
                    <a:pt x="1" y="0"/>
                  </a:moveTo>
                  <a:lnTo>
                    <a:pt x="4221" y="33"/>
                  </a:lnTo>
                  <a:lnTo>
                    <a:pt x="4221" y="51"/>
                  </a:lnTo>
                  <a:lnTo>
                    <a:pt x="4254" y="51"/>
                  </a:lnTo>
                  <a:lnTo>
                    <a:pt x="4750" y="1474"/>
                  </a:lnTo>
                  <a:lnTo>
                    <a:pt x="4667" y="1324"/>
                  </a:lnTo>
                  <a:lnTo>
                    <a:pt x="4700" y="1407"/>
                  </a:lnTo>
                  <a:lnTo>
                    <a:pt x="4766" y="1540"/>
                  </a:lnTo>
                  <a:lnTo>
                    <a:pt x="4783" y="1540"/>
                  </a:lnTo>
                  <a:lnTo>
                    <a:pt x="4254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264525" y="1846200"/>
              <a:ext cx="450" cy="425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100700" y="1807725"/>
              <a:ext cx="44300" cy="25"/>
            </a:xfrm>
            <a:custGeom>
              <a:avLst/>
              <a:gdLst/>
              <a:ahLst/>
              <a:cxnLst/>
              <a:rect l="l" t="t" r="r" b="b"/>
              <a:pathLst>
                <a:path w="1772" h="1" extrusionOk="0">
                  <a:moveTo>
                    <a:pt x="0" y="0"/>
                  </a:moveTo>
                  <a:lnTo>
                    <a:pt x="0" y="0"/>
                  </a:lnTo>
                  <a:lnTo>
                    <a:pt x="1772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144975" y="1807725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0"/>
                  </a:moveTo>
                  <a:lnTo>
                    <a:pt x="1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90375" y="1807325"/>
              <a:ext cx="9950" cy="425"/>
            </a:xfrm>
            <a:custGeom>
              <a:avLst/>
              <a:gdLst/>
              <a:ahLst/>
              <a:cxnLst/>
              <a:rect l="l" t="t" r="r" b="b"/>
              <a:pathLst>
                <a:path w="398" h="17" extrusionOk="0">
                  <a:moveTo>
                    <a:pt x="0" y="0"/>
                  </a:moveTo>
                  <a:lnTo>
                    <a:pt x="0" y="0"/>
                  </a:lnTo>
                  <a:lnTo>
                    <a:pt x="398" y="16"/>
                  </a:lnTo>
                  <a:lnTo>
                    <a:pt x="398" y="1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089950" y="1807325"/>
              <a:ext cx="10775" cy="425"/>
            </a:xfrm>
            <a:custGeom>
              <a:avLst/>
              <a:gdLst/>
              <a:ahLst/>
              <a:cxnLst/>
              <a:rect l="l" t="t" r="r" b="b"/>
              <a:pathLst>
                <a:path w="431" h="17" extrusionOk="0">
                  <a:moveTo>
                    <a:pt x="415" y="16"/>
                  </a:moveTo>
                  <a:lnTo>
                    <a:pt x="415" y="16"/>
                  </a:lnTo>
                  <a:lnTo>
                    <a:pt x="430" y="16"/>
                  </a:lnTo>
                  <a:lnTo>
                    <a:pt x="430" y="16"/>
                  </a:lnTo>
                  <a:lnTo>
                    <a:pt x="415" y="16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24250" y="1805250"/>
              <a:ext cx="537800" cy="35600"/>
            </a:xfrm>
            <a:custGeom>
              <a:avLst/>
              <a:gdLst/>
              <a:ahLst/>
              <a:cxnLst/>
              <a:rect l="l" t="t" r="r" b="b"/>
              <a:pathLst>
                <a:path w="21512" h="1424" extrusionOk="0">
                  <a:moveTo>
                    <a:pt x="1" y="0"/>
                  </a:moveTo>
                  <a:lnTo>
                    <a:pt x="6222" y="83"/>
                  </a:lnTo>
                  <a:lnTo>
                    <a:pt x="6240" y="66"/>
                  </a:lnTo>
                  <a:lnTo>
                    <a:pt x="1673" y="17"/>
                  </a:lnTo>
                  <a:lnTo>
                    <a:pt x="1" y="0"/>
                  </a:lnTo>
                  <a:close/>
                  <a:moveTo>
                    <a:pt x="8391" y="99"/>
                  </a:moveTo>
                  <a:lnTo>
                    <a:pt x="8391" y="117"/>
                  </a:lnTo>
                  <a:lnTo>
                    <a:pt x="20933" y="282"/>
                  </a:lnTo>
                  <a:lnTo>
                    <a:pt x="21512" y="1423"/>
                  </a:lnTo>
                  <a:lnTo>
                    <a:pt x="21479" y="1341"/>
                  </a:lnTo>
                  <a:lnTo>
                    <a:pt x="20949" y="265"/>
                  </a:lnTo>
                  <a:lnTo>
                    <a:pt x="8391" y="9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23425" y="1804850"/>
              <a:ext cx="527475" cy="4150"/>
            </a:xfrm>
            <a:custGeom>
              <a:avLst/>
              <a:gdLst/>
              <a:ahLst/>
              <a:cxnLst/>
              <a:rect l="l" t="t" r="r" b="b"/>
              <a:pathLst>
                <a:path w="21099" h="166" extrusionOk="0">
                  <a:moveTo>
                    <a:pt x="1" y="0"/>
                  </a:moveTo>
                  <a:lnTo>
                    <a:pt x="1" y="16"/>
                  </a:lnTo>
                  <a:lnTo>
                    <a:pt x="34" y="16"/>
                  </a:lnTo>
                  <a:lnTo>
                    <a:pt x="1706" y="33"/>
                  </a:lnTo>
                  <a:lnTo>
                    <a:pt x="1673" y="33"/>
                  </a:lnTo>
                  <a:lnTo>
                    <a:pt x="6273" y="66"/>
                  </a:lnTo>
                  <a:lnTo>
                    <a:pt x="6273" y="49"/>
                  </a:lnTo>
                  <a:lnTo>
                    <a:pt x="5130" y="33"/>
                  </a:lnTo>
                  <a:lnTo>
                    <a:pt x="2780" y="33"/>
                  </a:lnTo>
                  <a:lnTo>
                    <a:pt x="283" y="16"/>
                  </a:lnTo>
                  <a:lnTo>
                    <a:pt x="18" y="0"/>
                  </a:lnTo>
                  <a:close/>
                  <a:moveTo>
                    <a:pt x="8406" y="66"/>
                  </a:moveTo>
                  <a:lnTo>
                    <a:pt x="21099" y="166"/>
                  </a:lnTo>
                  <a:lnTo>
                    <a:pt x="21099" y="148"/>
                  </a:lnTo>
                  <a:lnTo>
                    <a:pt x="16879" y="115"/>
                  </a:lnTo>
                  <a:lnTo>
                    <a:pt x="15076" y="115"/>
                  </a:lnTo>
                  <a:lnTo>
                    <a:pt x="14678" y="99"/>
                  </a:lnTo>
                  <a:lnTo>
                    <a:pt x="14661" y="99"/>
                  </a:lnTo>
                  <a:lnTo>
                    <a:pt x="8406" y="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261200" y="1838775"/>
              <a:ext cx="1675" cy="4150"/>
            </a:xfrm>
            <a:custGeom>
              <a:avLst/>
              <a:gdLst/>
              <a:ahLst/>
              <a:cxnLst/>
              <a:rect l="l" t="t" r="r" b="b"/>
              <a:pathLst>
                <a:path w="67" h="166" extrusionOk="0">
                  <a:moveTo>
                    <a:pt x="1" y="0"/>
                  </a:moveTo>
                  <a:lnTo>
                    <a:pt x="34" y="82"/>
                  </a:lnTo>
                  <a:lnTo>
                    <a:pt x="67" y="165"/>
                  </a:lnTo>
                  <a:lnTo>
                    <a:pt x="34" y="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29825" y="1696850"/>
              <a:ext cx="752925" cy="11225"/>
            </a:xfrm>
            <a:custGeom>
              <a:avLst/>
              <a:gdLst/>
              <a:ahLst/>
              <a:cxnLst/>
              <a:rect l="l" t="t" r="r" b="b"/>
              <a:pathLst>
                <a:path w="30117" h="449" extrusionOk="0">
                  <a:moveTo>
                    <a:pt x="1" y="1"/>
                  </a:moveTo>
                  <a:lnTo>
                    <a:pt x="398" y="448"/>
                  </a:lnTo>
                  <a:lnTo>
                    <a:pt x="29935" y="448"/>
                  </a:lnTo>
                  <a:lnTo>
                    <a:pt x="30116" y="1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1F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529425" y="1696850"/>
              <a:ext cx="753325" cy="11225"/>
            </a:xfrm>
            <a:custGeom>
              <a:avLst/>
              <a:gdLst/>
              <a:ahLst/>
              <a:cxnLst/>
              <a:rect l="l" t="t" r="r" b="b"/>
              <a:pathLst>
                <a:path w="30133" h="449" extrusionOk="0">
                  <a:moveTo>
                    <a:pt x="1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17" y="1"/>
                  </a:lnTo>
                  <a:close/>
                  <a:moveTo>
                    <a:pt x="17" y="1"/>
                  </a:moveTo>
                  <a:lnTo>
                    <a:pt x="414" y="448"/>
                  </a:lnTo>
                  <a:lnTo>
                    <a:pt x="29951" y="448"/>
                  </a:lnTo>
                  <a:lnTo>
                    <a:pt x="30132" y="133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30116" y="150"/>
                  </a:lnTo>
                  <a:lnTo>
                    <a:pt x="29934" y="431"/>
                  </a:lnTo>
                  <a:lnTo>
                    <a:pt x="414" y="43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508750" y="1641425"/>
              <a:ext cx="793025" cy="60025"/>
            </a:xfrm>
            <a:custGeom>
              <a:avLst/>
              <a:gdLst/>
              <a:ahLst/>
              <a:cxnLst/>
              <a:rect l="l" t="t" r="r" b="b"/>
              <a:pathLst>
                <a:path w="31721" h="2401" extrusionOk="0">
                  <a:moveTo>
                    <a:pt x="0" y="0"/>
                  </a:moveTo>
                  <a:lnTo>
                    <a:pt x="497" y="1324"/>
                  </a:lnTo>
                  <a:lnTo>
                    <a:pt x="579" y="1523"/>
                  </a:lnTo>
                  <a:lnTo>
                    <a:pt x="844" y="2218"/>
                  </a:lnTo>
                  <a:lnTo>
                    <a:pt x="1324" y="2218"/>
                  </a:lnTo>
                  <a:lnTo>
                    <a:pt x="8588" y="2268"/>
                  </a:lnTo>
                  <a:lnTo>
                    <a:pt x="30595" y="2400"/>
                  </a:lnTo>
                  <a:lnTo>
                    <a:pt x="30959" y="2350"/>
                  </a:lnTo>
                  <a:lnTo>
                    <a:pt x="31720" y="183"/>
                  </a:lnTo>
                  <a:lnTo>
                    <a:pt x="31720" y="183"/>
                  </a:lnTo>
                  <a:cubicBezTo>
                    <a:pt x="31720" y="183"/>
                    <a:pt x="25002" y="1110"/>
                    <a:pt x="15968" y="1110"/>
                  </a:cubicBezTo>
                  <a:cubicBezTo>
                    <a:pt x="14942" y="1110"/>
                    <a:pt x="13949" y="1093"/>
                    <a:pt x="12989" y="1077"/>
                  </a:cubicBezTo>
                  <a:lnTo>
                    <a:pt x="12973" y="1077"/>
                  </a:lnTo>
                  <a:cubicBezTo>
                    <a:pt x="5444" y="87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541850" y="1696850"/>
              <a:ext cx="731800" cy="42225"/>
            </a:xfrm>
            <a:custGeom>
              <a:avLst/>
              <a:gdLst/>
              <a:ahLst/>
              <a:cxnLst/>
              <a:rect l="l" t="t" r="r" b="b"/>
              <a:pathLst>
                <a:path w="29272" h="1689" extrusionOk="0">
                  <a:moveTo>
                    <a:pt x="0" y="1"/>
                  </a:moveTo>
                  <a:lnTo>
                    <a:pt x="331" y="1358"/>
                  </a:lnTo>
                  <a:lnTo>
                    <a:pt x="11384" y="1490"/>
                  </a:lnTo>
                  <a:lnTo>
                    <a:pt x="13701" y="1523"/>
                  </a:lnTo>
                  <a:lnTo>
                    <a:pt x="28924" y="1689"/>
                  </a:lnTo>
                  <a:lnTo>
                    <a:pt x="29271" y="183"/>
                  </a:lnTo>
                  <a:lnTo>
                    <a:pt x="7264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949300" y="1699775"/>
              <a:ext cx="323950" cy="37650"/>
            </a:xfrm>
            <a:custGeom>
              <a:avLst/>
              <a:gdLst/>
              <a:ahLst/>
              <a:cxnLst/>
              <a:rect l="l" t="t" r="r" b="b"/>
              <a:pathLst>
                <a:path w="12958" h="1506" extrusionOk="0">
                  <a:moveTo>
                    <a:pt x="0" y="0"/>
                  </a:moveTo>
                  <a:lnTo>
                    <a:pt x="12741" y="166"/>
                  </a:lnTo>
                  <a:lnTo>
                    <a:pt x="12642" y="1505"/>
                  </a:lnTo>
                  <a:lnTo>
                    <a:pt x="12659" y="1390"/>
                  </a:lnTo>
                  <a:lnTo>
                    <a:pt x="12957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F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265350" y="1734525"/>
              <a:ext cx="450" cy="2900"/>
            </a:xfrm>
            <a:custGeom>
              <a:avLst/>
              <a:gdLst/>
              <a:ahLst/>
              <a:cxnLst/>
              <a:rect l="l" t="t" r="r" b="b"/>
              <a:pathLst>
                <a:path w="18" h="116" extrusionOk="0">
                  <a:moveTo>
                    <a:pt x="17" y="0"/>
                  </a:moveTo>
                  <a:lnTo>
                    <a:pt x="0" y="11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264950" y="1735750"/>
              <a:ext cx="850" cy="3325"/>
            </a:xfrm>
            <a:custGeom>
              <a:avLst/>
              <a:gdLst/>
              <a:ahLst/>
              <a:cxnLst/>
              <a:rect l="l" t="t" r="r" b="b"/>
              <a:pathLst>
                <a:path w="34" h="133" extrusionOk="0">
                  <a:moveTo>
                    <a:pt x="33" y="0"/>
                  </a:moveTo>
                  <a:lnTo>
                    <a:pt x="0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264950" y="17390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910000" y="1699350"/>
              <a:ext cx="363250" cy="39725"/>
            </a:xfrm>
            <a:custGeom>
              <a:avLst/>
              <a:gdLst/>
              <a:ahLst/>
              <a:cxnLst/>
              <a:rect l="l" t="t" r="r" b="b"/>
              <a:pathLst>
                <a:path w="14530" h="1589" extrusionOk="0">
                  <a:moveTo>
                    <a:pt x="1" y="0"/>
                  </a:moveTo>
                  <a:lnTo>
                    <a:pt x="14298" y="199"/>
                  </a:lnTo>
                  <a:lnTo>
                    <a:pt x="14198" y="1589"/>
                  </a:lnTo>
                  <a:lnTo>
                    <a:pt x="14214" y="1522"/>
                  </a:lnTo>
                  <a:lnTo>
                    <a:pt x="14313" y="183"/>
                  </a:lnTo>
                  <a:lnTo>
                    <a:pt x="1572" y="17"/>
                  </a:lnTo>
                  <a:lnTo>
                    <a:pt x="1572" y="17"/>
                  </a:lnTo>
                  <a:lnTo>
                    <a:pt x="14529" y="99"/>
                  </a:lnTo>
                  <a:lnTo>
                    <a:pt x="14529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910000" y="1698950"/>
              <a:ext cx="363650" cy="40125"/>
            </a:xfrm>
            <a:custGeom>
              <a:avLst/>
              <a:gdLst/>
              <a:ahLst/>
              <a:cxnLst/>
              <a:rect l="l" t="t" r="r" b="b"/>
              <a:pathLst>
                <a:path w="14546" h="1605" extrusionOk="0">
                  <a:moveTo>
                    <a:pt x="1" y="0"/>
                  </a:moveTo>
                  <a:lnTo>
                    <a:pt x="1" y="16"/>
                  </a:lnTo>
                  <a:lnTo>
                    <a:pt x="14529" y="115"/>
                  </a:lnTo>
                  <a:lnTo>
                    <a:pt x="14231" y="1423"/>
                  </a:lnTo>
                  <a:lnTo>
                    <a:pt x="14214" y="1538"/>
                  </a:lnTo>
                  <a:lnTo>
                    <a:pt x="14198" y="1605"/>
                  </a:lnTo>
                  <a:lnTo>
                    <a:pt x="14231" y="1472"/>
                  </a:lnTo>
                  <a:lnTo>
                    <a:pt x="14545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063900" y="1708450"/>
              <a:ext cx="191975" cy="4150"/>
            </a:xfrm>
            <a:custGeom>
              <a:avLst/>
              <a:gdLst/>
              <a:ahLst/>
              <a:cxnLst/>
              <a:rect l="l" t="t" r="r" b="b"/>
              <a:pathLst>
                <a:path w="7679" h="166" extrusionOk="0">
                  <a:moveTo>
                    <a:pt x="0" y="0"/>
                  </a:moveTo>
                  <a:lnTo>
                    <a:pt x="7661" y="166"/>
                  </a:lnTo>
                  <a:lnTo>
                    <a:pt x="767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875650" y="1729125"/>
              <a:ext cx="62925" cy="84850"/>
            </a:xfrm>
            <a:custGeom>
              <a:avLst/>
              <a:gdLst/>
              <a:ahLst/>
              <a:cxnLst/>
              <a:rect l="l" t="t" r="r" b="b"/>
              <a:pathLst>
                <a:path w="2517" h="3394" extrusionOk="0">
                  <a:moveTo>
                    <a:pt x="233" y="0"/>
                  </a:moveTo>
                  <a:cubicBezTo>
                    <a:pt x="166" y="0"/>
                    <a:pt x="117" y="67"/>
                    <a:pt x="133" y="133"/>
                  </a:cubicBezTo>
                  <a:cubicBezTo>
                    <a:pt x="184" y="265"/>
                    <a:pt x="250" y="514"/>
                    <a:pt x="166" y="662"/>
                  </a:cubicBezTo>
                  <a:cubicBezTo>
                    <a:pt x="51" y="878"/>
                    <a:pt x="1" y="1159"/>
                    <a:pt x="67" y="1275"/>
                  </a:cubicBezTo>
                  <a:cubicBezTo>
                    <a:pt x="150" y="1390"/>
                    <a:pt x="233" y="1573"/>
                    <a:pt x="233" y="1688"/>
                  </a:cubicBezTo>
                  <a:cubicBezTo>
                    <a:pt x="233" y="1805"/>
                    <a:pt x="150" y="2003"/>
                    <a:pt x="67" y="2136"/>
                  </a:cubicBezTo>
                  <a:cubicBezTo>
                    <a:pt x="1" y="2251"/>
                    <a:pt x="51" y="2533"/>
                    <a:pt x="166" y="2747"/>
                  </a:cubicBezTo>
                  <a:cubicBezTo>
                    <a:pt x="250" y="2880"/>
                    <a:pt x="199" y="3095"/>
                    <a:pt x="150" y="3244"/>
                  </a:cubicBezTo>
                  <a:cubicBezTo>
                    <a:pt x="117" y="3327"/>
                    <a:pt x="184" y="3393"/>
                    <a:pt x="250" y="3393"/>
                  </a:cubicBezTo>
                  <a:lnTo>
                    <a:pt x="2251" y="3393"/>
                  </a:lnTo>
                  <a:cubicBezTo>
                    <a:pt x="2335" y="3393"/>
                    <a:pt x="2384" y="3327"/>
                    <a:pt x="2368" y="3244"/>
                  </a:cubicBezTo>
                  <a:cubicBezTo>
                    <a:pt x="2317" y="3095"/>
                    <a:pt x="2251" y="2880"/>
                    <a:pt x="2335" y="2747"/>
                  </a:cubicBezTo>
                  <a:cubicBezTo>
                    <a:pt x="2450" y="2533"/>
                    <a:pt x="2516" y="2251"/>
                    <a:pt x="2434" y="2136"/>
                  </a:cubicBezTo>
                  <a:lnTo>
                    <a:pt x="2434" y="2118"/>
                  </a:lnTo>
                  <a:cubicBezTo>
                    <a:pt x="2351" y="2003"/>
                    <a:pt x="2284" y="1805"/>
                    <a:pt x="2284" y="1688"/>
                  </a:cubicBezTo>
                  <a:cubicBezTo>
                    <a:pt x="2284" y="1573"/>
                    <a:pt x="2351" y="1390"/>
                    <a:pt x="2434" y="1275"/>
                  </a:cubicBezTo>
                  <a:cubicBezTo>
                    <a:pt x="2516" y="1159"/>
                    <a:pt x="2450" y="878"/>
                    <a:pt x="2335" y="662"/>
                  </a:cubicBezTo>
                  <a:cubicBezTo>
                    <a:pt x="2251" y="514"/>
                    <a:pt x="2317" y="265"/>
                    <a:pt x="2368" y="133"/>
                  </a:cubicBezTo>
                  <a:cubicBezTo>
                    <a:pt x="2384" y="67"/>
                    <a:pt x="2351" y="0"/>
                    <a:pt x="2284" y="0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886425" y="1737000"/>
              <a:ext cx="40150" cy="71175"/>
            </a:xfrm>
            <a:custGeom>
              <a:avLst/>
              <a:gdLst/>
              <a:ahLst/>
              <a:cxnLst/>
              <a:rect l="l" t="t" r="r" b="b"/>
              <a:pathLst>
                <a:path w="1606" h="2847" extrusionOk="0">
                  <a:moveTo>
                    <a:pt x="1540" y="67"/>
                  </a:moveTo>
                  <a:lnTo>
                    <a:pt x="1540" y="2763"/>
                  </a:lnTo>
                  <a:lnTo>
                    <a:pt x="84" y="2763"/>
                  </a:lnTo>
                  <a:lnTo>
                    <a:pt x="84" y="67"/>
                  </a:lnTo>
                  <a:close/>
                  <a:moveTo>
                    <a:pt x="0" y="0"/>
                  </a:moveTo>
                  <a:lnTo>
                    <a:pt x="0" y="2847"/>
                  </a:lnTo>
                  <a:lnTo>
                    <a:pt x="1606" y="2847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282725" y="1700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521550" y="1674950"/>
              <a:ext cx="544425" cy="11600"/>
            </a:xfrm>
            <a:custGeom>
              <a:avLst/>
              <a:gdLst/>
              <a:ahLst/>
              <a:cxnLst/>
              <a:rect l="l" t="t" r="r" b="b"/>
              <a:pathLst>
                <a:path w="21777" h="464" extrusionOk="0">
                  <a:moveTo>
                    <a:pt x="1" y="0"/>
                  </a:moveTo>
                  <a:lnTo>
                    <a:pt x="67" y="182"/>
                  </a:lnTo>
                  <a:lnTo>
                    <a:pt x="21776" y="464"/>
                  </a:lnTo>
                  <a:lnTo>
                    <a:pt x="21776" y="4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521550" y="1674950"/>
              <a:ext cx="1675" cy="4550"/>
            </a:xfrm>
            <a:custGeom>
              <a:avLst/>
              <a:gdLst/>
              <a:ahLst/>
              <a:cxnLst/>
              <a:rect l="l" t="t" r="r" b="b"/>
              <a:pathLst>
                <a:path w="67" h="182" extrusionOk="0">
                  <a:moveTo>
                    <a:pt x="67" y="182"/>
                  </a:moveTo>
                  <a:close/>
                  <a:moveTo>
                    <a:pt x="1" y="0"/>
                  </a:moveTo>
                  <a:lnTo>
                    <a:pt x="67" y="1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521150" y="1674525"/>
              <a:ext cx="2075" cy="5400"/>
            </a:xfrm>
            <a:custGeom>
              <a:avLst/>
              <a:gdLst/>
              <a:ahLst/>
              <a:cxnLst/>
              <a:rect l="l" t="t" r="r" b="b"/>
              <a:pathLst>
                <a:path w="83" h="216" extrusionOk="0">
                  <a:moveTo>
                    <a:pt x="1" y="0"/>
                  </a:moveTo>
                  <a:lnTo>
                    <a:pt x="67" y="199"/>
                  </a:lnTo>
                  <a:lnTo>
                    <a:pt x="83" y="216"/>
                  </a:lnTo>
                  <a:lnTo>
                    <a:pt x="83" y="199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711025" y="1931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691600" y="1931000"/>
              <a:ext cx="19050" cy="366975"/>
            </a:xfrm>
            <a:custGeom>
              <a:avLst/>
              <a:gdLst/>
              <a:ahLst/>
              <a:cxnLst/>
              <a:rect l="l" t="t" r="r" b="b"/>
              <a:pathLst>
                <a:path w="762" h="14679" extrusionOk="0">
                  <a:moveTo>
                    <a:pt x="744" y="397"/>
                  </a:moveTo>
                  <a:lnTo>
                    <a:pt x="734" y="528"/>
                  </a:lnTo>
                  <a:lnTo>
                    <a:pt x="44" y="13826"/>
                  </a:lnTo>
                  <a:lnTo>
                    <a:pt x="33" y="14231"/>
                  </a:lnTo>
                  <a:lnTo>
                    <a:pt x="744" y="397"/>
                  </a:lnTo>
                  <a:close/>
                  <a:moveTo>
                    <a:pt x="761" y="0"/>
                  </a:moveTo>
                  <a:lnTo>
                    <a:pt x="215" y="6983"/>
                  </a:lnTo>
                  <a:lnTo>
                    <a:pt x="0" y="14678"/>
                  </a:lnTo>
                  <a:lnTo>
                    <a:pt x="44" y="13826"/>
                  </a:lnTo>
                  <a:lnTo>
                    <a:pt x="232" y="6983"/>
                  </a:lnTo>
                  <a:lnTo>
                    <a:pt x="734" y="52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691600" y="1931000"/>
              <a:ext cx="19450" cy="366975"/>
            </a:xfrm>
            <a:custGeom>
              <a:avLst/>
              <a:gdLst/>
              <a:ahLst/>
              <a:cxnLst/>
              <a:rect l="l" t="t" r="r" b="b"/>
              <a:pathLst>
                <a:path w="778" h="14679" extrusionOk="0">
                  <a:moveTo>
                    <a:pt x="761" y="0"/>
                  </a:moveTo>
                  <a:lnTo>
                    <a:pt x="0" y="14678"/>
                  </a:lnTo>
                  <a:lnTo>
                    <a:pt x="16" y="1467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650225" y="1922800"/>
              <a:ext cx="62075" cy="11125"/>
            </a:xfrm>
            <a:custGeom>
              <a:avLst/>
              <a:gdLst/>
              <a:ahLst/>
              <a:cxnLst/>
              <a:rect l="l" t="t" r="r" b="b"/>
              <a:pathLst>
                <a:path w="2483" h="445" extrusionOk="0">
                  <a:moveTo>
                    <a:pt x="1171" y="0"/>
                  </a:moveTo>
                  <a:cubicBezTo>
                    <a:pt x="503" y="0"/>
                    <a:pt x="44" y="279"/>
                    <a:pt x="34" y="279"/>
                  </a:cubicBezTo>
                  <a:cubicBezTo>
                    <a:pt x="16" y="295"/>
                    <a:pt x="0" y="328"/>
                    <a:pt x="16" y="346"/>
                  </a:cubicBezTo>
                  <a:cubicBezTo>
                    <a:pt x="26" y="365"/>
                    <a:pt x="42" y="373"/>
                    <a:pt x="56" y="373"/>
                  </a:cubicBezTo>
                  <a:cubicBezTo>
                    <a:pt x="66" y="373"/>
                    <a:pt x="76" y="369"/>
                    <a:pt x="83" y="361"/>
                  </a:cubicBezTo>
                  <a:cubicBezTo>
                    <a:pt x="94" y="361"/>
                    <a:pt x="530" y="98"/>
                    <a:pt x="1168" y="98"/>
                  </a:cubicBezTo>
                  <a:cubicBezTo>
                    <a:pt x="1527" y="98"/>
                    <a:pt x="1951" y="182"/>
                    <a:pt x="2399" y="445"/>
                  </a:cubicBezTo>
                  <a:lnTo>
                    <a:pt x="2416" y="445"/>
                  </a:lnTo>
                  <a:cubicBezTo>
                    <a:pt x="2432" y="445"/>
                    <a:pt x="2449" y="445"/>
                    <a:pt x="2465" y="428"/>
                  </a:cubicBezTo>
                  <a:cubicBezTo>
                    <a:pt x="2483" y="394"/>
                    <a:pt x="2465" y="361"/>
                    <a:pt x="2449" y="361"/>
                  </a:cubicBezTo>
                  <a:cubicBezTo>
                    <a:pt x="1986" y="88"/>
                    <a:pt x="1546" y="0"/>
                    <a:pt x="11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092850" y="1943600"/>
              <a:ext cx="62475" cy="10575"/>
            </a:xfrm>
            <a:custGeom>
              <a:avLst/>
              <a:gdLst/>
              <a:ahLst/>
              <a:cxnLst/>
              <a:rect l="l" t="t" r="r" b="b"/>
              <a:pathLst>
                <a:path w="2499" h="423" extrusionOk="0">
                  <a:moveTo>
                    <a:pt x="1210" y="0"/>
                  </a:moveTo>
                  <a:cubicBezTo>
                    <a:pt x="490" y="0"/>
                    <a:pt x="34" y="324"/>
                    <a:pt x="34" y="324"/>
                  </a:cubicBezTo>
                  <a:cubicBezTo>
                    <a:pt x="17" y="341"/>
                    <a:pt x="1" y="374"/>
                    <a:pt x="17" y="407"/>
                  </a:cubicBezTo>
                  <a:cubicBezTo>
                    <a:pt x="25" y="415"/>
                    <a:pt x="38" y="419"/>
                    <a:pt x="50" y="419"/>
                  </a:cubicBezTo>
                  <a:cubicBezTo>
                    <a:pt x="63" y="419"/>
                    <a:pt x="75" y="415"/>
                    <a:pt x="83" y="407"/>
                  </a:cubicBezTo>
                  <a:cubicBezTo>
                    <a:pt x="94" y="407"/>
                    <a:pt x="525" y="103"/>
                    <a:pt x="1204" y="103"/>
                  </a:cubicBezTo>
                  <a:cubicBezTo>
                    <a:pt x="1551" y="103"/>
                    <a:pt x="1963" y="182"/>
                    <a:pt x="2417" y="423"/>
                  </a:cubicBezTo>
                  <a:lnTo>
                    <a:pt x="2450" y="423"/>
                  </a:lnTo>
                  <a:cubicBezTo>
                    <a:pt x="2466" y="423"/>
                    <a:pt x="2483" y="407"/>
                    <a:pt x="2483" y="390"/>
                  </a:cubicBezTo>
                  <a:cubicBezTo>
                    <a:pt x="2499" y="374"/>
                    <a:pt x="2499" y="341"/>
                    <a:pt x="2466" y="324"/>
                  </a:cubicBezTo>
                  <a:cubicBezTo>
                    <a:pt x="1997" y="81"/>
                    <a:pt x="1571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680400" y="204642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50" y="1"/>
                  </a:moveTo>
                  <a:cubicBezTo>
                    <a:pt x="67" y="1"/>
                    <a:pt x="1" y="67"/>
                    <a:pt x="1" y="149"/>
                  </a:cubicBezTo>
                  <a:cubicBezTo>
                    <a:pt x="1" y="232"/>
                    <a:pt x="67" y="298"/>
                    <a:pt x="150" y="298"/>
                  </a:cubicBez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182"/>
                    <a:pt x="283" y="232"/>
                    <a:pt x="250" y="248"/>
                  </a:cubicBezTo>
                  <a:cubicBezTo>
                    <a:pt x="232" y="281"/>
                    <a:pt x="183" y="281"/>
                    <a:pt x="150" y="281"/>
                  </a:cubicBezTo>
                  <a:cubicBezTo>
                    <a:pt x="117" y="281"/>
                    <a:pt x="84" y="281"/>
                    <a:pt x="51" y="248"/>
                  </a:cubicBezTo>
                  <a:cubicBezTo>
                    <a:pt x="34" y="232"/>
                    <a:pt x="18" y="182"/>
                    <a:pt x="18" y="149"/>
                  </a:cubicBezTo>
                  <a:cubicBezTo>
                    <a:pt x="18" y="116"/>
                    <a:pt x="34" y="83"/>
                    <a:pt x="51" y="50"/>
                  </a:cubicBezTo>
                  <a:cubicBezTo>
                    <a:pt x="84" y="34"/>
                    <a:pt x="117" y="16"/>
                    <a:pt x="150" y="16"/>
                  </a:cubicBezTo>
                  <a:cubicBezTo>
                    <a:pt x="183" y="16"/>
                    <a:pt x="232" y="34"/>
                    <a:pt x="250" y="50"/>
                  </a:cubicBezTo>
                  <a:cubicBezTo>
                    <a:pt x="283" y="83"/>
                    <a:pt x="299" y="116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492025" y="1866075"/>
              <a:ext cx="724400" cy="508400"/>
            </a:xfrm>
            <a:custGeom>
              <a:avLst/>
              <a:gdLst/>
              <a:ahLst/>
              <a:cxnLst/>
              <a:rect l="l" t="t" r="r" b="b"/>
              <a:pathLst>
                <a:path w="28976" h="20336" extrusionOk="0">
                  <a:moveTo>
                    <a:pt x="17326" y="1770"/>
                  </a:moveTo>
                  <a:lnTo>
                    <a:pt x="17955" y="2399"/>
                  </a:lnTo>
                  <a:lnTo>
                    <a:pt x="18187" y="2763"/>
                  </a:lnTo>
                  <a:lnTo>
                    <a:pt x="17474" y="2648"/>
                  </a:lnTo>
                  <a:lnTo>
                    <a:pt x="18286" y="2912"/>
                  </a:lnTo>
                  <a:lnTo>
                    <a:pt x="18169" y="2979"/>
                  </a:lnTo>
                  <a:lnTo>
                    <a:pt x="18467" y="3226"/>
                  </a:lnTo>
                  <a:lnTo>
                    <a:pt x="18401" y="3309"/>
                  </a:lnTo>
                  <a:lnTo>
                    <a:pt x="18666" y="3557"/>
                  </a:lnTo>
                  <a:lnTo>
                    <a:pt x="18666" y="3557"/>
                  </a:lnTo>
                  <a:lnTo>
                    <a:pt x="18004" y="3343"/>
                  </a:lnTo>
                  <a:lnTo>
                    <a:pt x="18004" y="3343"/>
                  </a:lnTo>
                  <a:lnTo>
                    <a:pt x="18500" y="3541"/>
                  </a:lnTo>
                  <a:lnTo>
                    <a:pt x="19014" y="4038"/>
                  </a:lnTo>
                  <a:lnTo>
                    <a:pt x="18650" y="3822"/>
                  </a:lnTo>
                  <a:lnTo>
                    <a:pt x="18203" y="3740"/>
                  </a:lnTo>
                  <a:lnTo>
                    <a:pt x="18203" y="3740"/>
                  </a:lnTo>
                  <a:cubicBezTo>
                    <a:pt x="18203" y="3740"/>
                    <a:pt x="18782" y="4020"/>
                    <a:pt x="18864" y="4053"/>
                  </a:cubicBezTo>
                  <a:cubicBezTo>
                    <a:pt x="18931" y="4087"/>
                    <a:pt x="19246" y="4417"/>
                    <a:pt x="19394" y="4600"/>
                  </a:cubicBezTo>
                  <a:cubicBezTo>
                    <a:pt x="19401" y="4613"/>
                    <a:pt x="19408" y="4625"/>
                    <a:pt x="19416" y="4638"/>
                  </a:cubicBezTo>
                  <a:lnTo>
                    <a:pt x="19416" y="4638"/>
                  </a:lnTo>
                  <a:cubicBezTo>
                    <a:pt x="19414" y="4636"/>
                    <a:pt x="19413" y="4635"/>
                    <a:pt x="19411" y="4633"/>
                  </a:cubicBezTo>
                  <a:lnTo>
                    <a:pt x="19411" y="4633"/>
                  </a:lnTo>
                  <a:cubicBezTo>
                    <a:pt x="19422" y="4652"/>
                    <a:pt x="19434" y="4670"/>
                    <a:pt x="19445" y="4689"/>
                  </a:cubicBezTo>
                  <a:lnTo>
                    <a:pt x="19445" y="4689"/>
                  </a:lnTo>
                  <a:cubicBezTo>
                    <a:pt x="19435" y="4672"/>
                    <a:pt x="19425" y="4655"/>
                    <a:pt x="19416" y="4638"/>
                  </a:cubicBezTo>
                  <a:lnTo>
                    <a:pt x="19416" y="4638"/>
                  </a:lnTo>
                  <a:cubicBezTo>
                    <a:pt x="19447" y="4668"/>
                    <a:pt x="19477" y="4682"/>
                    <a:pt x="19477" y="4682"/>
                  </a:cubicBezTo>
                  <a:lnTo>
                    <a:pt x="19477" y="4137"/>
                  </a:lnTo>
                  <a:lnTo>
                    <a:pt x="19295" y="4252"/>
                  </a:lnTo>
                  <a:lnTo>
                    <a:pt x="19228" y="3938"/>
                  </a:lnTo>
                  <a:lnTo>
                    <a:pt x="18915" y="3160"/>
                  </a:lnTo>
                  <a:lnTo>
                    <a:pt x="19129" y="3971"/>
                  </a:lnTo>
                  <a:lnTo>
                    <a:pt x="18864" y="3524"/>
                  </a:lnTo>
                  <a:lnTo>
                    <a:pt x="18831" y="3458"/>
                  </a:lnTo>
                  <a:lnTo>
                    <a:pt x="18633" y="2482"/>
                  </a:lnTo>
                  <a:lnTo>
                    <a:pt x="18749" y="3292"/>
                  </a:lnTo>
                  <a:lnTo>
                    <a:pt x="18617" y="3061"/>
                  </a:lnTo>
                  <a:lnTo>
                    <a:pt x="18434" y="2581"/>
                  </a:lnTo>
                  <a:lnTo>
                    <a:pt x="18467" y="2979"/>
                  </a:lnTo>
                  <a:lnTo>
                    <a:pt x="18236" y="2648"/>
                  </a:lnTo>
                  <a:lnTo>
                    <a:pt x="17955" y="2200"/>
                  </a:lnTo>
                  <a:lnTo>
                    <a:pt x="17326" y="1770"/>
                  </a:lnTo>
                  <a:close/>
                  <a:moveTo>
                    <a:pt x="15241" y="5461"/>
                  </a:moveTo>
                  <a:lnTo>
                    <a:pt x="15241" y="5461"/>
                  </a:lnTo>
                  <a:lnTo>
                    <a:pt x="15241" y="5461"/>
                  </a:lnTo>
                  <a:close/>
                  <a:moveTo>
                    <a:pt x="19758" y="5295"/>
                  </a:moveTo>
                  <a:lnTo>
                    <a:pt x="19758" y="5295"/>
                  </a:lnTo>
                  <a:cubicBezTo>
                    <a:pt x="19890" y="5560"/>
                    <a:pt x="20023" y="5825"/>
                    <a:pt x="20155" y="6105"/>
                  </a:cubicBezTo>
                  <a:lnTo>
                    <a:pt x="19956" y="6189"/>
                  </a:lnTo>
                  <a:lnTo>
                    <a:pt x="19758" y="5295"/>
                  </a:lnTo>
                  <a:close/>
                  <a:moveTo>
                    <a:pt x="13984" y="6701"/>
                  </a:moveTo>
                  <a:lnTo>
                    <a:pt x="13984" y="6701"/>
                  </a:lnTo>
                  <a:lnTo>
                    <a:pt x="13984" y="6701"/>
                  </a:lnTo>
                  <a:close/>
                  <a:moveTo>
                    <a:pt x="16565" y="8422"/>
                  </a:moveTo>
                  <a:lnTo>
                    <a:pt x="16565" y="8422"/>
                  </a:lnTo>
                  <a:cubicBezTo>
                    <a:pt x="16713" y="8472"/>
                    <a:pt x="16912" y="8521"/>
                    <a:pt x="16962" y="8538"/>
                  </a:cubicBezTo>
                  <a:cubicBezTo>
                    <a:pt x="17077" y="8587"/>
                    <a:pt x="17375" y="8753"/>
                    <a:pt x="17375" y="8753"/>
                  </a:cubicBezTo>
                  <a:lnTo>
                    <a:pt x="16830" y="8704"/>
                  </a:lnTo>
                  <a:cubicBezTo>
                    <a:pt x="16746" y="8605"/>
                    <a:pt x="16647" y="8521"/>
                    <a:pt x="16565" y="8422"/>
                  </a:cubicBezTo>
                  <a:close/>
                  <a:moveTo>
                    <a:pt x="16863" y="8753"/>
                  </a:moveTo>
                  <a:lnTo>
                    <a:pt x="17508" y="8918"/>
                  </a:lnTo>
                  <a:lnTo>
                    <a:pt x="17359" y="9299"/>
                  </a:lnTo>
                  <a:lnTo>
                    <a:pt x="16863" y="8753"/>
                  </a:lnTo>
                  <a:close/>
                  <a:moveTo>
                    <a:pt x="14562" y="5427"/>
                  </a:moveTo>
                  <a:lnTo>
                    <a:pt x="14297" y="5940"/>
                  </a:lnTo>
                  <a:lnTo>
                    <a:pt x="14728" y="5576"/>
                  </a:lnTo>
                  <a:lnTo>
                    <a:pt x="14926" y="6056"/>
                  </a:lnTo>
                  <a:lnTo>
                    <a:pt x="14910" y="5675"/>
                  </a:lnTo>
                  <a:lnTo>
                    <a:pt x="15158" y="5891"/>
                  </a:lnTo>
                  <a:lnTo>
                    <a:pt x="15092" y="6056"/>
                  </a:lnTo>
                  <a:lnTo>
                    <a:pt x="15671" y="6122"/>
                  </a:lnTo>
                  <a:cubicBezTo>
                    <a:pt x="17624" y="7645"/>
                    <a:pt x="19824" y="10028"/>
                    <a:pt x="21430" y="11897"/>
                  </a:cubicBezTo>
                  <a:cubicBezTo>
                    <a:pt x="21430" y="11930"/>
                    <a:pt x="21446" y="11947"/>
                    <a:pt x="21446" y="11963"/>
                  </a:cubicBezTo>
                  <a:cubicBezTo>
                    <a:pt x="21413" y="12046"/>
                    <a:pt x="21331" y="12161"/>
                    <a:pt x="21264" y="12344"/>
                  </a:cubicBezTo>
                  <a:cubicBezTo>
                    <a:pt x="19874" y="10771"/>
                    <a:pt x="18385" y="9249"/>
                    <a:pt x="17144" y="8389"/>
                  </a:cubicBezTo>
                  <a:lnTo>
                    <a:pt x="17061" y="8323"/>
                  </a:lnTo>
                  <a:lnTo>
                    <a:pt x="16962" y="8274"/>
                  </a:lnTo>
                  <a:cubicBezTo>
                    <a:pt x="16929" y="8240"/>
                    <a:pt x="16896" y="8223"/>
                    <a:pt x="16846" y="8190"/>
                  </a:cubicBezTo>
                  <a:lnTo>
                    <a:pt x="16846" y="8190"/>
                  </a:lnTo>
                  <a:cubicBezTo>
                    <a:pt x="16846" y="8190"/>
                    <a:pt x="16863" y="8207"/>
                    <a:pt x="16912" y="8240"/>
                  </a:cubicBezTo>
                  <a:lnTo>
                    <a:pt x="16184" y="7843"/>
                  </a:lnTo>
                  <a:lnTo>
                    <a:pt x="16896" y="8406"/>
                  </a:lnTo>
                  <a:lnTo>
                    <a:pt x="16896" y="8406"/>
                  </a:lnTo>
                  <a:lnTo>
                    <a:pt x="16532" y="8389"/>
                  </a:lnTo>
                  <a:cubicBezTo>
                    <a:pt x="15671" y="7479"/>
                    <a:pt x="14910" y="6767"/>
                    <a:pt x="14397" y="6321"/>
                  </a:cubicBezTo>
                  <a:lnTo>
                    <a:pt x="14348" y="6189"/>
                  </a:lnTo>
                  <a:lnTo>
                    <a:pt x="14348" y="6189"/>
                  </a:lnTo>
                  <a:lnTo>
                    <a:pt x="15191" y="6553"/>
                  </a:lnTo>
                  <a:lnTo>
                    <a:pt x="14595" y="6138"/>
                  </a:lnTo>
                  <a:lnTo>
                    <a:pt x="14182" y="6056"/>
                  </a:lnTo>
                  <a:lnTo>
                    <a:pt x="14364" y="5957"/>
                  </a:lnTo>
                  <a:lnTo>
                    <a:pt x="14297" y="5940"/>
                  </a:lnTo>
                  <a:lnTo>
                    <a:pt x="14099" y="5907"/>
                  </a:lnTo>
                  <a:lnTo>
                    <a:pt x="14248" y="5692"/>
                  </a:lnTo>
                  <a:lnTo>
                    <a:pt x="13984" y="5792"/>
                  </a:lnTo>
                  <a:lnTo>
                    <a:pt x="13966" y="5443"/>
                  </a:lnTo>
                  <a:lnTo>
                    <a:pt x="14562" y="5427"/>
                  </a:lnTo>
                  <a:close/>
                  <a:moveTo>
                    <a:pt x="22869" y="12294"/>
                  </a:moveTo>
                  <a:cubicBezTo>
                    <a:pt x="22919" y="12410"/>
                    <a:pt x="22968" y="12510"/>
                    <a:pt x="23001" y="12609"/>
                  </a:cubicBezTo>
                  <a:cubicBezTo>
                    <a:pt x="22968" y="12691"/>
                    <a:pt x="22935" y="12774"/>
                    <a:pt x="22919" y="12874"/>
                  </a:cubicBezTo>
                  <a:cubicBezTo>
                    <a:pt x="22902" y="12675"/>
                    <a:pt x="22886" y="12476"/>
                    <a:pt x="22869" y="12294"/>
                  </a:cubicBezTo>
                  <a:close/>
                  <a:moveTo>
                    <a:pt x="21744" y="12790"/>
                  </a:moveTo>
                  <a:cubicBezTo>
                    <a:pt x="21761" y="12856"/>
                    <a:pt x="21794" y="12907"/>
                    <a:pt x="21810" y="12973"/>
                  </a:cubicBezTo>
                  <a:cubicBezTo>
                    <a:pt x="21794" y="12956"/>
                    <a:pt x="21777" y="12923"/>
                    <a:pt x="21761" y="12907"/>
                  </a:cubicBezTo>
                  <a:cubicBezTo>
                    <a:pt x="21761" y="12874"/>
                    <a:pt x="21744" y="12823"/>
                    <a:pt x="21744" y="12790"/>
                  </a:cubicBezTo>
                  <a:close/>
                  <a:moveTo>
                    <a:pt x="20188" y="6156"/>
                  </a:moveTo>
                  <a:cubicBezTo>
                    <a:pt x="21049" y="7925"/>
                    <a:pt x="21926" y="9977"/>
                    <a:pt x="22604" y="11616"/>
                  </a:cubicBezTo>
                  <a:cubicBezTo>
                    <a:pt x="22637" y="12179"/>
                    <a:pt x="22670" y="12691"/>
                    <a:pt x="22703" y="13154"/>
                  </a:cubicBezTo>
                  <a:cubicBezTo>
                    <a:pt x="22654" y="13105"/>
                    <a:pt x="22621" y="13039"/>
                    <a:pt x="22571" y="12989"/>
                  </a:cubicBezTo>
                  <a:cubicBezTo>
                    <a:pt x="22456" y="12609"/>
                    <a:pt x="22356" y="12410"/>
                    <a:pt x="22356" y="12410"/>
                  </a:cubicBezTo>
                  <a:lnTo>
                    <a:pt x="22257" y="12609"/>
                  </a:lnTo>
                  <a:cubicBezTo>
                    <a:pt x="21975" y="12245"/>
                    <a:pt x="21677" y="11914"/>
                    <a:pt x="21397" y="11583"/>
                  </a:cubicBezTo>
                  <a:cubicBezTo>
                    <a:pt x="20834" y="9862"/>
                    <a:pt x="20404" y="8207"/>
                    <a:pt x="20155" y="7230"/>
                  </a:cubicBezTo>
                  <a:lnTo>
                    <a:pt x="20155" y="7230"/>
                  </a:lnTo>
                  <a:lnTo>
                    <a:pt x="20287" y="7413"/>
                  </a:lnTo>
                  <a:lnTo>
                    <a:pt x="20172" y="6900"/>
                  </a:lnTo>
                  <a:lnTo>
                    <a:pt x="20651" y="7859"/>
                  </a:lnTo>
                  <a:lnTo>
                    <a:pt x="20420" y="7164"/>
                  </a:lnTo>
                  <a:lnTo>
                    <a:pt x="20188" y="6685"/>
                  </a:lnTo>
                  <a:lnTo>
                    <a:pt x="20287" y="6553"/>
                  </a:lnTo>
                  <a:lnTo>
                    <a:pt x="20073" y="6288"/>
                  </a:lnTo>
                  <a:lnTo>
                    <a:pt x="20188" y="6156"/>
                  </a:lnTo>
                  <a:close/>
                  <a:moveTo>
                    <a:pt x="19908" y="12790"/>
                  </a:moveTo>
                  <a:cubicBezTo>
                    <a:pt x="20023" y="12874"/>
                    <a:pt x="20139" y="12956"/>
                    <a:pt x="20238" y="13039"/>
                  </a:cubicBezTo>
                  <a:cubicBezTo>
                    <a:pt x="20172" y="13022"/>
                    <a:pt x="20106" y="12989"/>
                    <a:pt x="20040" y="12973"/>
                  </a:cubicBezTo>
                  <a:lnTo>
                    <a:pt x="20040" y="12973"/>
                  </a:lnTo>
                  <a:lnTo>
                    <a:pt x="20172" y="13238"/>
                  </a:lnTo>
                  <a:cubicBezTo>
                    <a:pt x="20089" y="13088"/>
                    <a:pt x="20007" y="12923"/>
                    <a:pt x="19908" y="12790"/>
                  </a:cubicBezTo>
                  <a:close/>
                  <a:moveTo>
                    <a:pt x="21595" y="12095"/>
                  </a:moveTo>
                  <a:lnTo>
                    <a:pt x="21595" y="12095"/>
                  </a:lnTo>
                  <a:cubicBezTo>
                    <a:pt x="21794" y="12344"/>
                    <a:pt x="21992" y="12576"/>
                    <a:pt x="22174" y="12790"/>
                  </a:cubicBezTo>
                  <a:cubicBezTo>
                    <a:pt x="22125" y="12940"/>
                    <a:pt x="22074" y="13088"/>
                    <a:pt x="22041" y="13238"/>
                  </a:cubicBezTo>
                  <a:cubicBezTo>
                    <a:pt x="22008" y="13205"/>
                    <a:pt x="21992" y="13171"/>
                    <a:pt x="21959" y="13138"/>
                  </a:cubicBezTo>
                  <a:cubicBezTo>
                    <a:pt x="21860" y="12890"/>
                    <a:pt x="21761" y="12625"/>
                    <a:pt x="21677" y="12377"/>
                  </a:cubicBezTo>
                  <a:cubicBezTo>
                    <a:pt x="21644" y="12278"/>
                    <a:pt x="21628" y="12179"/>
                    <a:pt x="21595" y="12095"/>
                  </a:cubicBezTo>
                  <a:close/>
                  <a:moveTo>
                    <a:pt x="17624" y="9018"/>
                  </a:moveTo>
                  <a:lnTo>
                    <a:pt x="17955" y="9315"/>
                  </a:lnTo>
                  <a:lnTo>
                    <a:pt x="17673" y="9597"/>
                  </a:lnTo>
                  <a:lnTo>
                    <a:pt x="18120" y="9299"/>
                  </a:lnTo>
                  <a:cubicBezTo>
                    <a:pt x="18882" y="9994"/>
                    <a:pt x="19923" y="11036"/>
                    <a:pt x="21198" y="12476"/>
                  </a:cubicBezTo>
                  <a:cubicBezTo>
                    <a:pt x="21115" y="12724"/>
                    <a:pt x="21015" y="13039"/>
                    <a:pt x="20967" y="13419"/>
                  </a:cubicBezTo>
                  <a:cubicBezTo>
                    <a:pt x="20519" y="13072"/>
                    <a:pt x="20106" y="12757"/>
                    <a:pt x="19709" y="12443"/>
                  </a:cubicBezTo>
                  <a:cubicBezTo>
                    <a:pt x="18981" y="11301"/>
                    <a:pt x="18187" y="10259"/>
                    <a:pt x="17408" y="9366"/>
                  </a:cubicBezTo>
                  <a:lnTo>
                    <a:pt x="17624" y="9018"/>
                  </a:lnTo>
                  <a:close/>
                  <a:moveTo>
                    <a:pt x="22670" y="13403"/>
                  </a:moveTo>
                  <a:lnTo>
                    <a:pt x="22670" y="13403"/>
                  </a:lnTo>
                  <a:cubicBezTo>
                    <a:pt x="22687" y="13419"/>
                    <a:pt x="22703" y="13436"/>
                    <a:pt x="22720" y="13469"/>
                  </a:cubicBezTo>
                  <a:cubicBezTo>
                    <a:pt x="22736" y="13518"/>
                    <a:pt x="22736" y="13569"/>
                    <a:pt x="22736" y="13618"/>
                  </a:cubicBezTo>
                  <a:lnTo>
                    <a:pt x="22736" y="13668"/>
                  </a:lnTo>
                  <a:cubicBezTo>
                    <a:pt x="22720" y="13569"/>
                    <a:pt x="22687" y="13485"/>
                    <a:pt x="22670" y="13403"/>
                  </a:cubicBezTo>
                  <a:close/>
                  <a:moveTo>
                    <a:pt x="21777" y="13138"/>
                  </a:moveTo>
                  <a:cubicBezTo>
                    <a:pt x="21827" y="13205"/>
                    <a:pt x="21893" y="13271"/>
                    <a:pt x="21959" y="13353"/>
                  </a:cubicBezTo>
                  <a:cubicBezTo>
                    <a:pt x="21975" y="13386"/>
                    <a:pt x="21975" y="13419"/>
                    <a:pt x="21992" y="13452"/>
                  </a:cubicBezTo>
                  <a:cubicBezTo>
                    <a:pt x="21942" y="13701"/>
                    <a:pt x="21909" y="13933"/>
                    <a:pt x="21893" y="14164"/>
                  </a:cubicBezTo>
                  <a:cubicBezTo>
                    <a:pt x="21876" y="14147"/>
                    <a:pt x="21860" y="14147"/>
                    <a:pt x="21843" y="14131"/>
                  </a:cubicBezTo>
                  <a:cubicBezTo>
                    <a:pt x="21810" y="14098"/>
                    <a:pt x="21777" y="14081"/>
                    <a:pt x="21744" y="14048"/>
                  </a:cubicBezTo>
                  <a:cubicBezTo>
                    <a:pt x="21777" y="13767"/>
                    <a:pt x="21777" y="13452"/>
                    <a:pt x="21777" y="13138"/>
                  </a:cubicBezTo>
                  <a:close/>
                  <a:moveTo>
                    <a:pt x="20470" y="14511"/>
                  </a:moveTo>
                  <a:cubicBezTo>
                    <a:pt x="20487" y="14516"/>
                    <a:pt x="20503" y="14521"/>
                    <a:pt x="20520" y="14525"/>
                  </a:cubicBezTo>
                  <a:lnTo>
                    <a:pt x="20520" y="14525"/>
                  </a:lnTo>
                  <a:lnTo>
                    <a:pt x="20470" y="14511"/>
                  </a:lnTo>
                  <a:close/>
                  <a:moveTo>
                    <a:pt x="21728" y="14279"/>
                  </a:moveTo>
                  <a:cubicBezTo>
                    <a:pt x="21777" y="14297"/>
                    <a:pt x="21827" y="14330"/>
                    <a:pt x="21876" y="14346"/>
                  </a:cubicBezTo>
                  <a:lnTo>
                    <a:pt x="21876" y="14528"/>
                  </a:lnTo>
                  <a:cubicBezTo>
                    <a:pt x="21827" y="14462"/>
                    <a:pt x="21777" y="14379"/>
                    <a:pt x="21710" y="14313"/>
                  </a:cubicBezTo>
                  <a:cubicBezTo>
                    <a:pt x="21710" y="14297"/>
                    <a:pt x="21728" y="14297"/>
                    <a:pt x="21728" y="14279"/>
                  </a:cubicBezTo>
                  <a:close/>
                  <a:moveTo>
                    <a:pt x="20503" y="13833"/>
                  </a:moveTo>
                  <a:cubicBezTo>
                    <a:pt x="20618" y="14032"/>
                    <a:pt x="20751" y="14246"/>
                    <a:pt x="20900" y="14462"/>
                  </a:cubicBezTo>
                  <a:lnTo>
                    <a:pt x="20900" y="14628"/>
                  </a:lnTo>
                  <a:lnTo>
                    <a:pt x="20503" y="13833"/>
                  </a:lnTo>
                  <a:close/>
                  <a:moveTo>
                    <a:pt x="19030" y="13138"/>
                  </a:moveTo>
                  <a:cubicBezTo>
                    <a:pt x="19477" y="13304"/>
                    <a:pt x="19908" y="13485"/>
                    <a:pt x="20338" y="13668"/>
                  </a:cubicBezTo>
                  <a:cubicBezTo>
                    <a:pt x="20503" y="13966"/>
                    <a:pt x="20651" y="14279"/>
                    <a:pt x="20801" y="14595"/>
                  </a:cubicBezTo>
                  <a:cubicBezTo>
                    <a:pt x="20716" y="14580"/>
                    <a:pt x="20618" y="14553"/>
                    <a:pt x="20520" y="14525"/>
                  </a:cubicBezTo>
                  <a:lnTo>
                    <a:pt x="20520" y="14525"/>
                  </a:lnTo>
                  <a:lnTo>
                    <a:pt x="20817" y="14610"/>
                  </a:lnTo>
                  <a:cubicBezTo>
                    <a:pt x="20834" y="14661"/>
                    <a:pt x="20867" y="14727"/>
                    <a:pt x="20883" y="14776"/>
                  </a:cubicBezTo>
                  <a:cubicBezTo>
                    <a:pt x="20817" y="14793"/>
                    <a:pt x="20768" y="14809"/>
                    <a:pt x="20702" y="14809"/>
                  </a:cubicBezTo>
                  <a:cubicBezTo>
                    <a:pt x="20618" y="14727"/>
                    <a:pt x="20536" y="14610"/>
                    <a:pt x="20453" y="14511"/>
                  </a:cubicBezTo>
                  <a:lnTo>
                    <a:pt x="20470" y="14511"/>
                  </a:lnTo>
                  <a:lnTo>
                    <a:pt x="20453" y="14495"/>
                  </a:lnTo>
                  <a:cubicBezTo>
                    <a:pt x="20073" y="14065"/>
                    <a:pt x="19592" y="13551"/>
                    <a:pt x="19030" y="13138"/>
                  </a:cubicBezTo>
                  <a:close/>
                  <a:moveTo>
                    <a:pt x="20867" y="0"/>
                  </a:moveTo>
                  <a:lnTo>
                    <a:pt x="21148" y="810"/>
                  </a:lnTo>
                  <a:lnTo>
                    <a:pt x="20834" y="645"/>
                  </a:lnTo>
                  <a:lnTo>
                    <a:pt x="21115" y="861"/>
                  </a:lnTo>
                  <a:lnTo>
                    <a:pt x="21165" y="1009"/>
                  </a:lnTo>
                  <a:lnTo>
                    <a:pt x="20850" y="1042"/>
                  </a:lnTo>
                  <a:lnTo>
                    <a:pt x="21132" y="1059"/>
                  </a:lnTo>
                  <a:lnTo>
                    <a:pt x="21231" y="1324"/>
                  </a:lnTo>
                  <a:lnTo>
                    <a:pt x="20651" y="1042"/>
                  </a:lnTo>
                  <a:lnTo>
                    <a:pt x="21231" y="1505"/>
                  </a:lnTo>
                  <a:lnTo>
                    <a:pt x="21033" y="1505"/>
                  </a:lnTo>
                  <a:lnTo>
                    <a:pt x="21247" y="1622"/>
                  </a:lnTo>
                  <a:lnTo>
                    <a:pt x="21033" y="2118"/>
                  </a:lnTo>
                  <a:lnTo>
                    <a:pt x="21033" y="2118"/>
                  </a:lnTo>
                  <a:lnTo>
                    <a:pt x="21297" y="1737"/>
                  </a:lnTo>
                  <a:lnTo>
                    <a:pt x="21331" y="2002"/>
                  </a:lnTo>
                  <a:lnTo>
                    <a:pt x="21463" y="1953"/>
                  </a:lnTo>
                  <a:lnTo>
                    <a:pt x="21827" y="3938"/>
                  </a:lnTo>
                  <a:lnTo>
                    <a:pt x="21827" y="3872"/>
                  </a:lnTo>
                  <a:cubicBezTo>
                    <a:pt x="22141" y="6089"/>
                    <a:pt x="22390" y="8885"/>
                    <a:pt x="22571" y="11136"/>
                  </a:cubicBezTo>
                  <a:cubicBezTo>
                    <a:pt x="21710" y="9051"/>
                    <a:pt x="20900" y="7380"/>
                    <a:pt x="20221" y="6089"/>
                  </a:cubicBezTo>
                  <a:cubicBezTo>
                    <a:pt x="20056" y="5758"/>
                    <a:pt x="19890" y="5461"/>
                    <a:pt x="19742" y="5179"/>
                  </a:cubicBezTo>
                  <a:lnTo>
                    <a:pt x="19725" y="5163"/>
                  </a:lnTo>
                  <a:lnTo>
                    <a:pt x="19725" y="5179"/>
                  </a:lnTo>
                  <a:cubicBezTo>
                    <a:pt x="19637" y="5002"/>
                    <a:pt x="19536" y="4840"/>
                    <a:pt x="19445" y="4689"/>
                  </a:cubicBezTo>
                  <a:lnTo>
                    <a:pt x="19445" y="4689"/>
                  </a:lnTo>
                  <a:cubicBezTo>
                    <a:pt x="19544" y="4867"/>
                    <a:pt x="19643" y="5064"/>
                    <a:pt x="19742" y="5262"/>
                  </a:cubicBezTo>
                  <a:lnTo>
                    <a:pt x="19824" y="6171"/>
                  </a:lnTo>
                  <a:lnTo>
                    <a:pt x="19626" y="6056"/>
                  </a:lnTo>
                  <a:lnTo>
                    <a:pt x="19709" y="6271"/>
                  </a:lnTo>
                  <a:lnTo>
                    <a:pt x="19113" y="6056"/>
                  </a:lnTo>
                  <a:lnTo>
                    <a:pt x="19857" y="6502"/>
                  </a:lnTo>
                  <a:lnTo>
                    <a:pt x="19643" y="6619"/>
                  </a:lnTo>
                  <a:lnTo>
                    <a:pt x="19857" y="6652"/>
                  </a:lnTo>
                  <a:lnTo>
                    <a:pt x="19493" y="7215"/>
                  </a:lnTo>
                  <a:lnTo>
                    <a:pt x="19974" y="6900"/>
                  </a:lnTo>
                  <a:lnTo>
                    <a:pt x="20023" y="7661"/>
                  </a:lnTo>
                  <a:lnTo>
                    <a:pt x="20089" y="7264"/>
                  </a:lnTo>
                  <a:cubicBezTo>
                    <a:pt x="20321" y="8223"/>
                    <a:pt x="20735" y="9796"/>
                    <a:pt x="21280" y="11433"/>
                  </a:cubicBezTo>
                  <a:cubicBezTo>
                    <a:pt x="18915" y="8720"/>
                    <a:pt x="16912" y="7049"/>
                    <a:pt x="15687" y="6122"/>
                  </a:cubicBezTo>
                  <a:lnTo>
                    <a:pt x="15705" y="6122"/>
                  </a:lnTo>
                  <a:lnTo>
                    <a:pt x="15539" y="5907"/>
                  </a:lnTo>
                  <a:lnTo>
                    <a:pt x="15241" y="5461"/>
                  </a:lnTo>
                  <a:lnTo>
                    <a:pt x="15307" y="5758"/>
                  </a:lnTo>
                  <a:lnTo>
                    <a:pt x="15059" y="5609"/>
                  </a:lnTo>
                  <a:lnTo>
                    <a:pt x="14910" y="5494"/>
                  </a:lnTo>
                  <a:lnTo>
                    <a:pt x="14745" y="5196"/>
                  </a:lnTo>
                  <a:lnTo>
                    <a:pt x="14761" y="5410"/>
                  </a:lnTo>
                  <a:lnTo>
                    <a:pt x="14381" y="5196"/>
                  </a:lnTo>
                  <a:lnTo>
                    <a:pt x="13884" y="5112"/>
                  </a:lnTo>
                  <a:lnTo>
                    <a:pt x="13388" y="5079"/>
                  </a:lnTo>
                  <a:lnTo>
                    <a:pt x="13951" y="5212"/>
                  </a:lnTo>
                  <a:lnTo>
                    <a:pt x="14231" y="5295"/>
                  </a:lnTo>
                  <a:lnTo>
                    <a:pt x="13966" y="5410"/>
                  </a:lnTo>
                  <a:lnTo>
                    <a:pt x="13951" y="5212"/>
                  </a:lnTo>
                  <a:lnTo>
                    <a:pt x="13918" y="5427"/>
                  </a:lnTo>
                  <a:lnTo>
                    <a:pt x="13884" y="5443"/>
                  </a:lnTo>
                  <a:lnTo>
                    <a:pt x="13918" y="5443"/>
                  </a:lnTo>
                  <a:lnTo>
                    <a:pt x="13867" y="5741"/>
                  </a:lnTo>
                  <a:lnTo>
                    <a:pt x="13702" y="5626"/>
                  </a:lnTo>
                  <a:lnTo>
                    <a:pt x="13569" y="5443"/>
                  </a:lnTo>
                  <a:lnTo>
                    <a:pt x="13569" y="5609"/>
                  </a:lnTo>
                  <a:lnTo>
                    <a:pt x="12643" y="5079"/>
                  </a:lnTo>
                  <a:lnTo>
                    <a:pt x="13536" y="5741"/>
                  </a:lnTo>
                  <a:lnTo>
                    <a:pt x="12726" y="5807"/>
                  </a:lnTo>
                  <a:lnTo>
                    <a:pt x="13520" y="5858"/>
                  </a:lnTo>
                  <a:lnTo>
                    <a:pt x="13404" y="6122"/>
                  </a:lnTo>
                  <a:lnTo>
                    <a:pt x="13636" y="5990"/>
                  </a:lnTo>
                  <a:lnTo>
                    <a:pt x="13602" y="6255"/>
                  </a:lnTo>
                  <a:lnTo>
                    <a:pt x="13951" y="6072"/>
                  </a:lnTo>
                  <a:lnTo>
                    <a:pt x="13984" y="6701"/>
                  </a:lnTo>
                  <a:lnTo>
                    <a:pt x="14000" y="6469"/>
                  </a:lnTo>
                  <a:lnTo>
                    <a:pt x="14132" y="6569"/>
                  </a:lnTo>
                  <a:lnTo>
                    <a:pt x="14149" y="6288"/>
                  </a:lnTo>
                  <a:lnTo>
                    <a:pt x="14646" y="6950"/>
                  </a:lnTo>
                  <a:lnTo>
                    <a:pt x="14463" y="6469"/>
                  </a:lnTo>
                  <a:lnTo>
                    <a:pt x="14463" y="6469"/>
                  </a:lnTo>
                  <a:cubicBezTo>
                    <a:pt x="14959" y="6917"/>
                    <a:pt x="15654" y="7561"/>
                    <a:pt x="16415" y="8373"/>
                  </a:cubicBezTo>
                  <a:lnTo>
                    <a:pt x="16382" y="8373"/>
                  </a:lnTo>
                  <a:cubicBezTo>
                    <a:pt x="16382" y="8373"/>
                    <a:pt x="16400" y="8389"/>
                    <a:pt x="16433" y="8389"/>
                  </a:cubicBezTo>
                  <a:cubicBezTo>
                    <a:pt x="16515" y="8488"/>
                    <a:pt x="16614" y="8587"/>
                    <a:pt x="16713" y="8687"/>
                  </a:cubicBezTo>
                  <a:lnTo>
                    <a:pt x="16614" y="8687"/>
                  </a:lnTo>
                  <a:lnTo>
                    <a:pt x="16730" y="8720"/>
                  </a:lnTo>
                  <a:cubicBezTo>
                    <a:pt x="16929" y="8935"/>
                    <a:pt x="17128" y="9150"/>
                    <a:pt x="17326" y="9382"/>
                  </a:cubicBezTo>
                  <a:lnTo>
                    <a:pt x="17227" y="9613"/>
                  </a:lnTo>
                  <a:lnTo>
                    <a:pt x="17359" y="9432"/>
                  </a:lnTo>
                  <a:cubicBezTo>
                    <a:pt x="18087" y="10275"/>
                    <a:pt x="18848" y="11252"/>
                    <a:pt x="19526" y="12327"/>
                  </a:cubicBezTo>
                  <a:cubicBezTo>
                    <a:pt x="17938" y="11120"/>
                    <a:pt x="16614" y="10259"/>
                    <a:pt x="15638" y="9664"/>
                  </a:cubicBezTo>
                  <a:lnTo>
                    <a:pt x="15638" y="9664"/>
                  </a:lnTo>
                  <a:cubicBezTo>
                    <a:pt x="15687" y="9679"/>
                    <a:pt x="15705" y="9697"/>
                    <a:pt x="15705" y="9697"/>
                  </a:cubicBezTo>
                  <a:lnTo>
                    <a:pt x="15456" y="9216"/>
                  </a:lnTo>
                  <a:lnTo>
                    <a:pt x="15356" y="9399"/>
                  </a:lnTo>
                  <a:lnTo>
                    <a:pt x="15142" y="9167"/>
                  </a:lnTo>
                  <a:lnTo>
                    <a:pt x="14513" y="8620"/>
                  </a:lnTo>
                  <a:lnTo>
                    <a:pt x="15076" y="9233"/>
                  </a:lnTo>
                  <a:lnTo>
                    <a:pt x="14646" y="8969"/>
                  </a:lnTo>
                  <a:lnTo>
                    <a:pt x="14579" y="8935"/>
                  </a:lnTo>
                  <a:lnTo>
                    <a:pt x="13933" y="8174"/>
                  </a:lnTo>
                  <a:lnTo>
                    <a:pt x="14414" y="8819"/>
                  </a:lnTo>
                  <a:lnTo>
                    <a:pt x="14198" y="8687"/>
                  </a:lnTo>
                  <a:lnTo>
                    <a:pt x="13801" y="8356"/>
                  </a:lnTo>
                  <a:lnTo>
                    <a:pt x="13801" y="8356"/>
                  </a:lnTo>
                  <a:lnTo>
                    <a:pt x="14033" y="8671"/>
                  </a:lnTo>
                  <a:lnTo>
                    <a:pt x="13669" y="8505"/>
                  </a:lnTo>
                  <a:lnTo>
                    <a:pt x="13205" y="8240"/>
                  </a:lnTo>
                  <a:lnTo>
                    <a:pt x="12461" y="8174"/>
                  </a:lnTo>
                  <a:lnTo>
                    <a:pt x="13305" y="8422"/>
                  </a:lnTo>
                  <a:lnTo>
                    <a:pt x="13669" y="8620"/>
                  </a:lnTo>
                  <a:lnTo>
                    <a:pt x="13007" y="8869"/>
                  </a:lnTo>
                  <a:lnTo>
                    <a:pt x="13834" y="8720"/>
                  </a:lnTo>
                  <a:lnTo>
                    <a:pt x="13768" y="8819"/>
                  </a:lnTo>
                  <a:lnTo>
                    <a:pt x="14149" y="8902"/>
                  </a:lnTo>
                  <a:lnTo>
                    <a:pt x="14132" y="9002"/>
                  </a:lnTo>
                  <a:lnTo>
                    <a:pt x="14463" y="9084"/>
                  </a:lnTo>
                  <a:lnTo>
                    <a:pt x="13801" y="9216"/>
                  </a:lnTo>
                  <a:lnTo>
                    <a:pt x="14315" y="9150"/>
                  </a:lnTo>
                  <a:lnTo>
                    <a:pt x="15010" y="9348"/>
                  </a:lnTo>
                  <a:lnTo>
                    <a:pt x="14579" y="9333"/>
                  </a:lnTo>
                  <a:lnTo>
                    <a:pt x="14165" y="9465"/>
                  </a:lnTo>
                  <a:cubicBezTo>
                    <a:pt x="14165" y="9465"/>
                    <a:pt x="14794" y="9432"/>
                    <a:pt x="14893" y="9432"/>
                  </a:cubicBezTo>
                  <a:cubicBezTo>
                    <a:pt x="14897" y="9431"/>
                    <a:pt x="14901" y="9430"/>
                    <a:pt x="14907" y="9430"/>
                  </a:cubicBezTo>
                  <a:cubicBezTo>
                    <a:pt x="15005" y="9430"/>
                    <a:pt x="15401" y="9569"/>
                    <a:pt x="15605" y="9646"/>
                  </a:cubicBezTo>
                  <a:cubicBezTo>
                    <a:pt x="16863" y="10458"/>
                    <a:pt x="18352" y="11566"/>
                    <a:pt x="19742" y="12658"/>
                  </a:cubicBezTo>
                  <a:cubicBezTo>
                    <a:pt x="19908" y="12907"/>
                    <a:pt x="20056" y="13171"/>
                    <a:pt x="20205" y="13436"/>
                  </a:cubicBezTo>
                  <a:cubicBezTo>
                    <a:pt x="19626" y="13187"/>
                    <a:pt x="19063" y="12989"/>
                    <a:pt x="18551" y="12807"/>
                  </a:cubicBezTo>
                  <a:cubicBezTo>
                    <a:pt x="18187" y="12592"/>
                    <a:pt x="17805" y="12410"/>
                    <a:pt x="17408" y="12327"/>
                  </a:cubicBezTo>
                  <a:lnTo>
                    <a:pt x="17408" y="12327"/>
                  </a:lnTo>
                  <a:cubicBezTo>
                    <a:pt x="17408" y="12327"/>
                    <a:pt x="17408" y="12360"/>
                    <a:pt x="17441" y="12426"/>
                  </a:cubicBezTo>
                  <a:cubicBezTo>
                    <a:pt x="16283" y="12062"/>
                    <a:pt x="15323" y="11815"/>
                    <a:pt x="14612" y="11665"/>
                  </a:cubicBezTo>
                  <a:lnTo>
                    <a:pt x="14628" y="11665"/>
                  </a:lnTo>
                  <a:lnTo>
                    <a:pt x="14397" y="11550"/>
                  </a:lnTo>
                  <a:lnTo>
                    <a:pt x="13966" y="11268"/>
                  </a:lnTo>
                  <a:lnTo>
                    <a:pt x="14132" y="11500"/>
                  </a:lnTo>
                  <a:lnTo>
                    <a:pt x="13851" y="11466"/>
                  </a:lnTo>
                  <a:lnTo>
                    <a:pt x="13669" y="11433"/>
                  </a:lnTo>
                  <a:lnTo>
                    <a:pt x="13421" y="11235"/>
                  </a:lnTo>
                  <a:lnTo>
                    <a:pt x="13503" y="11417"/>
                  </a:lnTo>
                  <a:lnTo>
                    <a:pt x="13090" y="11384"/>
                  </a:lnTo>
                  <a:lnTo>
                    <a:pt x="12627" y="11500"/>
                  </a:lnTo>
                  <a:lnTo>
                    <a:pt x="12164" y="11682"/>
                  </a:lnTo>
                  <a:lnTo>
                    <a:pt x="12991" y="11533"/>
                  </a:lnTo>
                  <a:lnTo>
                    <a:pt x="12759" y="11815"/>
                  </a:lnTo>
                  <a:lnTo>
                    <a:pt x="13338" y="11517"/>
                  </a:lnTo>
                  <a:lnTo>
                    <a:pt x="13322" y="12079"/>
                  </a:lnTo>
                  <a:lnTo>
                    <a:pt x="13553" y="11566"/>
                  </a:lnTo>
                  <a:lnTo>
                    <a:pt x="13918" y="11914"/>
                  </a:lnTo>
                  <a:lnTo>
                    <a:pt x="13752" y="11583"/>
                  </a:lnTo>
                  <a:lnTo>
                    <a:pt x="14066" y="11665"/>
                  </a:lnTo>
                  <a:lnTo>
                    <a:pt x="14066" y="11864"/>
                  </a:lnTo>
                  <a:lnTo>
                    <a:pt x="14612" y="11682"/>
                  </a:lnTo>
                  <a:cubicBezTo>
                    <a:pt x="15506" y="11881"/>
                    <a:pt x="16499" y="12195"/>
                    <a:pt x="17492" y="12543"/>
                  </a:cubicBezTo>
                  <a:cubicBezTo>
                    <a:pt x="17591" y="12807"/>
                    <a:pt x="17823" y="13304"/>
                    <a:pt x="18220" y="13833"/>
                  </a:cubicBezTo>
                  <a:cubicBezTo>
                    <a:pt x="17574" y="13635"/>
                    <a:pt x="16995" y="13469"/>
                    <a:pt x="16548" y="13320"/>
                  </a:cubicBezTo>
                  <a:lnTo>
                    <a:pt x="16135" y="13088"/>
                  </a:lnTo>
                  <a:lnTo>
                    <a:pt x="15588" y="12691"/>
                  </a:lnTo>
                  <a:lnTo>
                    <a:pt x="15952" y="13055"/>
                  </a:lnTo>
                  <a:lnTo>
                    <a:pt x="15804" y="13039"/>
                  </a:lnTo>
                  <a:lnTo>
                    <a:pt x="15423" y="12923"/>
                  </a:lnTo>
                  <a:lnTo>
                    <a:pt x="15638" y="13039"/>
                  </a:lnTo>
                  <a:cubicBezTo>
                    <a:pt x="15572" y="13022"/>
                    <a:pt x="15539" y="13022"/>
                    <a:pt x="15539" y="13022"/>
                  </a:cubicBezTo>
                  <a:lnTo>
                    <a:pt x="14844" y="12890"/>
                  </a:lnTo>
                  <a:lnTo>
                    <a:pt x="14844" y="12890"/>
                  </a:lnTo>
                  <a:lnTo>
                    <a:pt x="15539" y="13072"/>
                  </a:lnTo>
                  <a:lnTo>
                    <a:pt x="15290" y="13187"/>
                  </a:lnTo>
                  <a:lnTo>
                    <a:pt x="15638" y="13138"/>
                  </a:lnTo>
                  <a:lnTo>
                    <a:pt x="15903" y="13485"/>
                  </a:lnTo>
                  <a:lnTo>
                    <a:pt x="15804" y="13220"/>
                  </a:lnTo>
                  <a:lnTo>
                    <a:pt x="15985" y="13304"/>
                  </a:lnTo>
                  <a:lnTo>
                    <a:pt x="16184" y="13684"/>
                  </a:lnTo>
                  <a:lnTo>
                    <a:pt x="16102" y="13271"/>
                  </a:lnTo>
                  <a:lnTo>
                    <a:pt x="16102" y="13271"/>
                  </a:lnTo>
                  <a:lnTo>
                    <a:pt x="16349" y="13337"/>
                  </a:lnTo>
                  <a:lnTo>
                    <a:pt x="16713" y="13618"/>
                  </a:lnTo>
                  <a:lnTo>
                    <a:pt x="16548" y="13353"/>
                  </a:lnTo>
                  <a:lnTo>
                    <a:pt x="16548" y="13353"/>
                  </a:lnTo>
                  <a:cubicBezTo>
                    <a:pt x="17044" y="13518"/>
                    <a:pt x="17624" y="13684"/>
                    <a:pt x="18253" y="13866"/>
                  </a:cubicBezTo>
                  <a:cubicBezTo>
                    <a:pt x="18518" y="14213"/>
                    <a:pt x="18831" y="14561"/>
                    <a:pt x="19228" y="14892"/>
                  </a:cubicBezTo>
                  <a:cubicBezTo>
                    <a:pt x="18809" y="14783"/>
                    <a:pt x="18335" y="14708"/>
                    <a:pt x="17829" y="14708"/>
                  </a:cubicBezTo>
                  <a:cubicBezTo>
                    <a:pt x="17336" y="14708"/>
                    <a:pt x="16814" y="14779"/>
                    <a:pt x="16283" y="14959"/>
                  </a:cubicBezTo>
                  <a:cubicBezTo>
                    <a:pt x="16283" y="14959"/>
                    <a:pt x="17492" y="15025"/>
                    <a:pt x="18683" y="15305"/>
                  </a:cubicBezTo>
                  <a:cubicBezTo>
                    <a:pt x="18070" y="15521"/>
                    <a:pt x="17640" y="15786"/>
                    <a:pt x="17095" y="16067"/>
                  </a:cubicBezTo>
                  <a:cubicBezTo>
                    <a:pt x="16391" y="16418"/>
                    <a:pt x="15455" y="17095"/>
                    <a:pt x="14334" y="17095"/>
                  </a:cubicBezTo>
                  <a:cubicBezTo>
                    <a:pt x="14295" y="17095"/>
                    <a:pt x="14255" y="17094"/>
                    <a:pt x="14215" y="17092"/>
                  </a:cubicBezTo>
                  <a:cubicBezTo>
                    <a:pt x="13024" y="17043"/>
                    <a:pt x="11683" y="16679"/>
                    <a:pt x="10608" y="16679"/>
                  </a:cubicBezTo>
                  <a:cubicBezTo>
                    <a:pt x="9532" y="16679"/>
                    <a:pt x="9218" y="16993"/>
                    <a:pt x="8953" y="17043"/>
                  </a:cubicBezTo>
                  <a:cubicBezTo>
                    <a:pt x="8705" y="17092"/>
                    <a:pt x="7215" y="17143"/>
                    <a:pt x="6487" y="17192"/>
                  </a:cubicBezTo>
                  <a:cubicBezTo>
                    <a:pt x="5759" y="17242"/>
                    <a:pt x="5412" y="17606"/>
                    <a:pt x="4833" y="17920"/>
                  </a:cubicBezTo>
                  <a:cubicBezTo>
                    <a:pt x="4270" y="18218"/>
                    <a:pt x="1" y="19195"/>
                    <a:pt x="1" y="19195"/>
                  </a:cubicBezTo>
                  <a:lnTo>
                    <a:pt x="28726" y="20336"/>
                  </a:lnTo>
                  <a:lnTo>
                    <a:pt x="28975" y="14776"/>
                  </a:lnTo>
                  <a:lnTo>
                    <a:pt x="27998" y="14363"/>
                  </a:lnTo>
                  <a:cubicBezTo>
                    <a:pt x="27998" y="14363"/>
                    <a:pt x="27321" y="14346"/>
                    <a:pt x="26394" y="14346"/>
                  </a:cubicBezTo>
                  <a:cubicBezTo>
                    <a:pt x="27056" y="13602"/>
                    <a:pt x="27866" y="12543"/>
                    <a:pt x="28131" y="11616"/>
                  </a:cubicBezTo>
                  <a:lnTo>
                    <a:pt x="28131" y="11616"/>
                  </a:lnTo>
                  <a:cubicBezTo>
                    <a:pt x="28130" y="11616"/>
                    <a:pt x="26774" y="12377"/>
                    <a:pt x="25798" y="13584"/>
                  </a:cubicBezTo>
                  <a:cubicBezTo>
                    <a:pt x="25732" y="12360"/>
                    <a:pt x="25252" y="11881"/>
                    <a:pt x="25252" y="11881"/>
                  </a:cubicBezTo>
                  <a:cubicBezTo>
                    <a:pt x="25252" y="11881"/>
                    <a:pt x="24938" y="12559"/>
                    <a:pt x="24739" y="13701"/>
                  </a:cubicBezTo>
                  <a:cubicBezTo>
                    <a:pt x="24706" y="13833"/>
                    <a:pt x="24689" y="13949"/>
                    <a:pt x="24689" y="14065"/>
                  </a:cubicBezTo>
                  <a:cubicBezTo>
                    <a:pt x="24623" y="13882"/>
                    <a:pt x="24541" y="13734"/>
                    <a:pt x="24457" y="13584"/>
                  </a:cubicBezTo>
                  <a:lnTo>
                    <a:pt x="24457" y="13452"/>
                  </a:lnTo>
                  <a:cubicBezTo>
                    <a:pt x="24921" y="11864"/>
                    <a:pt x="25814" y="8951"/>
                    <a:pt x="26626" y="7016"/>
                  </a:cubicBezTo>
                  <a:cubicBezTo>
                    <a:pt x="26725" y="6884"/>
                    <a:pt x="26923" y="6619"/>
                    <a:pt x="26972" y="6586"/>
                  </a:cubicBezTo>
                  <a:cubicBezTo>
                    <a:pt x="27023" y="6553"/>
                    <a:pt x="27420" y="6321"/>
                    <a:pt x="27420" y="6321"/>
                  </a:cubicBezTo>
                  <a:lnTo>
                    <a:pt x="27420" y="6321"/>
                  </a:lnTo>
                  <a:lnTo>
                    <a:pt x="27105" y="6420"/>
                  </a:lnTo>
                  <a:lnTo>
                    <a:pt x="26857" y="6586"/>
                  </a:lnTo>
                  <a:lnTo>
                    <a:pt x="27188" y="6205"/>
                  </a:lnTo>
                  <a:lnTo>
                    <a:pt x="27535" y="6023"/>
                  </a:lnTo>
                  <a:lnTo>
                    <a:pt x="27072" y="6222"/>
                  </a:lnTo>
                  <a:lnTo>
                    <a:pt x="27072" y="6222"/>
                  </a:lnTo>
                  <a:lnTo>
                    <a:pt x="27254" y="6023"/>
                  </a:lnTo>
                  <a:lnTo>
                    <a:pt x="27188" y="5973"/>
                  </a:lnTo>
                  <a:lnTo>
                    <a:pt x="27387" y="5774"/>
                  </a:lnTo>
                  <a:lnTo>
                    <a:pt x="27303" y="5741"/>
                  </a:lnTo>
                  <a:lnTo>
                    <a:pt x="27866" y="5494"/>
                  </a:lnTo>
                  <a:lnTo>
                    <a:pt x="27370" y="5626"/>
                  </a:lnTo>
                  <a:lnTo>
                    <a:pt x="27502" y="5344"/>
                  </a:lnTo>
                  <a:lnTo>
                    <a:pt x="27916" y="4848"/>
                  </a:lnTo>
                  <a:lnTo>
                    <a:pt x="27486" y="5196"/>
                  </a:lnTo>
                  <a:lnTo>
                    <a:pt x="27321" y="5543"/>
                  </a:lnTo>
                  <a:lnTo>
                    <a:pt x="27171" y="5792"/>
                  </a:lnTo>
                  <a:lnTo>
                    <a:pt x="27188" y="5510"/>
                  </a:lnTo>
                  <a:lnTo>
                    <a:pt x="27072" y="5858"/>
                  </a:lnTo>
                  <a:lnTo>
                    <a:pt x="27005" y="6039"/>
                  </a:lnTo>
                  <a:lnTo>
                    <a:pt x="27023" y="5461"/>
                  </a:lnTo>
                  <a:lnTo>
                    <a:pt x="26957" y="6171"/>
                  </a:lnTo>
                  <a:lnTo>
                    <a:pt x="26923" y="6222"/>
                  </a:lnTo>
                  <a:lnTo>
                    <a:pt x="26774" y="6553"/>
                  </a:lnTo>
                  <a:lnTo>
                    <a:pt x="26873" y="5957"/>
                  </a:lnTo>
                  <a:lnTo>
                    <a:pt x="26708" y="6535"/>
                  </a:lnTo>
                  <a:lnTo>
                    <a:pt x="26675" y="6767"/>
                  </a:lnTo>
                  <a:lnTo>
                    <a:pt x="26526" y="6701"/>
                  </a:lnTo>
                  <a:lnTo>
                    <a:pt x="26575" y="7082"/>
                  </a:lnTo>
                  <a:cubicBezTo>
                    <a:pt x="26575" y="7082"/>
                    <a:pt x="26592" y="7065"/>
                    <a:pt x="26608" y="7032"/>
                  </a:cubicBezTo>
                  <a:lnTo>
                    <a:pt x="26608" y="7032"/>
                  </a:lnTo>
                  <a:cubicBezTo>
                    <a:pt x="26046" y="8256"/>
                    <a:pt x="25252" y="10259"/>
                    <a:pt x="24457" y="13105"/>
                  </a:cubicBezTo>
                  <a:cubicBezTo>
                    <a:pt x="24490" y="10143"/>
                    <a:pt x="24821" y="7561"/>
                    <a:pt x="25020" y="6337"/>
                  </a:cubicBezTo>
                  <a:lnTo>
                    <a:pt x="25103" y="6238"/>
                  </a:lnTo>
                  <a:lnTo>
                    <a:pt x="25318" y="6833"/>
                  </a:lnTo>
                  <a:lnTo>
                    <a:pt x="25203" y="6138"/>
                  </a:lnTo>
                  <a:lnTo>
                    <a:pt x="25285" y="5792"/>
                  </a:lnTo>
                  <a:lnTo>
                    <a:pt x="25616" y="6469"/>
                  </a:lnTo>
                  <a:lnTo>
                    <a:pt x="25351" y="5609"/>
                  </a:lnTo>
                  <a:lnTo>
                    <a:pt x="25467" y="5593"/>
                  </a:lnTo>
                  <a:lnTo>
                    <a:pt x="25351" y="5410"/>
                  </a:lnTo>
                  <a:lnTo>
                    <a:pt x="25549" y="5163"/>
                  </a:lnTo>
                  <a:lnTo>
                    <a:pt x="25236" y="5278"/>
                  </a:lnTo>
                  <a:lnTo>
                    <a:pt x="25236" y="5278"/>
                  </a:lnTo>
                  <a:lnTo>
                    <a:pt x="25368" y="4583"/>
                  </a:lnTo>
                  <a:lnTo>
                    <a:pt x="25136" y="5229"/>
                  </a:lnTo>
                  <a:lnTo>
                    <a:pt x="25070" y="5179"/>
                  </a:lnTo>
                  <a:lnTo>
                    <a:pt x="25086" y="4947"/>
                  </a:lnTo>
                  <a:lnTo>
                    <a:pt x="24971" y="5196"/>
                  </a:lnTo>
                  <a:lnTo>
                    <a:pt x="25037" y="5461"/>
                  </a:lnTo>
                  <a:lnTo>
                    <a:pt x="24905" y="5494"/>
                  </a:lnTo>
                  <a:lnTo>
                    <a:pt x="25070" y="5593"/>
                  </a:lnTo>
                  <a:lnTo>
                    <a:pt x="25070" y="5609"/>
                  </a:lnTo>
                  <a:lnTo>
                    <a:pt x="24490" y="5891"/>
                  </a:lnTo>
                  <a:lnTo>
                    <a:pt x="24872" y="5924"/>
                  </a:lnTo>
                  <a:lnTo>
                    <a:pt x="24656" y="6156"/>
                  </a:lnTo>
                  <a:lnTo>
                    <a:pt x="24954" y="6122"/>
                  </a:lnTo>
                  <a:lnTo>
                    <a:pt x="24523" y="6701"/>
                  </a:lnTo>
                  <a:lnTo>
                    <a:pt x="24921" y="6420"/>
                  </a:lnTo>
                  <a:lnTo>
                    <a:pt x="24921" y="6420"/>
                  </a:lnTo>
                  <a:cubicBezTo>
                    <a:pt x="24722" y="7744"/>
                    <a:pt x="24391" y="10392"/>
                    <a:pt x="24375" y="13386"/>
                  </a:cubicBezTo>
                  <a:cubicBezTo>
                    <a:pt x="24375" y="13403"/>
                    <a:pt x="24375" y="13419"/>
                    <a:pt x="24358" y="13436"/>
                  </a:cubicBezTo>
                  <a:cubicBezTo>
                    <a:pt x="24126" y="13105"/>
                    <a:pt x="23879" y="12856"/>
                    <a:pt x="23713" y="12724"/>
                  </a:cubicBezTo>
                  <a:cubicBezTo>
                    <a:pt x="23696" y="12492"/>
                    <a:pt x="23663" y="12294"/>
                    <a:pt x="23647" y="12146"/>
                  </a:cubicBezTo>
                  <a:cubicBezTo>
                    <a:pt x="23795" y="10358"/>
                    <a:pt x="23912" y="8274"/>
                    <a:pt x="23994" y="6767"/>
                  </a:cubicBezTo>
                  <a:lnTo>
                    <a:pt x="24375" y="6156"/>
                  </a:lnTo>
                  <a:lnTo>
                    <a:pt x="24193" y="6321"/>
                  </a:lnTo>
                  <a:lnTo>
                    <a:pt x="24259" y="5825"/>
                  </a:lnTo>
                  <a:lnTo>
                    <a:pt x="24193" y="5675"/>
                  </a:lnTo>
                  <a:lnTo>
                    <a:pt x="24821" y="4964"/>
                  </a:lnTo>
                  <a:lnTo>
                    <a:pt x="24821" y="4964"/>
                  </a:lnTo>
                  <a:lnTo>
                    <a:pt x="24210" y="5377"/>
                  </a:lnTo>
                  <a:lnTo>
                    <a:pt x="24375" y="4980"/>
                  </a:lnTo>
                  <a:lnTo>
                    <a:pt x="24177" y="5097"/>
                  </a:lnTo>
                  <a:lnTo>
                    <a:pt x="24177" y="5097"/>
                  </a:lnTo>
                  <a:lnTo>
                    <a:pt x="24309" y="4451"/>
                  </a:lnTo>
                  <a:lnTo>
                    <a:pt x="24144" y="3226"/>
                  </a:lnTo>
                  <a:lnTo>
                    <a:pt x="24093" y="4451"/>
                  </a:lnTo>
                  <a:lnTo>
                    <a:pt x="23928" y="4335"/>
                  </a:lnTo>
                  <a:lnTo>
                    <a:pt x="24027" y="4848"/>
                  </a:lnTo>
                  <a:lnTo>
                    <a:pt x="23680" y="4252"/>
                  </a:lnTo>
                  <a:lnTo>
                    <a:pt x="23978" y="5344"/>
                  </a:lnTo>
                  <a:lnTo>
                    <a:pt x="23696" y="5179"/>
                  </a:lnTo>
                  <a:lnTo>
                    <a:pt x="23862" y="5494"/>
                  </a:lnTo>
                  <a:lnTo>
                    <a:pt x="23928" y="5924"/>
                  </a:lnTo>
                  <a:lnTo>
                    <a:pt x="23862" y="6337"/>
                  </a:lnTo>
                  <a:lnTo>
                    <a:pt x="23365" y="5774"/>
                  </a:lnTo>
                  <a:lnTo>
                    <a:pt x="23928" y="6751"/>
                  </a:lnTo>
                  <a:cubicBezTo>
                    <a:pt x="23795" y="8323"/>
                    <a:pt x="23597" y="10209"/>
                    <a:pt x="23431" y="11764"/>
                  </a:cubicBezTo>
                  <a:cubicBezTo>
                    <a:pt x="23299" y="11980"/>
                    <a:pt x="23184" y="12195"/>
                    <a:pt x="23085" y="12426"/>
                  </a:cubicBezTo>
                  <a:cubicBezTo>
                    <a:pt x="23001" y="12228"/>
                    <a:pt x="22919" y="12013"/>
                    <a:pt x="22836" y="11831"/>
                  </a:cubicBezTo>
                  <a:cubicBezTo>
                    <a:pt x="22555" y="8174"/>
                    <a:pt x="22108" y="5278"/>
                    <a:pt x="21761" y="3392"/>
                  </a:cubicBezTo>
                  <a:cubicBezTo>
                    <a:pt x="21728" y="3144"/>
                    <a:pt x="21677" y="2846"/>
                    <a:pt x="21611" y="2564"/>
                  </a:cubicBezTo>
                  <a:cubicBezTo>
                    <a:pt x="21512" y="2002"/>
                    <a:pt x="21413" y="1522"/>
                    <a:pt x="21313" y="1141"/>
                  </a:cubicBezTo>
                  <a:cubicBezTo>
                    <a:pt x="21280" y="993"/>
                    <a:pt x="21264" y="910"/>
                    <a:pt x="21264" y="910"/>
                  </a:cubicBezTo>
                  <a:lnTo>
                    <a:pt x="21214" y="82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294025" y="2259200"/>
              <a:ext cx="412050" cy="71025"/>
            </a:xfrm>
            <a:custGeom>
              <a:avLst/>
              <a:gdLst/>
              <a:ahLst/>
              <a:cxnLst/>
              <a:rect l="l" t="t" r="r" b="b"/>
              <a:pathLst>
                <a:path w="16482" h="2841" extrusionOk="0">
                  <a:moveTo>
                    <a:pt x="2735" y="0"/>
                  </a:moveTo>
                  <a:cubicBezTo>
                    <a:pt x="2397" y="0"/>
                    <a:pt x="2047" y="46"/>
                    <a:pt x="1821" y="143"/>
                  </a:cubicBezTo>
                  <a:cubicBezTo>
                    <a:pt x="1607" y="235"/>
                    <a:pt x="1282" y="260"/>
                    <a:pt x="996" y="260"/>
                  </a:cubicBezTo>
                  <a:cubicBezTo>
                    <a:pt x="663" y="260"/>
                    <a:pt x="382" y="226"/>
                    <a:pt x="382" y="226"/>
                  </a:cubicBezTo>
                  <a:lnTo>
                    <a:pt x="1" y="2841"/>
                  </a:lnTo>
                  <a:lnTo>
                    <a:pt x="16482" y="2841"/>
                  </a:lnTo>
                  <a:lnTo>
                    <a:pt x="14860" y="2576"/>
                  </a:lnTo>
                  <a:cubicBezTo>
                    <a:pt x="14860" y="2576"/>
                    <a:pt x="14430" y="2146"/>
                    <a:pt x="13487" y="1947"/>
                  </a:cubicBezTo>
                  <a:cubicBezTo>
                    <a:pt x="12825" y="1798"/>
                    <a:pt x="12643" y="1784"/>
                    <a:pt x="12404" y="1784"/>
                  </a:cubicBezTo>
                  <a:cubicBezTo>
                    <a:pt x="12345" y="1784"/>
                    <a:pt x="12283" y="1785"/>
                    <a:pt x="12209" y="1785"/>
                  </a:cubicBezTo>
                  <a:cubicBezTo>
                    <a:pt x="12148" y="1785"/>
                    <a:pt x="12079" y="1784"/>
                    <a:pt x="11998" y="1782"/>
                  </a:cubicBezTo>
                  <a:cubicBezTo>
                    <a:pt x="11418" y="1749"/>
                    <a:pt x="10955" y="1451"/>
                    <a:pt x="10674" y="1334"/>
                  </a:cubicBezTo>
                  <a:cubicBezTo>
                    <a:pt x="10552" y="1287"/>
                    <a:pt x="10232" y="1273"/>
                    <a:pt x="9898" y="1273"/>
                  </a:cubicBezTo>
                  <a:cubicBezTo>
                    <a:pt x="9423" y="1273"/>
                    <a:pt x="8920" y="1301"/>
                    <a:pt x="8920" y="1301"/>
                  </a:cubicBezTo>
                  <a:cubicBezTo>
                    <a:pt x="8920" y="1301"/>
                    <a:pt x="8710" y="1319"/>
                    <a:pt x="8453" y="1319"/>
                  </a:cubicBezTo>
                  <a:cubicBezTo>
                    <a:pt x="8147" y="1319"/>
                    <a:pt x="7774" y="1294"/>
                    <a:pt x="7612" y="1186"/>
                  </a:cubicBezTo>
                  <a:cubicBezTo>
                    <a:pt x="7315" y="988"/>
                    <a:pt x="6156" y="573"/>
                    <a:pt x="6156" y="573"/>
                  </a:cubicBezTo>
                  <a:lnTo>
                    <a:pt x="4932" y="573"/>
                  </a:lnTo>
                  <a:cubicBezTo>
                    <a:pt x="4932" y="573"/>
                    <a:pt x="3939" y="342"/>
                    <a:pt x="3608" y="143"/>
                  </a:cubicBezTo>
                  <a:cubicBezTo>
                    <a:pt x="3431" y="50"/>
                    <a:pt x="3089" y="0"/>
                    <a:pt x="2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417300" y="2081575"/>
              <a:ext cx="69125" cy="198200"/>
            </a:xfrm>
            <a:custGeom>
              <a:avLst/>
              <a:gdLst/>
              <a:ahLst/>
              <a:cxnLst/>
              <a:rect l="l" t="t" r="r" b="b"/>
              <a:pathLst>
                <a:path w="2765" h="7928" extrusionOk="0">
                  <a:moveTo>
                    <a:pt x="2549" y="0"/>
                  </a:moveTo>
                  <a:lnTo>
                    <a:pt x="2284" y="927"/>
                  </a:lnTo>
                  <a:lnTo>
                    <a:pt x="2169" y="828"/>
                  </a:lnTo>
                  <a:lnTo>
                    <a:pt x="2152" y="1242"/>
                  </a:lnTo>
                  <a:lnTo>
                    <a:pt x="1986" y="713"/>
                  </a:lnTo>
                  <a:lnTo>
                    <a:pt x="2037" y="1606"/>
                  </a:lnTo>
                  <a:lnTo>
                    <a:pt x="1838" y="1441"/>
                  </a:lnTo>
                  <a:lnTo>
                    <a:pt x="1920" y="1705"/>
                  </a:lnTo>
                  <a:lnTo>
                    <a:pt x="1887" y="2052"/>
                  </a:lnTo>
                  <a:lnTo>
                    <a:pt x="1772" y="2350"/>
                  </a:lnTo>
                  <a:lnTo>
                    <a:pt x="1490" y="1838"/>
                  </a:lnTo>
                  <a:lnTo>
                    <a:pt x="1755" y="2698"/>
                  </a:lnTo>
                  <a:cubicBezTo>
                    <a:pt x="1258" y="4170"/>
                    <a:pt x="647" y="6008"/>
                    <a:pt x="199" y="7314"/>
                  </a:cubicBezTo>
                  <a:cubicBezTo>
                    <a:pt x="117" y="7513"/>
                    <a:pt x="67" y="7695"/>
                    <a:pt x="1" y="7861"/>
                  </a:cubicBezTo>
                  <a:lnTo>
                    <a:pt x="199" y="7927"/>
                  </a:lnTo>
                  <a:cubicBezTo>
                    <a:pt x="283" y="7695"/>
                    <a:pt x="365" y="7447"/>
                    <a:pt x="448" y="7182"/>
                  </a:cubicBezTo>
                  <a:cubicBezTo>
                    <a:pt x="912" y="5759"/>
                    <a:pt x="1424" y="3972"/>
                    <a:pt x="1788" y="2714"/>
                  </a:cubicBezTo>
                  <a:lnTo>
                    <a:pt x="2202" y="2301"/>
                  </a:lnTo>
                  <a:lnTo>
                    <a:pt x="2020" y="2400"/>
                  </a:lnTo>
                  <a:lnTo>
                    <a:pt x="2152" y="2019"/>
                  </a:lnTo>
                  <a:lnTo>
                    <a:pt x="2136" y="1904"/>
                  </a:lnTo>
                  <a:lnTo>
                    <a:pt x="2765" y="1457"/>
                  </a:lnTo>
                  <a:lnTo>
                    <a:pt x="2202" y="1672"/>
                  </a:lnTo>
                  <a:lnTo>
                    <a:pt x="2202" y="1672"/>
                  </a:lnTo>
                  <a:lnTo>
                    <a:pt x="2401" y="1390"/>
                  </a:lnTo>
                  <a:lnTo>
                    <a:pt x="2401" y="1390"/>
                  </a:lnTo>
                  <a:lnTo>
                    <a:pt x="2218" y="1457"/>
                  </a:lnTo>
                  <a:lnTo>
                    <a:pt x="2450" y="977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400375" y="2134525"/>
              <a:ext cx="21100" cy="160950"/>
            </a:xfrm>
            <a:custGeom>
              <a:avLst/>
              <a:gdLst/>
              <a:ahLst/>
              <a:cxnLst/>
              <a:rect l="l" t="t" r="r" b="b"/>
              <a:pathLst>
                <a:path w="844" h="6438" extrusionOk="0">
                  <a:moveTo>
                    <a:pt x="678" y="0"/>
                  </a:moveTo>
                  <a:lnTo>
                    <a:pt x="545" y="398"/>
                  </a:lnTo>
                  <a:lnTo>
                    <a:pt x="497" y="382"/>
                  </a:lnTo>
                  <a:lnTo>
                    <a:pt x="512" y="232"/>
                  </a:lnTo>
                  <a:lnTo>
                    <a:pt x="430" y="382"/>
                  </a:lnTo>
                  <a:lnTo>
                    <a:pt x="479" y="547"/>
                  </a:lnTo>
                  <a:lnTo>
                    <a:pt x="397" y="563"/>
                  </a:lnTo>
                  <a:lnTo>
                    <a:pt x="497" y="629"/>
                  </a:lnTo>
                  <a:lnTo>
                    <a:pt x="497" y="646"/>
                  </a:lnTo>
                  <a:lnTo>
                    <a:pt x="148" y="812"/>
                  </a:lnTo>
                  <a:lnTo>
                    <a:pt x="380" y="828"/>
                  </a:lnTo>
                  <a:lnTo>
                    <a:pt x="248" y="977"/>
                  </a:lnTo>
                  <a:lnTo>
                    <a:pt x="430" y="960"/>
                  </a:lnTo>
                  <a:lnTo>
                    <a:pt x="166" y="1308"/>
                  </a:lnTo>
                  <a:lnTo>
                    <a:pt x="413" y="1143"/>
                  </a:lnTo>
                  <a:lnTo>
                    <a:pt x="413" y="1143"/>
                  </a:lnTo>
                  <a:cubicBezTo>
                    <a:pt x="265" y="2103"/>
                    <a:pt x="0" y="4187"/>
                    <a:pt x="82" y="6438"/>
                  </a:cubicBezTo>
                  <a:lnTo>
                    <a:pt x="132" y="6438"/>
                  </a:lnTo>
                  <a:cubicBezTo>
                    <a:pt x="49" y="4137"/>
                    <a:pt x="331" y="2003"/>
                    <a:pt x="463" y="1093"/>
                  </a:cubicBezTo>
                  <a:lnTo>
                    <a:pt x="512" y="1026"/>
                  </a:lnTo>
                  <a:lnTo>
                    <a:pt x="645" y="1390"/>
                  </a:lnTo>
                  <a:lnTo>
                    <a:pt x="579" y="977"/>
                  </a:lnTo>
                  <a:lnTo>
                    <a:pt x="629" y="746"/>
                  </a:lnTo>
                  <a:lnTo>
                    <a:pt x="843" y="1176"/>
                  </a:lnTo>
                  <a:lnTo>
                    <a:pt x="678" y="646"/>
                  </a:lnTo>
                  <a:lnTo>
                    <a:pt x="744" y="629"/>
                  </a:lnTo>
                  <a:lnTo>
                    <a:pt x="678" y="514"/>
                  </a:lnTo>
                  <a:lnTo>
                    <a:pt x="794" y="364"/>
                  </a:lnTo>
                  <a:lnTo>
                    <a:pt x="794" y="364"/>
                  </a:lnTo>
                  <a:lnTo>
                    <a:pt x="612" y="431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471075" y="2219750"/>
              <a:ext cx="135325" cy="68275"/>
            </a:xfrm>
            <a:custGeom>
              <a:avLst/>
              <a:gdLst/>
              <a:ahLst/>
              <a:cxnLst/>
              <a:rect l="l" t="t" r="r" b="b"/>
              <a:pathLst>
                <a:path w="5413" h="2731" extrusionOk="0">
                  <a:moveTo>
                    <a:pt x="4585" y="0"/>
                  </a:moveTo>
                  <a:lnTo>
                    <a:pt x="4453" y="150"/>
                  </a:lnTo>
                  <a:lnTo>
                    <a:pt x="4336" y="199"/>
                  </a:lnTo>
                  <a:lnTo>
                    <a:pt x="4188" y="249"/>
                  </a:lnTo>
                  <a:lnTo>
                    <a:pt x="4254" y="83"/>
                  </a:lnTo>
                  <a:lnTo>
                    <a:pt x="4254" y="83"/>
                  </a:lnTo>
                  <a:lnTo>
                    <a:pt x="4023" y="315"/>
                  </a:lnTo>
                  <a:lnTo>
                    <a:pt x="3890" y="414"/>
                  </a:lnTo>
                  <a:lnTo>
                    <a:pt x="3906" y="414"/>
                  </a:lnTo>
                  <a:lnTo>
                    <a:pt x="4270" y="463"/>
                  </a:lnTo>
                  <a:lnTo>
                    <a:pt x="4254" y="348"/>
                  </a:lnTo>
                  <a:lnTo>
                    <a:pt x="4420" y="249"/>
                  </a:lnTo>
                  <a:lnTo>
                    <a:pt x="4369" y="481"/>
                  </a:lnTo>
                  <a:lnTo>
                    <a:pt x="4552" y="232"/>
                  </a:lnTo>
                  <a:lnTo>
                    <a:pt x="4751" y="496"/>
                  </a:lnTo>
                  <a:lnTo>
                    <a:pt x="4667" y="166"/>
                  </a:lnTo>
                  <a:lnTo>
                    <a:pt x="5064" y="265"/>
                  </a:lnTo>
                  <a:lnTo>
                    <a:pt x="5064" y="265"/>
                  </a:lnTo>
                  <a:lnTo>
                    <a:pt x="4883" y="132"/>
                  </a:lnTo>
                  <a:lnTo>
                    <a:pt x="5412" y="117"/>
                  </a:lnTo>
                  <a:lnTo>
                    <a:pt x="5115" y="66"/>
                  </a:lnTo>
                  <a:lnTo>
                    <a:pt x="4800" y="50"/>
                  </a:lnTo>
                  <a:lnTo>
                    <a:pt x="4552" y="132"/>
                  </a:lnTo>
                  <a:lnTo>
                    <a:pt x="4585" y="0"/>
                  </a:lnTo>
                  <a:close/>
                  <a:moveTo>
                    <a:pt x="3906" y="414"/>
                  </a:moveTo>
                  <a:cubicBezTo>
                    <a:pt x="3145" y="745"/>
                    <a:pt x="1954" y="1341"/>
                    <a:pt x="464" y="2350"/>
                  </a:cubicBezTo>
                  <a:cubicBezTo>
                    <a:pt x="316" y="2449"/>
                    <a:pt x="151" y="2566"/>
                    <a:pt x="1" y="2681"/>
                  </a:cubicBezTo>
                  <a:lnTo>
                    <a:pt x="117" y="2731"/>
                  </a:lnTo>
                  <a:cubicBezTo>
                    <a:pt x="283" y="2614"/>
                    <a:pt x="481" y="2482"/>
                    <a:pt x="663" y="2350"/>
                  </a:cubicBezTo>
                  <a:cubicBezTo>
                    <a:pt x="1706" y="1622"/>
                    <a:pt x="2880" y="894"/>
                    <a:pt x="3906" y="414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373075" y="2233800"/>
              <a:ext cx="64550" cy="47200"/>
            </a:xfrm>
            <a:custGeom>
              <a:avLst/>
              <a:gdLst/>
              <a:ahLst/>
              <a:cxnLst/>
              <a:rect l="l" t="t" r="r" b="b"/>
              <a:pathLst>
                <a:path w="2582" h="1888" extrusionOk="0">
                  <a:moveTo>
                    <a:pt x="115" y="1"/>
                  </a:moveTo>
                  <a:lnTo>
                    <a:pt x="115" y="1"/>
                  </a:lnTo>
                  <a:cubicBezTo>
                    <a:pt x="0" y="647"/>
                    <a:pt x="711" y="1408"/>
                    <a:pt x="711" y="1408"/>
                  </a:cubicBezTo>
                  <a:lnTo>
                    <a:pt x="1770" y="1772"/>
                  </a:lnTo>
                  <a:lnTo>
                    <a:pt x="1968" y="1838"/>
                  </a:lnTo>
                  <a:lnTo>
                    <a:pt x="2134" y="1887"/>
                  </a:lnTo>
                  <a:lnTo>
                    <a:pt x="2581" y="1011"/>
                  </a:lnTo>
                  <a:cubicBezTo>
                    <a:pt x="2449" y="1011"/>
                    <a:pt x="2332" y="1044"/>
                    <a:pt x="2217" y="1093"/>
                  </a:cubicBezTo>
                  <a:cubicBezTo>
                    <a:pt x="2118" y="1126"/>
                    <a:pt x="2035" y="1176"/>
                    <a:pt x="1968" y="1225"/>
                  </a:cubicBezTo>
                  <a:cubicBezTo>
                    <a:pt x="1836" y="1291"/>
                    <a:pt x="1754" y="1375"/>
                    <a:pt x="1754" y="1375"/>
                  </a:cubicBezTo>
                  <a:lnTo>
                    <a:pt x="2134" y="199"/>
                  </a:lnTo>
                  <a:lnTo>
                    <a:pt x="2134" y="199"/>
                  </a:lnTo>
                  <a:cubicBezTo>
                    <a:pt x="1555" y="464"/>
                    <a:pt x="1258" y="1176"/>
                    <a:pt x="1258" y="1176"/>
                  </a:cubicBezTo>
                  <a:lnTo>
                    <a:pt x="1059" y="316"/>
                  </a:lnTo>
                  <a:lnTo>
                    <a:pt x="927" y="1159"/>
                  </a:lnTo>
                  <a:cubicBezTo>
                    <a:pt x="695" y="563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463250" y="2249125"/>
              <a:ext cx="55025" cy="45100"/>
            </a:xfrm>
            <a:custGeom>
              <a:avLst/>
              <a:gdLst/>
              <a:ahLst/>
              <a:cxnLst/>
              <a:rect l="l" t="t" r="r" b="b"/>
              <a:pathLst>
                <a:path w="2201" h="1804" extrusionOk="0">
                  <a:moveTo>
                    <a:pt x="1108" y="1"/>
                  </a:moveTo>
                  <a:cubicBezTo>
                    <a:pt x="530" y="380"/>
                    <a:pt x="446" y="1026"/>
                    <a:pt x="446" y="1026"/>
                  </a:cubicBezTo>
                  <a:cubicBezTo>
                    <a:pt x="397" y="513"/>
                    <a:pt x="166" y="447"/>
                    <a:pt x="166" y="447"/>
                  </a:cubicBezTo>
                  <a:cubicBezTo>
                    <a:pt x="0" y="778"/>
                    <a:pt x="115" y="1424"/>
                    <a:pt x="115" y="1424"/>
                  </a:cubicBezTo>
                  <a:lnTo>
                    <a:pt x="314" y="1506"/>
                  </a:lnTo>
                  <a:lnTo>
                    <a:pt x="430" y="1556"/>
                  </a:lnTo>
                  <a:lnTo>
                    <a:pt x="927" y="1804"/>
                  </a:lnTo>
                  <a:lnTo>
                    <a:pt x="2200" y="1391"/>
                  </a:lnTo>
                  <a:lnTo>
                    <a:pt x="2200" y="1391"/>
                  </a:lnTo>
                  <a:lnTo>
                    <a:pt x="927" y="1506"/>
                  </a:lnTo>
                  <a:lnTo>
                    <a:pt x="927" y="1506"/>
                  </a:lnTo>
                  <a:lnTo>
                    <a:pt x="1754" y="1109"/>
                  </a:lnTo>
                  <a:cubicBezTo>
                    <a:pt x="1688" y="1101"/>
                    <a:pt x="1622" y="1098"/>
                    <a:pt x="1557" y="1098"/>
                  </a:cubicBezTo>
                  <a:cubicBezTo>
                    <a:pt x="1334" y="1098"/>
                    <a:pt x="1130" y="1137"/>
                    <a:pt x="976" y="1175"/>
                  </a:cubicBezTo>
                  <a:cubicBezTo>
                    <a:pt x="843" y="1208"/>
                    <a:pt x="744" y="1241"/>
                    <a:pt x="744" y="1241"/>
                  </a:cubicBezTo>
                  <a:cubicBezTo>
                    <a:pt x="744" y="1225"/>
                    <a:pt x="761" y="1192"/>
                    <a:pt x="777" y="1175"/>
                  </a:cubicBezTo>
                  <a:cubicBezTo>
                    <a:pt x="1141" y="530"/>
                    <a:pt x="1108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501125" y="2224575"/>
              <a:ext cx="724400" cy="149900"/>
            </a:xfrm>
            <a:custGeom>
              <a:avLst/>
              <a:gdLst/>
              <a:ahLst/>
              <a:cxnLst/>
              <a:rect l="l" t="t" r="r" b="b"/>
              <a:pathLst>
                <a:path w="28976" h="5996" extrusionOk="0">
                  <a:moveTo>
                    <a:pt x="25719" y="0"/>
                  </a:moveTo>
                  <a:cubicBezTo>
                    <a:pt x="25094" y="0"/>
                    <a:pt x="24414" y="6"/>
                    <a:pt x="23780" y="23"/>
                  </a:cubicBezTo>
                  <a:cubicBezTo>
                    <a:pt x="21876" y="72"/>
                    <a:pt x="20387" y="585"/>
                    <a:pt x="19361" y="800"/>
                  </a:cubicBezTo>
                  <a:cubicBezTo>
                    <a:pt x="18335" y="998"/>
                    <a:pt x="17805" y="1362"/>
                    <a:pt x="17095" y="1727"/>
                  </a:cubicBezTo>
                  <a:cubicBezTo>
                    <a:pt x="16391" y="2078"/>
                    <a:pt x="15455" y="2755"/>
                    <a:pt x="14334" y="2755"/>
                  </a:cubicBezTo>
                  <a:cubicBezTo>
                    <a:pt x="14295" y="2755"/>
                    <a:pt x="14255" y="2754"/>
                    <a:pt x="14215" y="2752"/>
                  </a:cubicBezTo>
                  <a:cubicBezTo>
                    <a:pt x="13024" y="2703"/>
                    <a:pt x="11683" y="2339"/>
                    <a:pt x="10608" y="2339"/>
                  </a:cubicBezTo>
                  <a:cubicBezTo>
                    <a:pt x="9532" y="2339"/>
                    <a:pt x="9218" y="2653"/>
                    <a:pt x="8953" y="2703"/>
                  </a:cubicBezTo>
                  <a:cubicBezTo>
                    <a:pt x="8705" y="2752"/>
                    <a:pt x="7215" y="2803"/>
                    <a:pt x="6487" y="2852"/>
                  </a:cubicBezTo>
                  <a:cubicBezTo>
                    <a:pt x="5776" y="2902"/>
                    <a:pt x="5412" y="3266"/>
                    <a:pt x="4850" y="3580"/>
                  </a:cubicBezTo>
                  <a:cubicBezTo>
                    <a:pt x="4270" y="3878"/>
                    <a:pt x="1" y="4855"/>
                    <a:pt x="1" y="4855"/>
                  </a:cubicBezTo>
                  <a:lnTo>
                    <a:pt x="28726" y="5996"/>
                  </a:lnTo>
                  <a:lnTo>
                    <a:pt x="28975" y="436"/>
                  </a:lnTo>
                  <a:lnTo>
                    <a:pt x="27998" y="23"/>
                  </a:lnTo>
                  <a:cubicBezTo>
                    <a:pt x="27998" y="23"/>
                    <a:pt x="26969" y="0"/>
                    <a:pt x="257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908625" y="2156475"/>
              <a:ext cx="295775" cy="112100"/>
            </a:xfrm>
            <a:custGeom>
              <a:avLst/>
              <a:gdLst/>
              <a:ahLst/>
              <a:cxnLst/>
              <a:rect l="l" t="t" r="r" b="b"/>
              <a:pathLst>
                <a:path w="11831" h="4484" extrusionOk="0">
                  <a:moveTo>
                    <a:pt x="11831" y="0"/>
                  </a:moveTo>
                  <a:cubicBezTo>
                    <a:pt x="11830" y="0"/>
                    <a:pt x="10474" y="761"/>
                    <a:pt x="9498" y="1968"/>
                  </a:cubicBezTo>
                  <a:cubicBezTo>
                    <a:pt x="9448" y="744"/>
                    <a:pt x="8969" y="265"/>
                    <a:pt x="8969" y="265"/>
                  </a:cubicBezTo>
                  <a:cubicBezTo>
                    <a:pt x="8969" y="265"/>
                    <a:pt x="8638" y="943"/>
                    <a:pt x="8439" y="2085"/>
                  </a:cubicBezTo>
                  <a:cubicBezTo>
                    <a:pt x="8406" y="2217"/>
                    <a:pt x="8389" y="2333"/>
                    <a:pt x="8389" y="2449"/>
                  </a:cubicBezTo>
                  <a:cubicBezTo>
                    <a:pt x="8124" y="1754"/>
                    <a:pt x="7678" y="1324"/>
                    <a:pt x="7413" y="1108"/>
                  </a:cubicBezTo>
                  <a:cubicBezTo>
                    <a:pt x="7363" y="347"/>
                    <a:pt x="7231" y="33"/>
                    <a:pt x="7231" y="33"/>
                  </a:cubicBezTo>
                  <a:cubicBezTo>
                    <a:pt x="6767" y="629"/>
                    <a:pt x="6536" y="1390"/>
                    <a:pt x="6436" y="2052"/>
                  </a:cubicBezTo>
                  <a:cubicBezTo>
                    <a:pt x="6288" y="1258"/>
                    <a:pt x="6056" y="794"/>
                    <a:pt x="6056" y="794"/>
                  </a:cubicBezTo>
                  <a:cubicBezTo>
                    <a:pt x="5708" y="1390"/>
                    <a:pt x="5609" y="2284"/>
                    <a:pt x="5576" y="2912"/>
                  </a:cubicBezTo>
                  <a:cubicBezTo>
                    <a:pt x="5527" y="2846"/>
                    <a:pt x="5477" y="2763"/>
                    <a:pt x="5428" y="2697"/>
                  </a:cubicBezTo>
                  <a:cubicBezTo>
                    <a:pt x="5510" y="1953"/>
                    <a:pt x="5543" y="960"/>
                    <a:pt x="5212" y="265"/>
                  </a:cubicBezTo>
                  <a:cubicBezTo>
                    <a:pt x="5212" y="265"/>
                    <a:pt x="4815" y="794"/>
                    <a:pt x="4649" y="1869"/>
                  </a:cubicBezTo>
                  <a:cubicBezTo>
                    <a:pt x="4385" y="1655"/>
                    <a:pt x="4087" y="1456"/>
                    <a:pt x="3740" y="1357"/>
                  </a:cubicBezTo>
                  <a:lnTo>
                    <a:pt x="3740" y="1357"/>
                  </a:lnTo>
                  <a:cubicBezTo>
                    <a:pt x="3740" y="1357"/>
                    <a:pt x="4071" y="2035"/>
                    <a:pt x="4600" y="2846"/>
                  </a:cubicBezTo>
                  <a:cubicBezTo>
                    <a:pt x="4600" y="3061"/>
                    <a:pt x="4616" y="3276"/>
                    <a:pt x="4633" y="3524"/>
                  </a:cubicBezTo>
                  <a:cubicBezTo>
                    <a:pt x="4071" y="2730"/>
                    <a:pt x="2730" y="1075"/>
                    <a:pt x="1108" y="711"/>
                  </a:cubicBezTo>
                  <a:lnTo>
                    <a:pt x="1108" y="711"/>
                  </a:lnTo>
                  <a:cubicBezTo>
                    <a:pt x="1108" y="711"/>
                    <a:pt x="1523" y="2101"/>
                    <a:pt x="2928" y="3276"/>
                  </a:cubicBezTo>
                  <a:cubicBezTo>
                    <a:pt x="2509" y="3167"/>
                    <a:pt x="2039" y="3092"/>
                    <a:pt x="1537" y="3092"/>
                  </a:cubicBezTo>
                  <a:cubicBezTo>
                    <a:pt x="1049" y="3092"/>
                    <a:pt x="530" y="3163"/>
                    <a:pt x="0" y="3343"/>
                  </a:cubicBezTo>
                  <a:cubicBezTo>
                    <a:pt x="0" y="3343"/>
                    <a:pt x="3012" y="3491"/>
                    <a:pt x="4219" y="4484"/>
                  </a:cubicBezTo>
                  <a:lnTo>
                    <a:pt x="9134" y="3722"/>
                  </a:lnTo>
                  <a:cubicBezTo>
                    <a:pt x="9134" y="3722"/>
                    <a:pt x="11367" y="1671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934275" y="1910300"/>
              <a:ext cx="165875" cy="325625"/>
            </a:xfrm>
            <a:custGeom>
              <a:avLst/>
              <a:gdLst/>
              <a:ahLst/>
              <a:cxnLst/>
              <a:rect l="l" t="t" r="r" b="b"/>
              <a:pathLst>
                <a:path w="6635" h="13025" extrusionOk="0">
                  <a:moveTo>
                    <a:pt x="0" y="1"/>
                  </a:moveTo>
                  <a:lnTo>
                    <a:pt x="629" y="630"/>
                  </a:lnTo>
                  <a:lnTo>
                    <a:pt x="861" y="994"/>
                  </a:lnTo>
                  <a:lnTo>
                    <a:pt x="166" y="879"/>
                  </a:lnTo>
                  <a:lnTo>
                    <a:pt x="960" y="1143"/>
                  </a:lnTo>
                  <a:lnTo>
                    <a:pt x="843" y="1210"/>
                  </a:lnTo>
                  <a:lnTo>
                    <a:pt x="1158" y="1457"/>
                  </a:lnTo>
                  <a:lnTo>
                    <a:pt x="1075" y="1540"/>
                  </a:lnTo>
                  <a:lnTo>
                    <a:pt x="1340" y="1788"/>
                  </a:lnTo>
                  <a:lnTo>
                    <a:pt x="1340" y="1788"/>
                  </a:lnTo>
                  <a:lnTo>
                    <a:pt x="678" y="1574"/>
                  </a:lnTo>
                  <a:lnTo>
                    <a:pt x="1174" y="1772"/>
                  </a:lnTo>
                  <a:lnTo>
                    <a:pt x="1688" y="2269"/>
                  </a:lnTo>
                  <a:lnTo>
                    <a:pt x="1324" y="2053"/>
                  </a:lnTo>
                  <a:lnTo>
                    <a:pt x="877" y="1971"/>
                  </a:lnTo>
                  <a:lnTo>
                    <a:pt x="877" y="1971"/>
                  </a:lnTo>
                  <a:cubicBezTo>
                    <a:pt x="877" y="1971"/>
                    <a:pt x="1472" y="2251"/>
                    <a:pt x="1538" y="2284"/>
                  </a:cubicBezTo>
                  <a:cubicBezTo>
                    <a:pt x="1605" y="2318"/>
                    <a:pt x="1920" y="2648"/>
                    <a:pt x="2068" y="2831"/>
                  </a:cubicBezTo>
                  <a:cubicBezTo>
                    <a:pt x="4054" y="6487"/>
                    <a:pt x="6503" y="12941"/>
                    <a:pt x="6503" y="12941"/>
                  </a:cubicBezTo>
                  <a:lnTo>
                    <a:pt x="6635" y="13024"/>
                  </a:lnTo>
                  <a:cubicBezTo>
                    <a:pt x="4881" y="8060"/>
                    <a:pt x="3193" y="4751"/>
                    <a:pt x="2101" y="2864"/>
                  </a:cubicBezTo>
                  <a:lnTo>
                    <a:pt x="2101" y="2864"/>
                  </a:lnTo>
                  <a:lnTo>
                    <a:pt x="2151" y="2913"/>
                  </a:lnTo>
                  <a:lnTo>
                    <a:pt x="2151" y="2368"/>
                  </a:lnTo>
                  <a:lnTo>
                    <a:pt x="1986" y="2483"/>
                  </a:lnTo>
                  <a:lnTo>
                    <a:pt x="1902" y="2169"/>
                  </a:lnTo>
                  <a:lnTo>
                    <a:pt x="1605" y="1391"/>
                  </a:lnTo>
                  <a:lnTo>
                    <a:pt x="1803" y="2202"/>
                  </a:lnTo>
                  <a:lnTo>
                    <a:pt x="1556" y="1755"/>
                  </a:lnTo>
                  <a:lnTo>
                    <a:pt x="1505" y="1689"/>
                  </a:lnTo>
                  <a:lnTo>
                    <a:pt x="1307" y="713"/>
                  </a:lnTo>
                  <a:lnTo>
                    <a:pt x="1423" y="1523"/>
                  </a:lnTo>
                  <a:lnTo>
                    <a:pt x="1291" y="1292"/>
                  </a:lnTo>
                  <a:lnTo>
                    <a:pt x="1108" y="812"/>
                  </a:lnTo>
                  <a:lnTo>
                    <a:pt x="1141" y="1210"/>
                  </a:lnTo>
                  <a:lnTo>
                    <a:pt x="910" y="879"/>
                  </a:lnTo>
                  <a:lnTo>
                    <a:pt x="629" y="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7102625" y="1987250"/>
              <a:ext cx="96425" cy="244525"/>
            </a:xfrm>
            <a:custGeom>
              <a:avLst/>
              <a:gdLst/>
              <a:ahLst/>
              <a:cxnLst/>
              <a:rect l="l" t="t" r="r" b="b"/>
              <a:pathLst>
                <a:path w="3857" h="9781" extrusionOk="0">
                  <a:moveTo>
                    <a:pt x="3856" y="1"/>
                  </a:moveTo>
                  <a:lnTo>
                    <a:pt x="3442" y="349"/>
                  </a:lnTo>
                  <a:lnTo>
                    <a:pt x="3261" y="696"/>
                  </a:lnTo>
                  <a:lnTo>
                    <a:pt x="3128" y="945"/>
                  </a:lnTo>
                  <a:lnTo>
                    <a:pt x="3128" y="663"/>
                  </a:lnTo>
                  <a:lnTo>
                    <a:pt x="3012" y="1011"/>
                  </a:lnTo>
                  <a:lnTo>
                    <a:pt x="2946" y="1192"/>
                  </a:lnTo>
                  <a:lnTo>
                    <a:pt x="2963" y="614"/>
                  </a:lnTo>
                  <a:lnTo>
                    <a:pt x="2897" y="1324"/>
                  </a:lnTo>
                  <a:lnTo>
                    <a:pt x="2879" y="1375"/>
                  </a:lnTo>
                  <a:lnTo>
                    <a:pt x="2714" y="1706"/>
                  </a:lnTo>
                  <a:lnTo>
                    <a:pt x="2813" y="1110"/>
                  </a:lnTo>
                  <a:lnTo>
                    <a:pt x="2648" y="1688"/>
                  </a:lnTo>
                  <a:lnTo>
                    <a:pt x="2615" y="1920"/>
                  </a:lnTo>
                  <a:lnTo>
                    <a:pt x="2482" y="1854"/>
                  </a:lnTo>
                  <a:lnTo>
                    <a:pt x="2482" y="1854"/>
                  </a:lnTo>
                  <a:lnTo>
                    <a:pt x="2515" y="2235"/>
                  </a:lnTo>
                  <a:cubicBezTo>
                    <a:pt x="2515" y="2235"/>
                    <a:pt x="2533" y="2218"/>
                    <a:pt x="2548" y="2185"/>
                  </a:cubicBezTo>
                  <a:lnTo>
                    <a:pt x="2548" y="2185"/>
                  </a:lnTo>
                  <a:cubicBezTo>
                    <a:pt x="1904" y="3625"/>
                    <a:pt x="911" y="6107"/>
                    <a:pt x="0" y="9781"/>
                  </a:cubicBezTo>
                  <a:lnTo>
                    <a:pt x="84" y="9714"/>
                  </a:lnTo>
                  <a:cubicBezTo>
                    <a:pt x="84" y="9714"/>
                    <a:pt x="1390" y="4916"/>
                    <a:pt x="2566" y="2169"/>
                  </a:cubicBezTo>
                  <a:cubicBezTo>
                    <a:pt x="2665" y="2037"/>
                    <a:pt x="2863" y="1772"/>
                    <a:pt x="2912" y="1739"/>
                  </a:cubicBezTo>
                  <a:cubicBezTo>
                    <a:pt x="2963" y="1706"/>
                    <a:pt x="3360" y="1474"/>
                    <a:pt x="3360" y="1474"/>
                  </a:cubicBezTo>
                  <a:lnTo>
                    <a:pt x="3360" y="1474"/>
                  </a:lnTo>
                  <a:lnTo>
                    <a:pt x="3045" y="1573"/>
                  </a:lnTo>
                  <a:lnTo>
                    <a:pt x="2797" y="1739"/>
                  </a:lnTo>
                  <a:lnTo>
                    <a:pt x="3144" y="1358"/>
                  </a:lnTo>
                  <a:lnTo>
                    <a:pt x="3475" y="1176"/>
                  </a:lnTo>
                  <a:lnTo>
                    <a:pt x="3029" y="1375"/>
                  </a:lnTo>
                  <a:lnTo>
                    <a:pt x="3194" y="1176"/>
                  </a:lnTo>
                  <a:lnTo>
                    <a:pt x="3128" y="1126"/>
                  </a:lnTo>
                  <a:lnTo>
                    <a:pt x="3343" y="927"/>
                  </a:lnTo>
                  <a:lnTo>
                    <a:pt x="3243" y="894"/>
                  </a:lnTo>
                  <a:lnTo>
                    <a:pt x="3806" y="647"/>
                  </a:lnTo>
                  <a:lnTo>
                    <a:pt x="3310" y="779"/>
                  </a:lnTo>
                  <a:lnTo>
                    <a:pt x="3459" y="497"/>
                  </a:lnTo>
                  <a:lnTo>
                    <a:pt x="385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7017400" y="1866075"/>
              <a:ext cx="60025" cy="381425"/>
            </a:xfrm>
            <a:custGeom>
              <a:avLst/>
              <a:gdLst/>
              <a:ahLst/>
              <a:cxnLst/>
              <a:rect l="l" t="t" r="r" b="b"/>
              <a:pathLst>
                <a:path w="2401" h="15257" extrusionOk="0">
                  <a:moveTo>
                    <a:pt x="216" y="0"/>
                  </a:moveTo>
                  <a:lnTo>
                    <a:pt x="497" y="810"/>
                  </a:lnTo>
                  <a:lnTo>
                    <a:pt x="183" y="645"/>
                  </a:lnTo>
                  <a:lnTo>
                    <a:pt x="464" y="861"/>
                  </a:lnTo>
                  <a:lnTo>
                    <a:pt x="514" y="1009"/>
                  </a:lnTo>
                  <a:lnTo>
                    <a:pt x="199" y="1042"/>
                  </a:lnTo>
                  <a:lnTo>
                    <a:pt x="481" y="1059"/>
                  </a:lnTo>
                  <a:lnTo>
                    <a:pt x="580" y="1324"/>
                  </a:lnTo>
                  <a:lnTo>
                    <a:pt x="0" y="1042"/>
                  </a:lnTo>
                  <a:lnTo>
                    <a:pt x="580" y="1505"/>
                  </a:lnTo>
                  <a:lnTo>
                    <a:pt x="382" y="1505"/>
                  </a:lnTo>
                  <a:lnTo>
                    <a:pt x="613" y="1622"/>
                  </a:lnTo>
                  <a:lnTo>
                    <a:pt x="382" y="2118"/>
                  </a:lnTo>
                  <a:lnTo>
                    <a:pt x="662" y="1737"/>
                  </a:lnTo>
                  <a:lnTo>
                    <a:pt x="680" y="2002"/>
                  </a:lnTo>
                  <a:lnTo>
                    <a:pt x="812" y="1953"/>
                  </a:lnTo>
                  <a:lnTo>
                    <a:pt x="1176" y="3938"/>
                  </a:lnTo>
                  <a:lnTo>
                    <a:pt x="1176" y="3872"/>
                  </a:lnTo>
                  <a:cubicBezTo>
                    <a:pt x="1805" y="8289"/>
                    <a:pt x="2185" y="15058"/>
                    <a:pt x="2169" y="15173"/>
                  </a:cubicBezTo>
                  <a:lnTo>
                    <a:pt x="2400" y="15256"/>
                  </a:lnTo>
                  <a:cubicBezTo>
                    <a:pt x="2169" y="9977"/>
                    <a:pt x="1556" y="5841"/>
                    <a:pt x="1110" y="3392"/>
                  </a:cubicBezTo>
                  <a:cubicBezTo>
                    <a:pt x="1077" y="3144"/>
                    <a:pt x="1026" y="2846"/>
                    <a:pt x="977" y="2564"/>
                  </a:cubicBezTo>
                  <a:cubicBezTo>
                    <a:pt x="878" y="2002"/>
                    <a:pt x="762" y="1522"/>
                    <a:pt x="662" y="1141"/>
                  </a:cubicBezTo>
                  <a:cubicBezTo>
                    <a:pt x="629" y="993"/>
                    <a:pt x="613" y="910"/>
                    <a:pt x="613" y="910"/>
                  </a:cubicBezTo>
                  <a:lnTo>
                    <a:pt x="580" y="8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7078225" y="1946725"/>
              <a:ext cx="43875" cy="299525"/>
            </a:xfrm>
            <a:custGeom>
              <a:avLst/>
              <a:gdLst/>
              <a:ahLst/>
              <a:cxnLst/>
              <a:rect l="l" t="t" r="r" b="b"/>
              <a:pathLst>
                <a:path w="1755" h="11981" extrusionOk="0">
                  <a:moveTo>
                    <a:pt x="1075" y="0"/>
                  </a:moveTo>
                  <a:lnTo>
                    <a:pt x="1009" y="1225"/>
                  </a:lnTo>
                  <a:lnTo>
                    <a:pt x="844" y="1109"/>
                  </a:lnTo>
                  <a:lnTo>
                    <a:pt x="943" y="1622"/>
                  </a:lnTo>
                  <a:lnTo>
                    <a:pt x="596" y="1026"/>
                  </a:lnTo>
                  <a:lnTo>
                    <a:pt x="910" y="2118"/>
                  </a:lnTo>
                  <a:lnTo>
                    <a:pt x="612" y="1953"/>
                  </a:lnTo>
                  <a:lnTo>
                    <a:pt x="778" y="2268"/>
                  </a:lnTo>
                  <a:lnTo>
                    <a:pt x="844" y="2698"/>
                  </a:lnTo>
                  <a:lnTo>
                    <a:pt x="778" y="3111"/>
                  </a:lnTo>
                  <a:lnTo>
                    <a:pt x="281" y="2548"/>
                  </a:lnTo>
                  <a:lnTo>
                    <a:pt x="844" y="3525"/>
                  </a:lnTo>
                  <a:cubicBezTo>
                    <a:pt x="546" y="6967"/>
                    <a:pt x="1" y="11832"/>
                    <a:pt x="1" y="11832"/>
                  </a:cubicBezTo>
                  <a:lnTo>
                    <a:pt x="215" y="11980"/>
                  </a:lnTo>
                  <a:cubicBezTo>
                    <a:pt x="513" y="10343"/>
                    <a:pt x="778" y="6122"/>
                    <a:pt x="910" y="3541"/>
                  </a:cubicBezTo>
                  <a:lnTo>
                    <a:pt x="1291" y="2930"/>
                  </a:lnTo>
                  <a:lnTo>
                    <a:pt x="1109" y="3095"/>
                  </a:lnTo>
                  <a:lnTo>
                    <a:pt x="1175" y="2599"/>
                  </a:lnTo>
                  <a:lnTo>
                    <a:pt x="1109" y="2449"/>
                  </a:lnTo>
                  <a:lnTo>
                    <a:pt x="1755" y="1738"/>
                  </a:lnTo>
                  <a:lnTo>
                    <a:pt x="1126" y="2151"/>
                  </a:lnTo>
                  <a:lnTo>
                    <a:pt x="1291" y="1754"/>
                  </a:lnTo>
                  <a:lnTo>
                    <a:pt x="1093" y="1871"/>
                  </a:lnTo>
                  <a:lnTo>
                    <a:pt x="1093" y="1871"/>
                  </a:lnTo>
                  <a:lnTo>
                    <a:pt x="1225" y="122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extrusionOk="0">
                  <a:moveTo>
                    <a:pt x="663" y="347"/>
                  </a:moveTo>
                  <a:cubicBezTo>
                    <a:pt x="673" y="354"/>
                    <a:pt x="683" y="361"/>
                    <a:pt x="693" y="366"/>
                  </a:cubicBezTo>
                  <a:lnTo>
                    <a:pt x="693" y="366"/>
                  </a:lnTo>
                  <a:cubicBezTo>
                    <a:pt x="675" y="354"/>
                    <a:pt x="663" y="347"/>
                    <a:pt x="663" y="347"/>
                  </a:cubicBezTo>
                  <a:close/>
                  <a:moveTo>
                    <a:pt x="1" y="0"/>
                  </a:moveTo>
                  <a:lnTo>
                    <a:pt x="713" y="563"/>
                  </a:lnTo>
                  <a:lnTo>
                    <a:pt x="199" y="530"/>
                  </a:lnTo>
                  <a:lnTo>
                    <a:pt x="199" y="530"/>
                  </a:lnTo>
                  <a:cubicBezTo>
                    <a:pt x="199" y="530"/>
                    <a:pt x="680" y="662"/>
                    <a:pt x="795" y="695"/>
                  </a:cubicBezTo>
                  <a:cubicBezTo>
                    <a:pt x="894" y="744"/>
                    <a:pt x="1192" y="910"/>
                    <a:pt x="1192" y="910"/>
                  </a:cubicBezTo>
                  <a:lnTo>
                    <a:pt x="431" y="844"/>
                  </a:lnTo>
                  <a:lnTo>
                    <a:pt x="1325" y="1075"/>
                  </a:lnTo>
                  <a:lnTo>
                    <a:pt x="1060" y="1770"/>
                  </a:lnTo>
                  <a:lnTo>
                    <a:pt x="1457" y="1175"/>
                  </a:lnTo>
                  <a:lnTo>
                    <a:pt x="1772" y="1472"/>
                  </a:lnTo>
                  <a:lnTo>
                    <a:pt x="1490" y="1754"/>
                  </a:lnTo>
                  <a:lnTo>
                    <a:pt x="1953" y="1456"/>
                  </a:lnTo>
                  <a:cubicBezTo>
                    <a:pt x="2979" y="2399"/>
                    <a:pt x="4568" y="4005"/>
                    <a:pt x="6520" y="6403"/>
                  </a:cubicBezTo>
                  <a:cubicBezTo>
                    <a:pt x="6553" y="6387"/>
                    <a:pt x="6604" y="6370"/>
                    <a:pt x="6653" y="6354"/>
                  </a:cubicBezTo>
                  <a:cubicBezTo>
                    <a:pt x="4916" y="4219"/>
                    <a:pt x="2699" y="1754"/>
                    <a:pt x="961" y="546"/>
                  </a:cubicBezTo>
                  <a:lnTo>
                    <a:pt x="878" y="480"/>
                  </a:lnTo>
                  <a:lnTo>
                    <a:pt x="779" y="431"/>
                  </a:lnTo>
                  <a:cubicBezTo>
                    <a:pt x="753" y="405"/>
                    <a:pt x="727" y="388"/>
                    <a:pt x="693" y="366"/>
                  </a:cubicBezTo>
                  <a:lnTo>
                    <a:pt x="693" y="366"/>
                  </a:lnTo>
                  <a:cubicBezTo>
                    <a:pt x="703" y="374"/>
                    <a:pt x="716" y="385"/>
                    <a:pt x="729" y="3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fill="none" extrusionOk="0">
                  <a:moveTo>
                    <a:pt x="199" y="530"/>
                  </a:moveTo>
                  <a:lnTo>
                    <a:pt x="713" y="563"/>
                  </a:lnTo>
                  <a:lnTo>
                    <a:pt x="1" y="0"/>
                  </a:lnTo>
                  <a:lnTo>
                    <a:pt x="729" y="397"/>
                  </a:lnTo>
                  <a:cubicBezTo>
                    <a:pt x="696" y="364"/>
                    <a:pt x="663" y="347"/>
                    <a:pt x="663" y="347"/>
                  </a:cubicBezTo>
                  <a:cubicBezTo>
                    <a:pt x="713" y="380"/>
                    <a:pt x="746" y="397"/>
                    <a:pt x="779" y="431"/>
                  </a:cubicBezTo>
                  <a:lnTo>
                    <a:pt x="878" y="480"/>
                  </a:lnTo>
                  <a:lnTo>
                    <a:pt x="961" y="546"/>
                  </a:lnTo>
                  <a:cubicBezTo>
                    <a:pt x="2699" y="1754"/>
                    <a:pt x="4916" y="4219"/>
                    <a:pt x="6653" y="6354"/>
                  </a:cubicBezTo>
                  <a:cubicBezTo>
                    <a:pt x="6604" y="6370"/>
                    <a:pt x="6553" y="6387"/>
                    <a:pt x="6520" y="6403"/>
                  </a:cubicBezTo>
                  <a:cubicBezTo>
                    <a:pt x="4568" y="4005"/>
                    <a:pt x="2979" y="2399"/>
                    <a:pt x="1953" y="1456"/>
                  </a:cubicBezTo>
                  <a:lnTo>
                    <a:pt x="1490" y="1754"/>
                  </a:lnTo>
                  <a:lnTo>
                    <a:pt x="1772" y="1472"/>
                  </a:lnTo>
                  <a:lnTo>
                    <a:pt x="1457" y="1175"/>
                  </a:lnTo>
                  <a:lnTo>
                    <a:pt x="1060" y="1770"/>
                  </a:lnTo>
                  <a:lnTo>
                    <a:pt x="1325" y="1075"/>
                  </a:lnTo>
                  <a:lnTo>
                    <a:pt x="431" y="844"/>
                  </a:lnTo>
                  <a:lnTo>
                    <a:pt x="1192" y="910"/>
                  </a:lnTo>
                  <a:cubicBezTo>
                    <a:pt x="1192" y="910"/>
                    <a:pt x="894" y="744"/>
                    <a:pt x="795" y="695"/>
                  </a:cubicBezTo>
                  <a:cubicBezTo>
                    <a:pt x="680" y="662"/>
                    <a:pt x="199" y="530"/>
                    <a:pt x="199" y="5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805200" y="2146925"/>
              <a:ext cx="249450" cy="79450"/>
            </a:xfrm>
            <a:custGeom>
              <a:avLst/>
              <a:gdLst/>
              <a:ahLst/>
              <a:cxnLst/>
              <a:rect l="l" t="t" r="r" b="b"/>
              <a:pathLst>
                <a:path w="9978" h="3178" extrusionOk="0">
                  <a:moveTo>
                    <a:pt x="1258" y="1"/>
                  </a:moveTo>
                  <a:lnTo>
                    <a:pt x="1357" y="183"/>
                  </a:lnTo>
                  <a:lnTo>
                    <a:pt x="927" y="150"/>
                  </a:lnTo>
                  <a:lnTo>
                    <a:pt x="464" y="266"/>
                  </a:lnTo>
                  <a:lnTo>
                    <a:pt x="1" y="448"/>
                  </a:lnTo>
                  <a:lnTo>
                    <a:pt x="1" y="448"/>
                  </a:lnTo>
                  <a:lnTo>
                    <a:pt x="844" y="299"/>
                  </a:lnTo>
                  <a:lnTo>
                    <a:pt x="596" y="581"/>
                  </a:lnTo>
                  <a:lnTo>
                    <a:pt x="1175" y="283"/>
                  </a:lnTo>
                  <a:lnTo>
                    <a:pt x="1159" y="845"/>
                  </a:lnTo>
                  <a:lnTo>
                    <a:pt x="1391" y="332"/>
                  </a:lnTo>
                  <a:lnTo>
                    <a:pt x="1755" y="680"/>
                  </a:lnTo>
                  <a:lnTo>
                    <a:pt x="1589" y="349"/>
                  </a:lnTo>
                  <a:lnTo>
                    <a:pt x="1903" y="431"/>
                  </a:lnTo>
                  <a:lnTo>
                    <a:pt x="1903" y="630"/>
                  </a:lnTo>
                  <a:lnTo>
                    <a:pt x="2450" y="448"/>
                  </a:lnTo>
                  <a:cubicBezTo>
                    <a:pt x="4782" y="978"/>
                    <a:pt x="7678" y="2185"/>
                    <a:pt x="9845" y="3178"/>
                  </a:cubicBezTo>
                  <a:cubicBezTo>
                    <a:pt x="9878" y="3129"/>
                    <a:pt x="9929" y="3079"/>
                    <a:pt x="9978" y="3030"/>
                  </a:cubicBezTo>
                  <a:cubicBezTo>
                    <a:pt x="6569" y="1474"/>
                    <a:pt x="3972" y="762"/>
                    <a:pt x="2465" y="431"/>
                  </a:cubicBezTo>
                  <a:lnTo>
                    <a:pt x="2234" y="316"/>
                  </a:lnTo>
                  <a:lnTo>
                    <a:pt x="1804" y="34"/>
                  </a:lnTo>
                  <a:lnTo>
                    <a:pt x="1969" y="266"/>
                  </a:lnTo>
                  <a:lnTo>
                    <a:pt x="1704" y="232"/>
                  </a:lnTo>
                  <a:lnTo>
                    <a:pt x="1506" y="199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872625" y="2183325"/>
              <a:ext cx="160950" cy="51750"/>
            </a:xfrm>
            <a:custGeom>
              <a:avLst/>
              <a:gdLst/>
              <a:ahLst/>
              <a:cxnLst/>
              <a:rect l="l" t="t" r="r" b="b"/>
              <a:pathLst>
                <a:path w="6438" h="2070" extrusionOk="0">
                  <a:moveTo>
                    <a:pt x="728" y="1"/>
                  </a:moveTo>
                  <a:lnTo>
                    <a:pt x="1092" y="365"/>
                  </a:lnTo>
                  <a:lnTo>
                    <a:pt x="944" y="349"/>
                  </a:lnTo>
                  <a:lnTo>
                    <a:pt x="580" y="233"/>
                  </a:lnTo>
                  <a:lnTo>
                    <a:pt x="778" y="349"/>
                  </a:lnTo>
                  <a:cubicBezTo>
                    <a:pt x="712" y="332"/>
                    <a:pt x="679" y="332"/>
                    <a:pt x="679" y="332"/>
                  </a:cubicBezTo>
                  <a:lnTo>
                    <a:pt x="0" y="200"/>
                  </a:lnTo>
                  <a:lnTo>
                    <a:pt x="679" y="382"/>
                  </a:lnTo>
                  <a:lnTo>
                    <a:pt x="430" y="497"/>
                  </a:lnTo>
                  <a:lnTo>
                    <a:pt x="778" y="448"/>
                  </a:lnTo>
                  <a:lnTo>
                    <a:pt x="1043" y="795"/>
                  </a:lnTo>
                  <a:lnTo>
                    <a:pt x="944" y="530"/>
                  </a:lnTo>
                  <a:lnTo>
                    <a:pt x="1125" y="614"/>
                  </a:lnTo>
                  <a:lnTo>
                    <a:pt x="1324" y="994"/>
                  </a:lnTo>
                  <a:lnTo>
                    <a:pt x="1242" y="581"/>
                  </a:lnTo>
                  <a:lnTo>
                    <a:pt x="1489" y="647"/>
                  </a:lnTo>
                  <a:lnTo>
                    <a:pt x="1853" y="928"/>
                  </a:lnTo>
                  <a:lnTo>
                    <a:pt x="1705" y="663"/>
                  </a:lnTo>
                  <a:lnTo>
                    <a:pt x="1705" y="663"/>
                  </a:lnTo>
                  <a:cubicBezTo>
                    <a:pt x="2599" y="961"/>
                    <a:pt x="3823" y="1309"/>
                    <a:pt x="5114" y="1673"/>
                  </a:cubicBezTo>
                  <a:cubicBezTo>
                    <a:pt x="5196" y="1706"/>
                    <a:pt x="5279" y="1722"/>
                    <a:pt x="5361" y="1739"/>
                  </a:cubicBezTo>
                  <a:cubicBezTo>
                    <a:pt x="5279" y="1722"/>
                    <a:pt x="5196" y="1706"/>
                    <a:pt x="5130" y="1673"/>
                  </a:cubicBezTo>
                  <a:cubicBezTo>
                    <a:pt x="3757" y="1259"/>
                    <a:pt x="2515" y="879"/>
                    <a:pt x="1688" y="630"/>
                  </a:cubicBezTo>
                  <a:lnTo>
                    <a:pt x="1275" y="398"/>
                  </a:lnTo>
                  <a:lnTo>
                    <a:pt x="728" y="1"/>
                  </a:lnTo>
                  <a:close/>
                  <a:moveTo>
                    <a:pt x="5610" y="1821"/>
                  </a:moveTo>
                  <a:lnTo>
                    <a:pt x="5610" y="1821"/>
                  </a:lnTo>
                  <a:cubicBezTo>
                    <a:pt x="5875" y="1905"/>
                    <a:pt x="6156" y="1987"/>
                    <a:pt x="6420" y="2070"/>
                  </a:cubicBezTo>
                  <a:lnTo>
                    <a:pt x="6437" y="2053"/>
                  </a:lnTo>
                  <a:cubicBezTo>
                    <a:pt x="6173" y="1971"/>
                    <a:pt x="5891" y="1887"/>
                    <a:pt x="5610" y="1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108000" y="1980625"/>
              <a:ext cx="33525" cy="258600"/>
            </a:xfrm>
            <a:custGeom>
              <a:avLst/>
              <a:gdLst/>
              <a:ahLst/>
              <a:cxnLst/>
              <a:rect l="l" t="t" r="r" b="b"/>
              <a:pathLst>
                <a:path w="1341" h="10344" extrusionOk="0">
                  <a:moveTo>
                    <a:pt x="1093" y="1"/>
                  </a:moveTo>
                  <a:lnTo>
                    <a:pt x="877" y="647"/>
                  </a:lnTo>
                  <a:lnTo>
                    <a:pt x="811" y="597"/>
                  </a:lnTo>
                  <a:lnTo>
                    <a:pt x="811" y="365"/>
                  </a:lnTo>
                  <a:lnTo>
                    <a:pt x="696" y="614"/>
                  </a:lnTo>
                  <a:lnTo>
                    <a:pt x="762" y="879"/>
                  </a:lnTo>
                  <a:lnTo>
                    <a:pt x="630" y="912"/>
                  </a:lnTo>
                  <a:lnTo>
                    <a:pt x="795" y="1011"/>
                  </a:lnTo>
                  <a:lnTo>
                    <a:pt x="795" y="1027"/>
                  </a:lnTo>
                  <a:lnTo>
                    <a:pt x="233" y="1309"/>
                  </a:lnTo>
                  <a:lnTo>
                    <a:pt x="597" y="1342"/>
                  </a:lnTo>
                  <a:lnTo>
                    <a:pt x="381" y="1574"/>
                  </a:lnTo>
                  <a:lnTo>
                    <a:pt x="679" y="1540"/>
                  </a:lnTo>
                  <a:lnTo>
                    <a:pt x="248" y="2119"/>
                  </a:lnTo>
                  <a:lnTo>
                    <a:pt x="663" y="1838"/>
                  </a:lnTo>
                  <a:lnTo>
                    <a:pt x="663" y="1838"/>
                  </a:lnTo>
                  <a:cubicBezTo>
                    <a:pt x="414" y="3394"/>
                    <a:pt x="1" y="6736"/>
                    <a:pt x="133" y="10343"/>
                  </a:cubicBezTo>
                  <a:lnTo>
                    <a:pt x="199" y="10343"/>
                  </a:lnTo>
                  <a:cubicBezTo>
                    <a:pt x="67" y="6653"/>
                    <a:pt x="513" y="3228"/>
                    <a:pt x="745" y="1755"/>
                  </a:cubicBezTo>
                  <a:lnTo>
                    <a:pt x="828" y="1656"/>
                  </a:lnTo>
                  <a:lnTo>
                    <a:pt x="1043" y="2251"/>
                  </a:lnTo>
                  <a:lnTo>
                    <a:pt x="928" y="1556"/>
                  </a:lnTo>
                  <a:lnTo>
                    <a:pt x="1010" y="1210"/>
                  </a:lnTo>
                  <a:lnTo>
                    <a:pt x="1341" y="1887"/>
                  </a:lnTo>
                  <a:lnTo>
                    <a:pt x="1076" y="1027"/>
                  </a:lnTo>
                  <a:lnTo>
                    <a:pt x="1192" y="1011"/>
                  </a:lnTo>
                  <a:lnTo>
                    <a:pt x="1076" y="828"/>
                  </a:lnTo>
                  <a:lnTo>
                    <a:pt x="1274" y="581"/>
                  </a:lnTo>
                  <a:lnTo>
                    <a:pt x="977" y="69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17175" y="1993050"/>
              <a:ext cx="210175" cy="247400"/>
            </a:xfrm>
            <a:custGeom>
              <a:avLst/>
              <a:gdLst/>
              <a:ahLst/>
              <a:cxnLst/>
              <a:rect l="l" t="t" r="r" b="b"/>
              <a:pathLst>
                <a:path w="8407" h="9896" extrusionOk="0">
                  <a:moveTo>
                    <a:pt x="1" y="0"/>
                  </a:moveTo>
                  <a:lnTo>
                    <a:pt x="894" y="662"/>
                  </a:lnTo>
                  <a:lnTo>
                    <a:pt x="100" y="728"/>
                  </a:lnTo>
                  <a:lnTo>
                    <a:pt x="878" y="779"/>
                  </a:lnTo>
                  <a:lnTo>
                    <a:pt x="762" y="1043"/>
                  </a:lnTo>
                  <a:lnTo>
                    <a:pt x="1011" y="911"/>
                  </a:lnTo>
                  <a:lnTo>
                    <a:pt x="960" y="1176"/>
                  </a:lnTo>
                  <a:lnTo>
                    <a:pt x="1309" y="993"/>
                  </a:lnTo>
                  <a:lnTo>
                    <a:pt x="1342" y="1622"/>
                  </a:lnTo>
                  <a:lnTo>
                    <a:pt x="1358" y="1390"/>
                  </a:lnTo>
                  <a:lnTo>
                    <a:pt x="1490" y="1490"/>
                  </a:lnTo>
                  <a:lnTo>
                    <a:pt x="1523" y="1209"/>
                  </a:lnTo>
                  <a:lnTo>
                    <a:pt x="2004" y="1871"/>
                  </a:lnTo>
                  <a:lnTo>
                    <a:pt x="1821" y="1390"/>
                  </a:lnTo>
                  <a:lnTo>
                    <a:pt x="1821" y="1390"/>
                  </a:lnTo>
                  <a:cubicBezTo>
                    <a:pt x="3310" y="2714"/>
                    <a:pt x="6571" y="5908"/>
                    <a:pt x="8340" y="9895"/>
                  </a:cubicBezTo>
                  <a:lnTo>
                    <a:pt x="8407" y="9862"/>
                  </a:lnTo>
                  <a:cubicBezTo>
                    <a:pt x="6586" y="5759"/>
                    <a:pt x="3195" y="2500"/>
                    <a:pt x="1755" y="1242"/>
                  </a:cubicBezTo>
                  <a:lnTo>
                    <a:pt x="1706" y="1110"/>
                  </a:lnTo>
                  <a:lnTo>
                    <a:pt x="2566" y="1474"/>
                  </a:lnTo>
                  <a:lnTo>
                    <a:pt x="2566" y="1474"/>
                  </a:lnTo>
                  <a:lnTo>
                    <a:pt x="1953" y="1059"/>
                  </a:lnTo>
                  <a:lnTo>
                    <a:pt x="1540" y="977"/>
                  </a:lnTo>
                  <a:lnTo>
                    <a:pt x="1722" y="878"/>
                  </a:lnTo>
                  <a:lnTo>
                    <a:pt x="1457" y="828"/>
                  </a:lnTo>
                  <a:lnTo>
                    <a:pt x="1606" y="613"/>
                  </a:lnTo>
                  <a:lnTo>
                    <a:pt x="1342" y="713"/>
                  </a:lnTo>
                  <a:lnTo>
                    <a:pt x="1309" y="84"/>
                  </a:lnTo>
                  <a:lnTo>
                    <a:pt x="1225" y="662"/>
                  </a:lnTo>
                  <a:lnTo>
                    <a:pt x="1060" y="547"/>
                  </a:lnTo>
                  <a:lnTo>
                    <a:pt x="927" y="364"/>
                  </a:lnTo>
                  <a:lnTo>
                    <a:pt x="927" y="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841750" y="1646400"/>
              <a:ext cx="460025" cy="50475"/>
            </a:xfrm>
            <a:custGeom>
              <a:avLst/>
              <a:gdLst/>
              <a:ahLst/>
              <a:cxnLst/>
              <a:rect l="l" t="t" r="r" b="b"/>
              <a:pathLst>
                <a:path w="18401" h="2019" extrusionOk="0">
                  <a:moveTo>
                    <a:pt x="18400" y="0"/>
                  </a:moveTo>
                  <a:cubicBezTo>
                    <a:pt x="18120" y="33"/>
                    <a:pt x="11501" y="927"/>
                    <a:pt x="2648" y="927"/>
                  </a:cubicBezTo>
                  <a:cubicBezTo>
                    <a:pt x="1738" y="927"/>
                    <a:pt x="860" y="911"/>
                    <a:pt x="0" y="894"/>
                  </a:cubicBezTo>
                  <a:lnTo>
                    <a:pt x="0" y="894"/>
                  </a:lnTo>
                  <a:cubicBezTo>
                    <a:pt x="1374" y="960"/>
                    <a:pt x="2780" y="993"/>
                    <a:pt x="4203" y="993"/>
                  </a:cubicBezTo>
                  <a:cubicBezTo>
                    <a:pt x="10756" y="993"/>
                    <a:pt x="17275" y="331"/>
                    <a:pt x="18069" y="249"/>
                  </a:cubicBezTo>
                  <a:lnTo>
                    <a:pt x="18153" y="249"/>
                  </a:lnTo>
                  <a:lnTo>
                    <a:pt x="17672" y="2019"/>
                  </a:lnTo>
                  <a:lnTo>
                    <a:pt x="18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617125" y="1843100"/>
              <a:ext cx="98050" cy="501600"/>
            </a:xfrm>
            <a:custGeom>
              <a:avLst/>
              <a:gdLst/>
              <a:ahLst/>
              <a:cxnLst/>
              <a:rect l="l" t="t" r="r" b="b"/>
              <a:pathLst>
                <a:path w="3922" h="2006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cubicBezTo>
                    <a:pt x="1192" y="19269"/>
                    <a:pt x="811" y="17978"/>
                    <a:pt x="778" y="17234"/>
                  </a:cubicBezTo>
                  <a:cubicBezTo>
                    <a:pt x="729" y="16125"/>
                    <a:pt x="1704" y="2475"/>
                    <a:pt x="1704" y="2475"/>
                  </a:cubicBezTo>
                  <a:cubicBezTo>
                    <a:pt x="2168" y="1729"/>
                    <a:pt x="3392" y="1001"/>
                    <a:pt x="3906" y="670"/>
                  </a:cubicBez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792109" y="2029333"/>
              <a:ext cx="35600" cy="59300"/>
            </a:xfrm>
            <a:custGeom>
              <a:avLst/>
              <a:gdLst/>
              <a:ahLst/>
              <a:cxnLst/>
              <a:rect l="l" t="t" r="r" b="b"/>
              <a:pathLst>
                <a:path w="1424" h="2372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cubicBezTo>
                    <a:pt x="415" y="1213"/>
                    <a:pt x="1059" y="601"/>
                    <a:pt x="1423" y="352"/>
                  </a:cubicBez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790050" y="1960575"/>
              <a:ext cx="33125" cy="46175"/>
            </a:xfrm>
            <a:custGeom>
              <a:avLst/>
              <a:gdLst/>
              <a:ahLst/>
              <a:cxnLst/>
              <a:rect l="l" t="t" r="r" b="b"/>
              <a:pathLst>
                <a:path w="1325" h="1847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cubicBezTo>
                    <a:pt x="298" y="1531"/>
                    <a:pt x="331" y="754"/>
                    <a:pt x="513" y="604"/>
                  </a:cubicBezTo>
                  <a:cubicBezTo>
                    <a:pt x="695" y="439"/>
                    <a:pt x="1159" y="340"/>
                    <a:pt x="1324" y="307"/>
                  </a:cubicBez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" name="Google Shape;269;p2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"/>
          <p:cNvSpPr/>
          <p:nvPr/>
        </p:nvSpPr>
        <p:spPr>
          <a:xfrm>
            <a:off x="0" y="-28525"/>
            <a:ext cx="5292600" cy="517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"/>
          <p:cNvSpPr txBox="1">
            <a:spLocks noGrp="1"/>
          </p:cNvSpPr>
          <p:nvPr>
            <p:ph type="ctrTitle"/>
          </p:nvPr>
        </p:nvSpPr>
        <p:spPr>
          <a:xfrm>
            <a:off x="720000" y="1253013"/>
            <a:ext cx="41913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Teko"/>
                <a:ea typeface="Teko"/>
                <a:cs typeface="Teko"/>
                <a:sym typeface="Te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subTitle" idx="1"/>
          </p:nvPr>
        </p:nvSpPr>
        <p:spPr>
          <a:xfrm>
            <a:off x="720000" y="3497853"/>
            <a:ext cx="32331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8" name="Google Shape;3368;p28"/>
          <p:cNvGrpSpPr/>
          <p:nvPr/>
        </p:nvGrpSpPr>
        <p:grpSpPr>
          <a:xfrm flipH="1">
            <a:off x="-2295437" y="-258275"/>
            <a:ext cx="5712342" cy="1533020"/>
            <a:chOff x="4330176" y="-258275"/>
            <a:chExt cx="5712342" cy="1533020"/>
          </a:xfrm>
        </p:grpSpPr>
        <p:grpSp>
          <p:nvGrpSpPr>
            <p:cNvPr id="3369" name="Google Shape;3369;p28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3370" name="Google Shape;3370;p28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8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2" name="Google Shape;3372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3373" name="Google Shape;3373;p28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3374" name="Google Shape;3374;p28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28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6" name="Google Shape;3376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7" name="Google Shape;3377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28"/>
          <p:cNvGrpSpPr/>
          <p:nvPr/>
        </p:nvGrpSpPr>
        <p:grpSpPr>
          <a:xfrm flipH="1">
            <a:off x="5731025" y="3871050"/>
            <a:ext cx="5712342" cy="1533020"/>
            <a:chOff x="4330176" y="-258275"/>
            <a:chExt cx="5712342" cy="1533020"/>
          </a:xfrm>
        </p:grpSpPr>
        <p:sp>
          <p:nvSpPr>
            <p:cNvPr id="3379" name="Google Shape;3379;p28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0" name="Google Shape;3380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81" name="Google Shape;3381;p28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3" name="Google Shape;3383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5" name="Google Shape;3385;p29"/>
          <p:cNvGrpSpPr/>
          <p:nvPr/>
        </p:nvGrpSpPr>
        <p:grpSpPr>
          <a:xfrm rot="10800000">
            <a:off x="-3137874" y="-258275"/>
            <a:ext cx="15457992" cy="5658770"/>
            <a:chOff x="-3137874" y="-258275"/>
            <a:chExt cx="15457992" cy="5658770"/>
          </a:xfrm>
        </p:grpSpPr>
        <p:grpSp>
          <p:nvGrpSpPr>
            <p:cNvPr id="3386" name="Google Shape;3386;p29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3387" name="Google Shape;3387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9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29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391" name="Google Shape;3391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29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393" name="Google Shape;3393;p29"/>
                <p:cNvSpPr/>
                <p:nvPr/>
              </p:nvSpPr>
              <p:spPr>
                <a:xfrm>
                  <a:off x="5460585" y="158474"/>
                  <a:ext cx="1253414" cy="48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29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5" name="Google Shape;3395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27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8" name="Google Shape;3358;p27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60" name="Google Shape;3360;p27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20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3361" name="Google Shape;3361;p27"/>
          <p:cNvGrpSpPr/>
          <p:nvPr/>
        </p:nvGrpSpPr>
        <p:grpSpPr>
          <a:xfrm rot="10800000">
            <a:off x="5761651" y="-273575"/>
            <a:ext cx="5712342" cy="1533020"/>
            <a:chOff x="4330176" y="-258275"/>
            <a:chExt cx="5712342" cy="1533020"/>
          </a:xfrm>
        </p:grpSpPr>
        <p:sp>
          <p:nvSpPr>
            <p:cNvPr id="3362" name="Google Shape;3362;p2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3" name="Google Shape;3363;p2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64" name="Google Shape;3364;p2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6" name="Google Shape;3366;p2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808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5174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p25"/>
          <p:cNvGrpSpPr/>
          <p:nvPr/>
        </p:nvGrpSpPr>
        <p:grpSpPr>
          <a:xfrm>
            <a:off x="5085900" y="-258275"/>
            <a:ext cx="5712342" cy="1533020"/>
            <a:chOff x="4330176" y="-258275"/>
            <a:chExt cx="5712342" cy="1533020"/>
          </a:xfrm>
        </p:grpSpPr>
        <p:grpSp>
          <p:nvGrpSpPr>
            <p:cNvPr id="3327" name="Google Shape;3327;p25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3328" name="Google Shape;3328;p25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5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0" name="Google Shape;3330;p25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3331" name="Google Shape;3331;p25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3332" name="Google Shape;3332;p25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25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4" name="Google Shape;3334;p25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5" name="Google Shape;3335;p25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6" name="Google Shape;333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337" name="Google Shape;3337;p25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338" name="Google Shape;3338;p25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9" name="Google Shape;3339;p25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40" name="Google Shape;3340;p25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5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2" name="Google Shape;3342;p25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2526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5" name="Google Shape;1815;p16"/>
          <p:cNvGrpSpPr/>
          <p:nvPr/>
        </p:nvGrpSpPr>
        <p:grpSpPr>
          <a:xfrm flipH="1">
            <a:off x="-3446224" y="-258275"/>
            <a:ext cx="15457992" cy="5658770"/>
            <a:chOff x="-3137874" y="-258275"/>
            <a:chExt cx="15457992" cy="5658770"/>
          </a:xfrm>
        </p:grpSpPr>
        <p:grpSp>
          <p:nvGrpSpPr>
            <p:cNvPr id="1816" name="Google Shape;1816;p16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1817" name="Google Shape;1817;p16"/>
              <p:cNvSpPr/>
              <p:nvPr/>
            </p:nvSpPr>
            <p:spPr>
              <a:xfrm>
                <a:off x="55290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6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6"/>
              <p:cNvSpPr/>
              <p:nvPr/>
            </p:nvSpPr>
            <p:spPr>
              <a:xfrm>
                <a:off x="55290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0" name="Google Shape;1820;p16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1821" name="Google Shape;1821;p16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2" name="Google Shape;1822;p16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1823" name="Google Shape;1823;p16"/>
                <p:cNvSpPr/>
                <p:nvPr/>
              </p:nvSpPr>
              <p:spPr>
                <a:xfrm>
                  <a:off x="6144235" y="-115526"/>
                  <a:ext cx="1253414" cy="48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16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25" name="Google Shape;1825;p16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6" name="Google Shape;1826;p16"/>
          <p:cNvSpPr txBox="1">
            <a:spLocks noGrp="1"/>
          </p:cNvSpPr>
          <p:nvPr>
            <p:ph type="subTitle" idx="1"/>
          </p:nvPr>
        </p:nvSpPr>
        <p:spPr>
          <a:xfrm>
            <a:off x="720000" y="2684045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6"/>
          <p:cNvSpPr txBox="1">
            <a:spLocks noGrp="1"/>
          </p:cNvSpPr>
          <p:nvPr>
            <p:ph type="title"/>
          </p:nvPr>
        </p:nvSpPr>
        <p:spPr>
          <a:xfrm>
            <a:off x="720000" y="1263595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16"/>
          <p:cNvSpPr/>
          <p:nvPr/>
        </p:nvSpPr>
        <p:spPr>
          <a:xfrm rot="10800000">
            <a:off x="7138346" y="-416999"/>
            <a:ext cx="4004943" cy="1645534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340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23"/>
          <p:cNvSpPr txBox="1">
            <a:spLocks noGrp="1"/>
          </p:cNvSpPr>
          <p:nvPr>
            <p:ph type="title"/>
          </p:nvPr>
        </p:nvSpPr>
        <p:spPr>
          <a:xfrm rot="-5400000">
            <a:off x="1208170" y="1797875"/>
            <a:ext cx="11400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6" name="Google Shape;3276;p23"/>
          <p:cNvSpPr txBox="1">
            <a:spLocks noGrp="1"/>
          </p:cNvSpPr>
          <p:nvPr>
            <p:ph type="subTitle" idx="1"/>
          </p:nvPr>
        </p:nvSpPr>
        <p:spPr>
          <a:xfrm>
            <a:off x="2153495" y="1786175"/>
            <a:ext cx="22125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7" name="Google Shape;3277;p23"/>
          <p:cNvSpPr txBox="1">
            <a:spLocks noGrp="1"/>
          </p:cNvSpPr>
          <p:nvPr>
            <p:ph type="title" idx="2"/>
          </p:nvPr>
        </p:nvSpPr>
        <p:spPr>
          <a:xfrm rot="-5400000">
            <a:off x="5302005" y="1797875"/>
            <a:ext cx="11400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8" name="Google Shape;3278;p23"/>
          <p:cNvSpPr txBox="1">
            <a:spLocks noGrp="1"/>
          </p:cNvSpPr>
          <p:nvPr>
            <p:ph type="subTitle" idx="3"/>
          </p:nvPr>
        </p:nvSpPr>
        <p:spPr>
          <a:xfrm>
            <a:off x="6213855" y="1786175"/>
            <a:ext cx="22125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9" name="Google Shape;3279;p23"/>
          <p:cNvSpPr txBox="1">
            <a:spLocks noGrp="1"/>
          </p:cNvSpPr>
          <p:nvPr>
            <p:ph type="title" idx="4"/>
          </p:nvPr>
        </p:nvSpPr>
        <p:spPr>
          <a:xfrm rot="-5400000">
            <a:off x="1208170" y="3560813"/>
            <a:ext cx="11400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80" name="Google Shape;3280;p23"/>
          <p:cNvSpPr txBox="1">
            <a:spLocks noGrp="1"/>
          </p:cNvSpPr>
          <p:nvPr>
            <p:ph type="subTitle" idx="5"/>
          </p:nvPr>
        </p:nvSpPr>
        <p:spPr>
          <a:xfrm>
            <a:off x="2162595" y="3549113"/>
            <a:ext cx="22125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1" name="Google Shape;3281;p23"/>
          <p:cNvSpPr txBox="1">
            <a:spLocks noGrp="1"/>
          </p:cNvSpPr>
          <p:nvPr>
            <p:ph type="title" idx="6"/>
          </p:nvPr>
        </p:nvSpPr>
        <p:spPr>
          <a:xfrm rot="-5400000">
            <a:off x="5302005" y="3560813"/>
            <a:ext cx="11400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82" name="Google Shape;3282;p23"/>
          <p:cNvSpPr txBox="1">
            <a:spLocks noGrp="1"/>
          </p:cNvSpPr>
          <p:nvPr>
            <p:ph type="subTitle" idx="7"/>
          </p:nvPr>
        </p:nvSpPr>
        <p:spPr>
          <a:xfrm>
            <a:off x="6222956" y="3549113"/>
            <a:ext cx="22125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3" name="Google Shape;3283;p2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284" name="Google Shape;3284;p23"/>
          <p:cNvGrpSpPr/>
          <p:nvPr/>
        </p:nvGrpSpPr>
        <p:grpSpPr>
          <a:xfrm rot="10800000" flipH="1">
            <a:off x="-3137874" y="-1161734"/>
            <a:ext cx="13547466" cy="6815579"/>
            <a:chOff x="-3137874" y="-511625"/>
            <a:chExt cx="13547466" cy="6815579"/>
          </a:xfrm>
        </p:grpSpPr>
        <p:grpSp>
          <p:nvGrpSpPr>
            <p:cNvPr id="3285" name="Google Shape;3285;p23"/>
            <p:cNvGrpSpPr/>
            <p:nvPr/>
          </p:nvGrpSpPr>
          <p:grpSpPr>
            <a:xfrm>
              <a:off x="4100517" y="-511625"/>
              <a:ext cx="6309074" cy="6815579"/>
              <a:chOff x="1822917" y="-511625"/>
              <a:chExt cx="6309074" cy="6815579"/>
            </a:xfrm>
          </p:grpSpPr>
          <p:sp>
            <p:nvSpPr>
              <p:cNvPr id="3286" name="Google Shape;3286;p23"/>
              <p:cNvSpPr/>
              <p:nvPr/>
            </p:nvSpPr>
            <p:spPr>
              <a:xfrm rot="-2700093">
                <a:off x="5082476" y="4241056"/>
                <a:ext cx="3104286" cy="1130976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3"/>
              <p:cNvSpPr/>
              <p:nvPr/>
            </p:nvSpPr>
            <p:spPr>
              <a:xfrm rot="10800000">
                <a:off x="1822917" y="-51162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3"/>
              <p:cNvSpPr/>
              <p:nvPr/>
            </p:nvSpPr>
            <p:spPr>
              <a:xfrm rot="-2700093">
                <a:off x="5045626" y="4204206"/>
                <a:ext cx="3104286" cy="1130976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9" name="Google Shape;3289;p23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290" name="Google Shape;3290;p23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91" name="Google Shape;3291;p23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292" name="Google Shape;3292;p23"/>
                <p:cNvSpPr/>
                <p:nvPr/>
              </p:nvSpPr>
              <p:spPr>
                <a:xfrm>
                  <a:off x="5460585" y="158474"/>
                  <a:ext cx="1253414" cy="48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23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94" name="Google Shape;3294;p23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939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"/>
          <p:cNvSpPr/>
          <p:nvPr/>
        </p:nvSpPr>
        <p:spPr>
          <a:xfrm>
            <a:off x="3958225" y="-89650"/>
            <a:ext cx="5292600" cy="53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3"/>
          <p:cNvGrpSpPr/>
          <p:nvPr/>
        </p:nvGrpSpPr>
        <p:grpSpPr>
          <a:xfrm>
            <a:off x="3446585" y="652925"/>
            <a:ext cx="6851613" cy="4940709"/>
            <a:chOff x="3446585" y="652925"/>
            <a:chExt cx="6851613" cy="4940709"/>
          </a:xfrm>
        </p:grpSpPr>
        <p:sp>
          <p:nvSpPr>
            <p:cNvPr id="276" name="Google Shape;276;p3"/>
            <p:cNvSpPr/>
            <p:nvPr/>
          </p:nvSpPr>
          <p:spPr>
            <a:xfrm>
              <a:off x="4316850" y="3794920"/>
              <a:ext cx="4454401" cy="1644972"/>
            </a:xfrm>
            <a:custGeom>
              <a:avLst/>
              <a:gdLst/>
              <a:ahLst/>
              <a:cxnLst/>
              <a:rect l="l" t="t" r="r" b="b"/>
              <a:pathLst>
                <a:path w="99523" h="36753" extrusionOk="0">
                  <a:moveTo>
                    <a:pt x="1" y="0"/>
                  </a:moveTo>
                  <a:lnTo>
                    <a:pt x="1" y="36753"/>
                  </a:lnTo>
                  <a:lnTo>
                    <a:pt x="87971" y="36585"/>
                  </a:lnTo>
                  <a:lnTo>
                    <a:pt x="99523" y="291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677787" y="652925"/>
              <a:ext cx="2382900" cy="23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16850" y="3252951"/>
              <a:ext cx="5981348" cy="1898524"/>
            </a:xfrm>
            <a:custGeom>
              <a:avLst/>
              <a:gdLst/>
              <a:ahLst/>
              <a:cxnLst/>
              <a:rect l="l" t="t" r="r" b="b"/>
              <a:pathLst>
                <a:path w="133639" h="42418" extrusionOk="0">
                  <a:moveTo>
                    <a:pt x="130871" y="1"/>
                  </a:moveTo>
                  <a:cubicBezTo>
                    <a:pt x="104314" y="1"/>
                    <a:pt x="87934" y="16660"/>
                    <a:pt x="63680" y="16660"/>
                  </a:cubicBezTo>
                  <a:cubicBezTo>
                    <a:pt x="39538" y="16660"/>
                    <a:pt x="26687" y="4737"/>
                    <a:pt x="5795" y="4180"/>
                  </a:cubicBezTo>
                  <a:cubicBezTo>
                    <a:pt x="4946" y="4156"/>
                    <a:pt x="4114" y="4146"/>
                    <a:pt x="3299" y="4146"/>
                  </a:cubicBezTo>
                  <a:cubicBezTo>
                    <a:pt x="2168" y="4146"/>
                    <a:pt x="1068" y="4166"/>
                    <a:pt x="1" y="4198"/>
                  </a:cubicBezTo>
                  <a:lnTo>
                    <a:pt x="1" y="42417"/>
                  </a:lnTo>
                  <a:lnTo>
                    <a:pt x="133638" y="42417"/>
                  </a:lnTo>
                  <a:lnTo>
                    <a:pt x="133638" y="20"/>
                  </a:lnTo>
                  <a:cubicBezTo>
                    <a:pt x="132728" y="1"/>
                    <a:pt x="131818" y="1"/>
                    <a:pt x="130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926693" y="3843974"/>
              <a:ext cx="648357" cy="580236"/>
            </a:xfrm>
            <a:custGeom>
              <a:avLst/>
              <a:gdLst/>
              <a:ahLst/>
              <a:cxnLst/>
              <a:rect l="l" t="t" r="r" b="b"/>
              <a:pathLst>
                <a:path w="14486" h="12964" extrusionOk="0">
                  <a:moveTo>
                    <a:pt x="55" y="1"/>
                  </a:moveTo>
                  <a:lnTo>
                    <a:pt x="0" y="12907"/>
                  </a:lnTo>
                  <a:lnTo>
                    <a:pt x="14429" y="12963"/>
                  </a:lnTo>
                  <a:lnTo>
                    <a:pt x="14486" y="7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9058818" y="2428429"/>
              <a:ext cx="398207" cy="321762"/>
            </a:xfrm>
            <a:custGeom>
              <a:avLst/>
              <a:gdLst/>
              <a:ahLst/>
              <a:cxnLst/>
              <a:rect l="l" t="t" r="r" b="b"/>
              <a:pathLst>
                <a:path w="8897" h="7189" extrusionOk="0">
                  <a:moveTo>
                    <a:pt x="37" y="0"/>
                  </a:moveTo>
                  <a:lnTo>
                    <a:pt x="0" y="7151"/>
                  </a:lnTo>
                  <a:lnTo>
                    <a:pt x="8859" y="7188"/>
                  </a:lnTo>
                  <a:lnTo>
                    <a:pt x="8896" y="3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9026413" y="2863158"/>
              <a:ext cx="458854" cy="387376"/>
            </a:xfrm>
            <a:custGeom>
              <a:avLst/>
              <a:gdLst/>
              <a:ahLst/>
              <a:cxnLst/>
              <a:rect l="l" t="t" r="r" b="b"/>
              <a:pathLst>
                <a:path w="10252" h="8655" extrusionOk="0">
                  <a:moveTo>
                    <a:pt x="38" y="1"/>
                  </a:moveTo>
                  <a:lnTo>
                    <a:pt x="1" y="8598"/>
                  </a:lnTo>
                  <a:lnTo>
                    <a:pt x="10215" y="8655"/>
                  </a:lnTo>
                  <a:lnTo>
                    <a:pt x="10252" y="5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988190" y="3363547"/>
              <a:ext cx="529481" cy="413112"/>
            </a:xfrm>
            <a:custGeom>
              <a:avLst/>
              <a:gdLst/>
              <a:ahLst/>
              <a:cxnLst/>
              <a:rect l="l" t="t" r="r" b="b"/>
              <a:pathLst>
                <a:path w="11830" h="9230" extrusionOk="0">
                  <a:moveTo>
                    <a:pt x="55" y="1"/>
                  </a:moveTo>
                  <a:lnTo>
                    <a:pt x="0" y="9175"/>
                  </a:lnTo>
                  <a:lnTo>
                    <a:pt x="11792" y="9230"/>
                  </a:lnTo>
                  <a:lnTo>
                    <a:pt x="11829" y="3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841878" y="2233107"/>
              <a:ext cx="833698" cy="241914"/>
            </a:xfrm>
            <a:custGeom>
              <a:avLst/>
              <a:gdLst/>
              <a:ahLst/>
              <a:cxnLst/>
              <a:rect l="l" t="t" r="r" b="b"/>
              <a:pathLst>
                <a:path w="18627" h="5405" extrusionOk="0">
                  <a:moveTo>
                    <a:pt x="7615" y="1"/>
                  </a:moveTo>
                  <a:cubicBezTo>
                    <a:pt x="7615" y="1"/>
                    <a:pt x="5832" y="3455"/>
                    <a:pt x="3584" y="4067"/>
                  </a:cubicBezTo>
                  <a:cubicBezTo>
                    <a:pt x="3117" y="4198"/>
                    <a:pt x="2727" y="4258"/>
                    <a:pt x="2398" y="4258"/>
                  </a:cubicBezTo>
                  <a:cubicBezTo>
                    <a:pt x="1146" y="4258"/>
                    <a:pt x="797" y="3400"/>
                    <a:pt x="576" y="2415"/>
                  </a:cubicBezTo>
                  <a:lnTo>
                    <a:pt x="1" y="2507"/>
                  </a:lnTo>
                  <a:cubicBezTo>
                    <a:pt x="1" y="2507"/>
                    <a:pt x="1" y="5312"/>
                    <a:pt x="2638" y="5330"/>
                  </a:cubicBezTo>
                  <a:cubicBezTo>
                    <a:pt x="4198" y="5349"/>
                    <a:pt x="14412" y="5404"/>
                    <a:pt x="15972" y="5404"/>
                  </a:cubicBezTo>
                  <a:cubicBezTo>
                    <a:pt x="18609" y="5404"/>
                    <a:pt x="18627" y="2601"/>
                    <a:pt x="18627" y="2601"/>
                  </a:cubicBezTo>
                  <a:lnTo>
                    <a:pt x="18070" y="2507"/>
                  </a:lnTo>
                  <a:cubicBezTo>
                    <a:pt x="17836" y="3473"/>
                    <a:pt x="17486" y="4323"/>
                    <a:pt x="16250" y="4323"/>
                  </a:cubicBezTo>
                  <a:cubicBezTo>
                    <a:pt x="15917" y="4323"/>
                    <a:pt x="15520" y="4261"/>
                    <a:pt x="15043" y="4124"/>
                  </a:cubicBezTo>
                  <a:cubicBezTo>
                    <a:pt x="12815" y="3492"/>
                    <a:pt x="11032" y="19"/>
                    <a:pt x="11032" y="19"/>
                  </a:cubicBezTo>
                  <a:lnTo>
                    <a:pt x="7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249171" y="1615498"/>
              <a:ext cx="23319" cy="691593"/>
            </a:xfrm>
            <a:custGeom>
              <a:avLst/>
              <a:gdLst/>
              <a:ahLst/>
              <a:cxnLst/>
              <a:rect l="l" t="t" r="r" b="b"/>
              <a:pathLst>
                <a:path w="521" h="15452" extrusionOk="0">
                  <a:moveTo>
                    <a:pt x="75" y="1"/>
                  </a:moveTo>
                  <a:lnTo>
                    <a:pt x="1" y="15452"/>
                  </a:lnTo>
                  <a:lnTo>
                    <a:pt x="446" y="1545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206741" y="2119199"/>
              <a:ext cx="106433" cy="87367"/>
            </a:xfrm>
            <a:custGeom>
              <a:avLst/>
              <a:gdLst/>
              <a:ahLst/>
              <a:cxnLst/>
              <a:rect l="l" t="t" r="r" b="b"/>
              <a:pathLst>
                <a:path w="2378" h="1952" extrusionOk="0">
                  <a:moveTo>
                    <a:pt x="20" y="1"/>
                  </a:moveTo>
                  <a:lnTo>
                    <a:pt x="1" y="1932"/>
                  </a:lnTo>
                  <a:lnTo>
                    <a:pt x="2360" y="1952"/>
                  </a:lnTo>
                  <a:lnTo>
                    <a:pt x="2378" y="2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9249171" y="1541559"/>
              <a:ext cx="26631" cy="28331"/>
            </a:xfrm>
            <a:custGeom>
              <a:avLst/>
              <a:gdLst/>
              <a:ahLst/>
              <a:cxnLst/>
              <a:rect l="l" t="t" r="r" b="b"/>
              <a:pathLst>
                <a:path w="595" h="633" extrusionOk="0">
                  <a:moveTo>
                    <a:pt x="298" y="1"/>
                  </a:moveTo>
                  <a:cubicBezTo>
                    <a:pt x="149" y="1"/>
                    <a:pt x="1" y="149"/>
                    <a:pt x="1" y="316"/>
                  </a:cubicBezTo>
                  <a:cubicBezTo>
                    <a:pt x="1" y="502"/>
                    <a:pt x="130" y="632"/>
                    <a:pt x="298" y="632"/>
                  </a:cubicBezTo>
                  <a:cubicBezTo>
                    <a:pt x="464" y="632"/>
                    <a:pt x="595" y="502"/>
                    <a:pt x="595" y="316"/>
                  </a:cubicBezTo>
                  <a:cubicBezTo>
                    <a:pt x="595" y="149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9240846" y="2051078"/>
              <a:ext cx="38312" cy="70717"/>
            </a:xfrm>
            <a:custGeom>
              <a:avLst/>
              <a:gdLst/>
              <a:ahLst/>
              <a:cxnLst/>
              <a:rect l="l" t="t" r="r" b="b"/>
              <a:pathLst>
                <a:path w="856" h="1580" extrusionOk="0">
                  <a:moveTo>
                    <a:pt x="427" y="0"/>
                  </a:moveTo>
                  <a:cubicBezTo>
                    <a:pt x="205" y="0"/>
                    <a:pt x="1" y="205"/>
                    <a:pt x="1" y="446"/>
                  </a:cubicBezTo>
                  <a:cubicBezTo>
                    <a:pt x="1" y="502"/>
                    <a:pt x="19" y="557"/>
                    <a:pt x="38" y="614"/>
                  </a:cubicBezTo>
                  <a:cubicBezTo>
                    <a:pt x="19" y="669"/>
                    <a:pt x="1" y="725"/>
                    <a:pt x="1" y="780"/>
                  </a:cubicBezTo>
                  <a:cubicBezTo>
                    <a:pt x="1" y="837"/>
                    <a:pt x="19" y="892"/>
                    <a:pt x="38" y="948"/>
                  </a:cubicBezTo>
                  <a:cubicBezTo>
                    <a:pt x="19" y="1003"/>
                    <a:pt x="1" y="1059"/>
                    <a:pt x="1" y="1114"/>
                  </a:cubicBezTo>
                  <a:cubicBezTo>
                    <a:pt x="1" y="1374"/>
                    <a:pt x="187" y="1579"/>
                    <a:pt x="427" y="1579"/>
                  </a:cubicBezTo>
                  <a:cubicBezTo>
                    <a:pt x="670" y="1579"/>
                    <a:pt x="855" y="1374"/>
                    <a:pt x="855" y="1114"/>
                  </a:cubicBezTo>
                  <a:cubicBezTo>
                    <a:pt x="855" y="1059"/>
                    <a:pt x="855" y="1003"/>
                    <a:pt x="836" y="948"/>
                  </a:cubicBezTo>
                  <a:cubicBezTo>
                    <a:pt x="855" y="911"/>
                    <a:pt x="855" y="854"/>
                    <a:pt x="855" y="780"/>
                  </a:cubicBezTo>
                  <a:cubicBezTo>
                    <a:pt x="855" y="725"/>
                    <a:pt x="855" y="669"/>
                    <a:pt x="836" y="614"/>
                  </a:cubicBezTo>
                  <a:cubicBezTo>
                    <a:pt x="855" y="577"/>
                    <a:pt x="855" y="520"/>
                    <a:pt x="855" y="465"/>
                  </a:cubicBezTo>
                  <a:cubicBezTo>
                    <a:pt x="855" y="205"/>
                    <a:pt x="670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9242547" y="1687871"/>
              <a:ext cx="38268" cy="70717"/>
            </a:xfrm>
            <a:custGeom>
              <a:avLst/>
              <a:gdLst/>
              <a:ahLst/>
              <a:cxnLst/>
              <a:rect l="l" t="t" r="r" b="b"/>
              <a:pathLst>
                <a:path w="855" h="1580" extrusionOk="0">
                  <a:moveTo>
                    <a:pt x="427" y="0"/>
                  </a:moveTo>
                  <a:cubicBezTo>
                    <a:pt x="204" y="0"/>
                    <a:pt x="0" y="204"/>
                    <a:pt x="0" y="464"/>
                  </a:cubicBezTo>
                  <a:cubicBezTo>
                    <a:pt x="0" y="520"/>
                    <a:pt x="18" y="575"/>
                    <a:pt x="37" y="632"/>
                  </a:cubicBezTo>
                  <a:cubicBezTo>
                    <a:pt x="18" y="687"/>
                    <a:pt x="0" y="743"/>
                    <a:pt x="0" y="798"/>
                  </a:cubicBezTo>
                  <a:cubicBezTo>
                    <a:pt x="0" y="855"/>
                    <a:pt x="18" y="910"/>
                    <a:pt x="37" y="966"/>
                  </a:cubicBezTo>
                  <a:cubicBezTo>
                    <a:pt x="18" y="1021"/>
                    <a:pt x="0" y="1077"/>
                    <a:pt x="0" y="1132"/>
                  </a:cubicBezTo>
                  <a:cubicBezTo>
                    <a:pt x="0" y="1375"/>
                    <a:pt x="186" y="1578"/>
                    <a:pt x="427" y="1578"/>
                  </a:cubicBezTo>
                  <a:cubicBezTo>
                    <a:pt x="437" y="1579"/>
                    <a:pt x="448" y="1579"/>
                    <a:pt x="458" y="1579"/>
                  </a:cubicBezTo>
                  <a:cubicBezTo>
                    <a:pt x="685" y="1579"/>
                    <a:pt x="854" y="1381"/>
                    <a:pt x="854" y="1132"/>
                  </a:cubicBezTo>
                  <a:cubicBezTo>
                    <a:pt x="854" y="1077"/>
                    <a:pt x="854" y="1021"/>
                    <a:pt x="835" y="966"/>
                  </a:cubicBezTo>
                  <a:cubicBezTo>
                    <a:pt x="854" y="910"/>
                    <a:pt x="854" y="855"/>
                    <a:pt x="854" y="798"/>
                  </a:cubicBezTo>
                  <a:cubicBezTo>
                    <a:pt x="854" y="743"/>
                    <a:pt x="854" y="687"/>
                    <a:pt x="835" y="632"/>
                  </a:cubicBezTo>
                  <a:cubicBezTo>
                    <a:pt x="854" y="575"/>
                    <a:pt x="854" y="520"/>
                    <a:pt x="854" y="464"/>
                  </a:cubicBezTo>
                  <a:cubicBezTo>
                    <a:pt x="854" y="223"/>
                    <a:pt x="669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9245009" y="2007842"/>
              <a:ext cx="30793" cy="30838"/>
            </a:xfrm>
            <a:custGeom>
              <a:avLst/>
              <a:gdLst/>
              <a:ahLst/>
              <a:cxnLst/>
              <a:rect l="l" t="t" r="r" b="b"/>
              <a:pathLst>
                <a:path w="688" h="689" extrusionOk="0">
                  <a:moveTo>
                    <a:pt x="354" y="0"/>
                  </a:moveTo>
                  <a:cubicBezTo>
                    <a:pt x="168" y="0"/>
                    <a:pt x="19" y="131"/>
                    <a:pt x="0" y="298"/>
                  </a:cubicBezTo>
                  <a:lnTo>
                    <a:pt x="37" y="298"/>
                  </a:lnTo>
                  <a:cubicBezTo>
                    <a:pt x="149" y="298"/>
                    <a:pt x="242" y="409"/>
                    <a:pt x="242" y="558"/>
                  </a:cubicBezTo>
                  <a:lnTo>
                    <a:pt x="242" y="688"/>
                  </a:lnTo>
                  <a:lnTo>
                    <a:pt x="446" y="688"/>
                  </a:lnTo>
                  <a:lnTo>
                    <a:pt x="446" y="558"/>
                  </a:lnTo>
                  <a:cubicBezTo>
                    <a:pt x="446" y="409"/>
                    <a:pt x="539" y="298"/>
                    <a:pt x="651" y="298"/>
                  </a:cubicBezTo>
                  <a:lnTo>
                    <a:pt x="688" y="298"/>
                  </a:lnTo>
                  <a:cubicBezTo>
                    <a:pt x="669" y="13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9245009" y="1979600"/>
              <a:ext cx="31599" cy="29943"/>
            </a:xfrm>
            <a:custGeom>
              <a:avLst/>
              <a:gdLst/>
              <a:ahLst/>
              <a:cxnLst/>
              <a:rect l="l" t="t" r="r" b="b"/>
              <a:pathLst>
                <a:path w="706" h="669" extrusionOk="0">
                  <a:moveTo>
                    <a:pt x="354" y="0"/>
                  </a:moveTo>
                  <a:cubicBezTo>
                    <a:pt x="168" y="0"/>
                    <a:pt x="37" y="111"/>
                    <a:pt x="0" y="279"/>
                  </a:cubicBezTo>
                  <a:lnTo>
                    <a:pt x="37" y="279"/>
                  </a:lnTo>
                  <a:cubicBezTo>
                    <a:pt x="149" y="279"/>
                    <a:pt x="242" y="391"/>
                    <a:pt x="242" y="539"/>
                  </a:cubicBezTo>
                  <a:lnTo>
                    <a:pt x="242" y="669"/>
                  </a:lnTo>
                  <a:lnTo>
                    <a:pt x="446" y="669"/>
                  </a:lnTo>
                  <a:cubicBezTo>
                    <a:pt x="446" y="669"/>
                    <a:pt x="465" y="594"/>
                    <a:pt x="465" y="539"/>
                  </a:cubicBezTo>
                  <a:cubicBezTo>
                    <a:pt x="465" y="391"/>
                    <a:pt x="539" y="279"/>
                    <a:pt x="651" y="279"/>
                  </a:cubicBezTo>
                  <a:lnTo>
                    <a:pt x="706" y="279"/>
                  </a:lnTo>
                  <a:cubicBezTo>
                    <a:pt x="669" y="11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9245009" y="1950508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1"/>
                  </a:moveTo>
                  <a:cubicBezTo>
                    <a:pt x="186" y="1"/>
                    <a:pt x="37" y="130"/>
                    <a:pt x="0" y="298"/>
                  </a:cubicBezTo>
                  <a:cubicBezTo>
                    <a:pt x="19" y="279"/>
                    <a:pt x="37" y="279"/>
                    <a:pt x="37" y="279"/>
                  </a:cubicBezTo>
                  <a:cubicBezTo>
                    <a:pt x="149" y="298"/>
                    <a:pt x="242" y="409"/>
                    <a:pt x="242" y="539"/>
                  </a:cubicBezTo>
                  <a:lnTo>
                    <a:pt x="242" y="669"/>
                  </a:lnTo>
                  <a:lnTo>
                    <a:pt x="242" y="687"/>
                  </a:lnTo>
                  <a:lnTo>
                    <a:pt x="465" y="687"/>
                  </a:lnTo>
                  <a:lnTo>
                    <a:pt x="465" y="539"/>
                  </a:lnTo>
                  <a:cubicBezTo>
                    <a:pt x="465" y="409"/>
                    <a:pt x="557" y="298"/>
                    <a:pt x="669" y="298"/>
                  </a:cubicBezTo>
                  <a:lnTo>
                    <a:pt x="706" y="298"/>
                  </a:lnTo>
                  <a:cubicBezTo>
                    <a:pt x="669" y="130"/>
                    <a:pt x="520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9245009" y="1921416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0"/>
                  </a:moveTo>
                  <a:cubicBezTo>
                    <a:pt x="186" y="0"/>
                    <a:pt x="37" y="131"/>
                    <a:pt x="0" y="297"/>
                  </a:cubicBezTo>
                  <a:lnTo>
                    <a:pt x="37" y="297"/>
                  </a:lnTo>
                  <a:cubicBezTo>
                    <a:pt x="149" y="297"/>
                    <a:pt x="242" y="409"/>
                    <a:pt x="242" y="557"/>
                  </a:cubicBezTo>
                  <a:lnTo>
                    <a:pt x="242" y="688"/>
                  </a:lnTo>
                  <a:lnTo>
                    <a:pt x="465" y="688"/>
                  </a:lnTo>
                  <a:lnTo>
                    <a:pt x="465" y="557"/>
                  </a:lnTo>
                  <a:cubicBezTo>
                    <a:pt x="465" y="409"/>
                    <a:pt x="557" y="297"/>
                    <a:pt x="669" y="297"/>
                  </a:cubicBezTo>
                  <a:lnTo>
                    <a:pt x="706" y="297"/>
                  </a:lnTo>
                  <a:cubicBezTo>
                    <a:pt x="669" y="131"/>
                    <a:pt x="539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9245009" y="1893129"/>
              <a:ext cx="31599" cy="30838"/>
            </a:xfrm>
            <a:custGeom>
              <a:avLst/>
              <a:gdLst/>
              <a:ahLst/>
              <a:cxnLst/>
              <a:rect l="l" t="t" r="r" b="b"/>
              <a:pathLst>
                <a:path w="706" h="689" extrusionOk="0">
                  <a:moveTo>
                    <a:pt x="354" y="1"/>
                  </a:moveTo>
                  <a:cubicBezTo>
                    <a:pt x="186" y="1"/>
                    <a:pt x="37" y="131"/>
                    <a:pt x="0" y="280"/>
                  </a:cubicBezTo>
                  <a:lnTo>
                    <a:pt x="57" y="280"/>
                  </a:lnTo>
                  <a:cubicBezTo>
                    <a:pt x="168" y="280"/>
                    <a:pt x="242" y="409"/>
                    <a:pt x="242" y="540"/>
                  </a:cubicBezTo>
                  <a:lnTo>
                    <a:pt x="242" y="669"/>
                  </a:lnTo>
                  <a:lnTo>
                    <a:pt x="354" y="669"/>
                  </a:lnTo>
                  <a:lnTo>
                    <a:pt x="465" y="689"/>
                  </a:lnTo>
                  <a:lnTo>
                    <a:pt x="465" y="669"/>
                  </a:lnTo>
                  <a:lnTo>
                    <a:pt x="465" y="540"/>
                  </a:lnTo>
                  <a:cubicBezTo>
                    <a:pt x="465" y="409"/>
                    <a:pt x="557" y="280"/>
                    <a:pt x="669" y="280"/>
                  </a:cubicBezTo>
                  <a:cubicBezTo>
                    <a:pt x="688" y="280"/>
                    <a:pt x="688" y="280"/>
                    <a:pt x="706" y="298"/>
                  </a:cubicBezTo>
                  <a:cubicBezTo>
                    <a:pt x="669" y="131"/>
                    <a:pt x="539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9245859" y="1864081"/>
              <a:ext cx="30748" cy="30748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335" y="0"/>
                  </a:moveTo>
                  <a:cubicBezTo>
                    <a:pt x="167" y="0"/>
                    <a:pt x="18" y="130"/>
                    <a:pt x="0" y="298"/>
                  </a:cubicBezTo>
                  <a:lnTo>
                    <a:pt x="38" y="298"/>
                  </a:lnTo>
                  <a:cubicBezTo>
                    <a:pt x="149" y="298"/>
                    <a:pt x="241" y="409"/>
                    <a:pt x="223" y="558"/>
                  </a:cubicBezTo>
                  <a:cubicBezTo>
                    <a:pt x="223" y="595"/>
                    <a:pt x="241" y="687"/>
                    <a:pt x="241" y="687"/>
                  </a:cubicBezTo>
                  <a:lnTo>
                    <a:pt x="446" y="687"/>
                  </a:lnTo>
                  <a:lnTo>
                    <a:pt x="446" y="558"/>
                  </a:lnTo>
                  <a:cubicBezTo>
                    <a:pt x="446" y="409"/>
                    <a:pt x="538" y="298"/>
                    <a:pt x="650" y="298"/>
                  </a:cubicBezTo>
                  <a:lnTo>
                    <a:pt x="687" y="298"/>
                  </a:lnTo>
                  <a:cubicBezTo>
                    <a:pt x="669" y="130"/>
                    <a:pt x="520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9245859" y="1835794"/>
              <a:ext cx="30748" cy="29988"/>
            </a:xfrm>
            <a:custGeom>
              <a:avLst/>
              <a:gdLst/>
              <a:ahLst/>
              <a:cxnLst/>
              <a:rect l="l" t="t" r="r" b="b"/>
              <a:pathLst>
                <a:path w="687" h="670" extrusionOk="0">
                  <a:moveTo>
                    <a:pt x="353" y="1"/>
                  </a:moveTo>
                  <a:cubicBezTo>
                    <a:pt x="167" y="1"/>
                    <a:pt x="18" y="112"/>
                    <a:pt x="0" y="279"/>
                  </a:cubicBezTo>
                  <a:lnTo>
                    <a:pt x="38" y="279"/>
                  </a:lnTo>
                  <a:cubicBezTo>
                    <a:pt x="149" y="279"/>
                    <a:pt x="241" y="390"/>
                    <a:pt x="241" y="539"/>
                  </a:cubicBezTo>
                  <a:lnTo>
                    <a:pt x="241" y="670"/>
                  </a:lnTo>
                  <a:lnTo>
                    <a:pt x="446" y="670"/>
                  </a:lnTo>
                  <a:lnTo>
                    <a:pt x="446" y="539"/>
                  </a:lnTo>
                  <a:cubicBezTo>
                    <a:pt x="446" y="390"/>
                    <a:pt x="538" y="279"/>
                    <a:pt x="650" y="279"/>
                  </a:cubicBezTo>
                  <a:lnTo>
                    <a:pt x="687" y="279"/>
                  </a:lnTo>
                  <a:cubicBezTo>
                    <a:pt x="669" y="130"/>
                    <a:pt x="520" y="1"/>
                    <a:pt x="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9245859" y="1806702"/>
              <a:ext cx="30748" cy="30838"/>
            </a:xfrm>
            <a:custGeom>
              <a:avLst/>
              <a:gdLst/>
              <a:ahLst/>
              <a:cxnLst/>
              <a:rect l="l" t="t" r="r" b="b"/>
              <a:pathLst>
                <a:path w="687" h="689" extrusionOk="0">
                  <a:moveTo>
                    <a:pt x="353" y="0"/>
                  </a:moveTo>
                  <a:cubicBezTo>
                    <a:pt x="167" y="0"/>
                    <a:pt x="38" y="131"/>
                    <a:pt x="0" y="297"/>
                  </a:cubicBezTo>
                  <a:cubicBezTo>
                    <a:pt x="18" y="297"/>
                    <a:pt x="18" y="280"/>
                    <a:pt x="38" y="280"/>
                  </a:cubicBezTo>
                  <a:cubicBezTo>
                    <a:pt x="149" y="297"/>
                    <a:pt x="241" y="409"/>
                    <a:pt x="241" y="540"/>
                  </a:cubicBezTo>
                  <a:lnTo>
                    <a:pt x="241" y="688"/>
                  </a:lnTo>
                  <a:lnTo>
                    <a:pt x="446" y="688"/>
                  </a:lnTo>
                  <a:cubicBezTo>
                    <a:pt x="446" y="688"/>
                    <a:pt x="464" y="595"/>
                    <a:pt x="464" y="557"/>
                  </a:cubicBezTo>
                  <a:cubicBezTo>
                    <a:pt x="464" y="409"/>
                    <a:pt x="538" y="297"/>
                    <a:pt x="650" y="297"/>
                  </a:cubicBezTo>
                  <a:lnTo>
                    <a:pt x="687" y="297"/>
                  </a:lnTo>
                  <a:cubicBezTo>
                    <a:pt x="669" y="131"/>
                    <a:pt x="520" y="0"/>
                    <a:pt x="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9245859" y="1778371"/>
              <a:ext cx="31644" cy="30032"/>
            </a:xfrm>
            <a:custGeom>
              <a:avLst/>
              <a:gdLst/>
              <a:ahLst/>
              <a:cxnLst/>
              <a:rect l="l" t="t" r="r" b="b"/>
              <a:pathLst>
                <a:path w="707" h="671" extrusionOk="0">
                  <a:moveTo>
                    <a:pt x="322" y="0"/>
                  </a:moveTo>
                  <a:cubicBezTo>
                    <a:pt x="168" y="0"/>
                    <a:pt x="35" y="124"/>
                    <a:pt x="0" y="281"/>
                  </a:cubicBezTo>
                  <a:lnTo>
                    <a:pt x="38" y="281"/>
                  </a:lnTo>
                  <a:cubicBezTo>
                    <a:pt x="149" y="281"/>
                    <a:pt x="241" y="393"/>
                    <a:pt x="241" y="541"/>
                  </a:cubicBezTo>
                  <a:lnTo>
                    <a:pt x="241" y="670"/>
                  </a:lnTo>
                  <a:lnTo>
                    <a:pt x="464" y="670"/>
                  </a:lnTo>
                  <a:lnTo>
                    <a:pt x="464" y="541"/>
                  </a:lnTo>
                  <a:cubicBezTo>
                    <a:pt x="464" y="393"/>
                    <a:pt x="558" y="281"/>
                    <a:pt x="669" y="281"/>
                  </a:cubicBezTo>
                  <a:lnTo>
                    <a:pt x="706" y="281"/>
                  </a:lnTo>
                  <a:cubicBezTo>
                    <a:pt x="669" y="113"/>
                    <a:pt x="520" y="2"/>
                    <a:pt x="353" y="2"/>
                  </a:cubicBezTo>
                  <a:cubicBezTo>
                    <a:pt x="342" y="1"/>
                    <a:pt x="332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9249171" y="1632148"/>
              <a:ext cx="25780" cy="25825"/>
            </a:xfrm>
            <a:custGeom>
              <a:avLst/>
              <a:gdLst/>
              <a:ahLst/>
              <a:cxnLst/>
              <a:rect l="l" t="t" r="r" b="b"/>
              <a:pathLst>
                <a:path w="576" h="577" extrusionOk="0">
                  <a:moveTo>
                    <a:pt x="298" y="0"/>
                  </a:moveTo>
                  <a:cubicBezTo>
                    <a:pt x="149" y="0"/>
                    <a:pt x="19" y="112"/>
                    <a:pt x="1" y="242"/>
                  </a:cubicBezTo>
                  <a:lnTo>
                    <a:pt x="38" y="242"/>
                  </a:lnTo>
                  <a:cubicBezTo>
                    <a:pt x="130" y="242"/>
                    <a:pt x="204" y="335"/>
                    <a:pt x="204" y="465"/>
                  </a:cubicBezTo>
                  <a:lnTo>
                    <a:pt x="204" y="577"/>
                  </a:lnTo>
                  <a:lnTo>
                    <a:pt x="372" y="577"/>
                  </a:lnTo>
                  <a:cubicBezTo>
                    <a:pt x="372" y="577"/>
                    <a:pt x="390" y="502"/>
                    <a:pt x="390" y="465"/>
                  </a:cubicBezTo>
                  <a:cubicBezTo>
                    <a:pt x="390" y="335"/>
                    <a:pt x="464" y="242"/>
                    <a:pt x="558" y="242"/>
                  </a:cubicBezTo>
                  <a:lnTo>
                    <a:pt x="576" y="242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9249171" y="1600549"/>
              <a:ext cx="26631" cy="24975"/>
            </a:xfrm>
            <a:custGeom>
              <a:avLst/>
              <a:gdLst/>
              <a:ahLst/>
              <a:cxnLst/>
              <a:rect l="l" t="t" r="r" b="b"/>
              <a:pathLst>
                <a:path w="595" h="558" extrusionOk="0">
                  <a:moveTo>
                    <a:pt x="298" y="1"/>
                  </a:moveTo>
                  <a:cubicBezTo>
                    <a:pt x="149" y="1"/>
                    <a:pt x="38" y="94"/>
                    <a:pt x="1" y="243"/>
                  </a:cubicBezTo>
                  <a:lnTo>
                    <a:pt x="38" y="243"/>
                  </a:lnTo>
                  <a:cubicBezTo>
                    <a:pt x="130" y="243"/>
                    <a:pt x="204" y="335"/>
                    <a:pt x="204" y="446"/>
                  </a:cubicBezTo>
                  <a:lnTo>
                    <a:pt x="204" y="558"/>
                  </a:lnTo>
                  <a:lnTo>
                    <a:pt x="390" y="558"/>
                  </a:lnTo>
                  <a:lnTo>
                    <a:pt x="390" y="446"/>
                  </a:lnTo>
                  <a:cubicBezTo>
                    <a:pt x="390" y="335"/>
                    <a:pt x="464" y="243"/>
                    <a:pt x="558" y="243"/>
                  </a:cubicBezTo>
                  <a:lnTo>
                    <a:pt x="595" y="243"/>
                  </a:lnTo>
                  <a:cubicBezTo>
                    <a:pt x="558" y="94"/>
                    <a:pt x="446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249171" y="1568189"/>
              <a:ext cx="26631" cy="25780"/>
            </a:xfrm>
            <a:custGeom>
              <a:avLst/>
              <a:gdLst/>
              <a:ahLst/>
              <a:cxnLst/>
              <a:rect l="l" t="t" r="r" b="b"/>
              <a:pathLst>
                <a:path w="595" h="576" extrusionOk="0">
                  <a:moveTo>
                    <a:pt x="298" y="0"/>
                  </a:moveTo>
                  <a:cubicBezTo>
                    <a:pt x="149" y="0"/>
                    <a:pt x="38" y="112"/>
                    <a:pt x="1" y="241"/>
                  </a:cubicBezTo>
                  <a:lnTo>
                    <a:pt x="38" y="241"/>
                  </a:lnTo>
                  <a:cubicBezTo>
                    <a:pt x="130" y="241"/>
                    <a:pt x="204" y="334"/>
                    <a:pt x="204" y="464"/>
                  </a:cubicBezTo>
                  <a:lnTo>
                    <a:pt x="204" y="575"/>
                  </a:lnTo>
                  <a:lnTo>
                    <a:pt x="390" y="575"/>
                  </a:lnTo>
                  <a:lnTo>
                    <a:pt x="390" y="464"/>
                  </a:lnTo>
                  <a:cubicBezTo>
                    <a:pt x="390" y="334"/>
                    <a:pt x="464" y="241"/>
                    <a:pt x="558" y="241"/>
                  </a:cubicBezTo>
                  <a:lnTo>
                    <a:pt x="595" y="241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262464" y="1501680"/>
              <a:ext cx="45" cy="54022"/>
            </a:xfrm>
            <a:custGeom>
              <a:avLst/>
              <a:gdLst/>
              <a:ahLst/>
              <a:cxnLst/>
              <a:rect l="l" t="t" r="r" b="b"/>
              <a:pathLst>
                <a:path w="1" h="1207" extrusionOk="0">
                  <a:moveTo>
                    <a:pt x="1" y="120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220929" y="2104250"/>
              <a:ext cx="78147" cy="79042"/>
            </a:xfrm>
            <a:custGeom>
              <a:avLst/>
              <a:gdLst/>
              <a:ahLst/>
              <a:cxnLst/>
              <a:rect l="l" t="t" r="r" b="b"/>
              <a:pathLst>
                <a:path w="1746" h="1766" extrusionOk="0">
                  <a:moveTo>
                    <a:pt x="872" y="1"/>
                  </a:moveTo>
                  <a:cubicBezTo>
                    <a:pt x="390" y="1"/>
                    <a:pt x="0" y="391"/>
                    <a:pt x="0" y="874"/>
                  </a:cubicBezTo>
                  <a:cubicBezTo>
                    <a:pt x="0" y="1357"/>
                    <a:pt x="390" y="1746"/>
                    <a:pt x="872" y="1766"/>
                  </a:cubicBezTo>
                  <a:cubicBezTo>
                    <a:pt x="1355" y="1766"/>
                    <a:pt x="1746" y="1375"/>
                    <a:pt x="1746" y="892"/>
                  </a:cubicBezTo>
                  <a:cubicBezTo>
                    <a:pt x="1746" y="409"/>
                    <a:pt x="1355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172725" y="2179085"/>
              <a:ext cx="174599" cy="34956"/>
            </a:xfrm>
            <a:custGeom>
              <a:avLst/>
              <a:gdLst/>
              <a:ahLst/>
              <a:cxnLst/>
              <a:rect l="l" t="t" r="r" b="b"/>
              <a:pathLst>
                <a:path w="3901" h="781" extrusionOk="0">
                  <a:moveTo>
                    <a:pt x="0" y="0"/>
                  </a:moveTo>
                  <a:lnTo>
                    <a:pt x="0" y="762"/>
                  </a:lnTo>
                  <a:lnTo>
                    <a:pt x="3881" y="780"/>
                  </a:lnTo>
                  <a:lnTo>
                    <a:pt x="390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8838566" y="2205670"/>
              <a:ext cx="841217" cy="241959"/>
            </a:xfrm>
            <a:custGeom>
              <a:avLst/>
              <a:gdLst/>
              <a:ahLst/>
              <a:cxnLst/>
              <a:rect l="l" t="t" r="r" b="b"/>
              <a:pathLst>
                <a:path w="18795" h="5406" extrusionOk="0">
                  <a:moveTo>
                    <a:pt x="7689" y="0"/>
                  </a:moveTo>
                  <a:cubicBezTo>
                    <a:pt x="7689" y="0"/>
                    <a:pt x="5869" y="3455"/>
                    <a:pt x="3603" y="4068"/>
                  </a:cubicBezTo>
                  <a:cubicBezTo>
                    <a:pt x="3137" y="4198"/>
                    <a:pt x="2746" y="4256"/>
                    <a:pt x="2417" y="4256"/>
                  </a:cubicBezTo>
                  <a:cubicBezTo>
                    <a:pt x="1148" y="4256"/>
                    <a:pt x="797" y="3388"/>
                    <a:pt x="576" y="2415"/>
                  </a:cubicBezTo>
                  <a:lnTo>
                    <a:pt x="1" y="2508"/>
                  </a:lnTo>
                  <a:cubicBezTo>
                    <a:pt x="1" y="2508"/>
                    <a:pt x="1" y="5312"/>
                    <a:pt x="2655" y="5331"/>
                  </a:cubicBezTo>
                  <a:cubicBezTo>
                    <a:pt x="4235" y="5349"/>
                    <a:pt x="14523" y="5386"/>
                    <a:pt x="16120" y="5405"/>
                  </a:cubicBezTo>
                  <a:cubicBezTo>
                    <a:pt x="18775" y="5405"/>
                    <a:pt x="18795" y="2600"/>
                    <a:pt x="18795" y="2600"/>
                  </a:cubicBezTo>
                  <a:lnTo>
                    <a:pt x="18218" y="2489"/>
                  </a:lnTo>
                  <a:cubicBezTo>
                    <a:pt x="17984" y="3470"/>
                    <a:pt x="17635" y="4323"/>
                    <a:pt x="16389" y="4323"/>
                  </a:cubicBezTo>
                  <a:cubicBezTo>
                    <a:pt x="16054" y="4323"/>
                    <a:pt x="15653" y="4261"/>
                    <a:pt x="15172" y="4123"/>
                  </a:cubicBezTo>
                  <a:cubicBezTo>
                    <a:pt x="12907" y="3492"/>
                    <a:pt x="11124" y="20"/>
                    <a:pt x="11124" y="20"/>
                  </a:cubicBezTo>
                  <a:lnTo>
                    <a:pt x="7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9016432" y="2637894"/>
              <a:ext cx="482173" cy="29137"/>
            </a:xfrm>
            <a:custGeom>
              <a:avLst/>
              <a:gdLst/>
              <a:ahLst/>
              <a:cxnLst/>
              <a:rect l="l" t="t" r="r" b="b"/>
              <a:pathLst>
                <a:path w="10773" h="651" extrusionOk="0">
                  <a:moveTo>
                    <a:pt x="1" y="0"/>
                  </a:moveTo>
                  <a:lnTo>
                    <a:pt x="1" y="595"/>
                  </a:lnTo>
                  <a:lnTo>
                    <a:pt x="10772" y="651"/>
                  </a:lnTo>
                  <a:lnTo>
                    <a:pt x="10772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8704696" y="2691961"/>
              <a:ext cx="1103899" cy="242720"/>
            </a:xfrm>
            <a:custGeom>
              <a:avLst/>
              <a:gdLst/>
              <a:ahLst/>
              <a:cxnLst/>
              <a:rect l="l" t="t" r="r" b="b"/>
              <a:pathLst>
                <a:path w="24664" h="5423" extrusionOk="0">
                  <a:moveTo>
                    <a:pt x="7634" y="0"/>
                  </a:moveTo>
                  <a:cubicBezTo>
                    <a:pt x="7634" y="0"/>
                    <a:pt x="5832" y="3454"/>
                    <a:pt x="3586" y="4086"/>
                  </a:cubicBezTo>
                  <a:cubicBezTo>
                    <a:pt x="3129" y="4210"/>
                    <a:pt x="2744" y="4266"/>
                    <a:pt x="2420" y="4266"/>
                  </a:cubicBezTo>
                  <a:cubicBezTo>
                    <a:pt x="1150" y="4266"/>
                    <a:pt x="799" y="3405"/>
                    <a:pt x="577" y="2414"/>
                  </a:cubicBezTo>
                  <a:lnTo>
                    <a:pt x="1" y="2526"/>
                  </a:lnTo>
                  <a:cubicBezTo>
                    <a:pt x="1" y="2526"/>
                    <a:pt x="1" y="5329"/>
                    <a:pt x="2638" y="5349"/>
                  </a:cubicBezTo>
                  <a:cubicBezTo>
                    <a:pt x="4217" y="5349"/>
                    <a:pt x="20429" y="5423"/>
                    <a:pt x="22008" y="5423"/>
                  </a:cubicBezTo>
                  <a:cubicBezTo>
                    <a:pt x="22017" y="5423"/>
                    <a:pt x="22025" y="5423"/>
                    <a:pt x="22033" y="5423"/>
                  </a:cubicBezTo>
                  <a:cubicBezTo>
                    <a:pt x="24646" y="5423"/>
                    <a:pt x="24663" y="2637"/>
                    <a:pt x="24663" y="2637"/>
                  </a:cubicBezTo>
                  <a:lnTo>
                    <a:pt x="24106" y="2526"/>
                  </a:lnTo>
                  <a:cubicBezTo>
                    <a:pt x="23858" y="3506"/>
                    <a:pt x="23517" y="4359"/>
                    <a:pt x="22284" y="4359"/>
                  </a:cubicBezTo>
                  <a:cubicBezTo>
                    <a:pt x="21952" y="4359"/>
                    <a:pt x="21556" y="4298"/>
                    <a:pt x="21080" y="4160"/>
                  </a:cubicBezTo>
                  <a:cubicBezTo>
                    <a:pt x="18832" y="3509"/>
                    <a:pt x="17049" y="55"/>
                    <a:pt x="17049" y="55"/>
                  </a:cubicBezTo>
                  <a:lnTo>
                    <a:pt x="7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8701384" y="2664480"/>
              <a:ext cx="1111373" cy="242765"/>
            </a:xfrm>
            <a:custGeom>
              <a:avLst/>
              <a:gdLst/>
              <a:ahLst/>
              <a:cxnLst/>
              <a:rect l="l" t="t" r="r" b="b"/>
              <a:pathLst>
                <a:path w="24831" h="5424" extrusionOk="0">
                  <a:moveTo>
                    <a:pt x="7689" y="1"/>
                  </a:moveTo>
                  <a:cubicBezTo>
                    <a:pt x="7689" y="1"/>
                    <a:pt x="5869" y="3455"/>
                    <a:pt x="3603" y="4086"/>
                  </a:cubicBezTo>
                  <a:cubicBezTo>
                    <a:pt x="3142" y="4211"/>
                    <a:pt x="2754" y="4268"/>
                    <a:pt x="2427" y="4268"/>
                  </a:cubicBezTo>
                  <a:cubicBezTo>
                    <a:pt x="1149" y="4268"/>
                    <a:pt x="798" y="3406"/>
                    <a:pt x="577" y="2415"/>
                  </a:cubicBezTo>
                  <a:lnTo>
                    <a:pt x="1" y="2526"/>
                  </a:lnTo>
                  <a:cubicBezTo>
                    <a:pt x="1" y="2526"/>
                    <a:pt x="1" y="5312"/>
                    <a:pt x="2657" y="5331"/>
                  </a:cubicBezTo>
                  <a:cubicBezTo>
                    <a:pt x="4235" y="5349"/>
                    <a:pt x="20560" y="5423"/>
                    <a:pt x="22137" y="5423"/>
                  </a:cubicBezTo>
                  <a:cubicBezTo>
                    <a:pt x="22147" y="5423"/>
                    <a:pt x="22156" y="5423"/>
                    <a:pt x="22165" y="5423"/>
                  </a:cubicBezTo>
                  <a:cubicBezTo>
                    <a:pt x="24812" y="5423"/>
                    <a:pt x="24831" y="2638"/>
                    <a:pt x="24831" y="2638"/>
                  </a:cubicBezTo>
                  <a:lnTo>
                    <a:pt x="24254" y="2526"/>
                  </a:lnTo>
                  <a:cubicBezTo>
                    <a:pt x="24020" y="3494"/>
                    <a:pt x="23669" y="4358"/>
                    <a:pt x="22416" y="4358"/>
                  </a:cubicBezTo>
                  <a:cubicBezTo>
                    <a:pt x="22083" y="4358"/>
                    <a:pt x="21685" y="4297"/>
                    <a:pt x="21209" y="4160"/>
                  </a:cubicBezTo>
                  <a:cubicBezTo>
                    <a:pt x="18943" y="3511"/>
                    <a:pt x="17160" y="57"/>
                    <a:pt x="17160" y="57"/>
                  </a:cubicBezTo>
                  <a:lnTo>
                    <a:pt x="76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8990652" y="2609607"/>
              <a:ext cx="533644" cy="39163"/>
            </a:xfrm>
            <a:custGeom>
              <a:avLst/>
              <a:gdLst/>
              <a:ahLst/>
              <a:cxnLst/>
              <a:rect l="l" t="t" r="r" b="b"/>
              <a:pathLst>
                <a:path w="11923" h="875" extrusionOk="0">
                  <a:moveTo>
                    <a:pt x="20" y="1"/>
                  </a:moveTo>
                  <a:lnTo>
                    <a:pt x="0" y="818"/>
                  </a:lnTo>
                  <a:lnTo>
                    <a:pt x="11923" y="874"/>
                  </a:lnTo>
                  <a:lnTo>
                    <a:pt x="11923" y="5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8683123" y="3183130"/>
              <a:ext cx="1142077" cy="243615"/>
            </a:xfrm>
            <a:custGeom>
              <a:avLst/>
              <a:gdLst/>
              <a:ahLst/>
              <a:cxnLst/>
              <a:rect l="l" t="t" r="r" b="b"/>
              <a:pathLst>
                <a:path w="25517" h="5443" extrusionOk="0">
                  <a:moveTo>
                    <a:pt x="7651" y="1"/>
                  </a:moveTo>
                  <a:cubicBezTo>
                    <a:pt x="7651" y="1"/>
                    <a:pt x="5851" y="3455"/>
                    <a:pt x="3603" y="4086"/>
                  </a:cubicBezTo>
                  <a:cubicBezTo>
                    <a:pt x="3141" y="4211"/>
                    <a:pt x="2755" y="4268"/>
                    <a:pt x="2429" y="4268"/>
                  </a:cubicBezTo>
                  <a:cubicBezTo>
                    <a:pt x="1155" y="4268"/>
                    <a:pt x="813" y="3406"/>
                    <a:pt x="576" y="2415"/>
                  </a:cubicBezTo>
                  <a:lnTo>
                    <a:pt x="19" y="2527"/>
                  </a:lnTo>
                  <a:cubicBezTo>
                    <a:pt x="19" y="2527"/>
                    <a:pt x="0" y="5312"/>
                    <a:pt x="2656" y="5349"/>
                  </a:cubicBezTo>
                  <a:cubicBezTo>
                    <a:pt x="4234" y="5349"/>
                    <a:pt x="21283" y="5424"/>
                    <a:pt x="22862" y="5443"/>
                  </a:cubicBezTo>
                  <a:cubicBezTo>
                    <a:pt x="25499" y="5443"/>
                    <a:pt x="25517" y="2638"/>
                    <a:pt x="25517" y="2638"/>
                  </a:cubicBezTo>
                  <a:lnTo>
                    <a:pt x="24960" y="2527"/>
                  </a:lnTo>
                  <a:cubicBezTo>
                    <a:pt x="24711" y="3507"/>
                    <a:pt x="24370" y="4361"/>
                    <a:pt x="23138" y="4361"/>
                  </a:cubicBezTo>
                  <a:cubicBezTo>
                    <a:pt x="22807" y="4361"/>
                    <a:pt x="22410" y="4299"/>
                    <a:pt x="21933" y="4161"/>
                  </a:cubicBezTo>
                  <a:cubicBezTo>
                    <a:pt x="19685" y="3529"/>
                    <a:pt x="17903" y="57"/>
                    <a:pt x="17903" y="57"/>
                  </a:cubicBezTo>
                  <a:lnTo>
                    <a:pt x="7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8596652" y="3680206"/>
              <a:ext cx="1310858" cy="243615"/>
            </a:xfrm>
            <a:custGeom>
              <a:avLst/>
              <a:gdLst/>
              <a:ahLst/>
              <a:cxnLst/>
              <a:rect l="l" t="t" r="r" b="b"/>
              <a:pathLst>
                <a:path w="29288" h="5443" extrusionOk="0">
                  <a:moveTo>
                    <a:pt x="8506" y="0"/>
                  </a:moveTo>
                  <a:cubicBezTo>
                    <a:pt x="8506" y="0"/>
                    <a:pt x="6501" y="3455"/>
                    <a:pt x="3994" y="4068"/>
                  </a:cubicBezTo>
                  <a:cubicBezTo>
                    <a:pt x="3478" y="4198"/>
                    <a:pt x="3046" y="4256"/>
                    <a:pt x="2683" y="4256"/>
                  </a:cubicBezTo>
                  <a:cubicBezTo>
                    <a:pt x="1280" y="4256"/>
                    <a:pt x="898" y="3388"/>
                    <a:pt x="632" y="2415"/>
                  </a:cubicBezTo>
                  <a:lnTo>
                    <a:pt x="20" y="2508"/>
                  </a:lnTo>
                  <a:cubicBezTo>
                    <a:pt x="20" y="2508"/>
                    <a:pt x="1" y="5312"/>
                    <a:pt x="2935" y="5331"/>
                  </a:cubicBezTo>
                  <a:cubicBezTo>
                    <a:pt x="4700" y="5349"/>
                    <a:pt x="24571" y="5442"/>
                    <a:pt x="26334" y="5442"/>
                  </a:cubicBezTo>
                  <a:cubicBezTo>
                    <a:pt x="29269" y="5442"/>
                    <a:pt x="29288" y="2637"/>
                    <a:pt x="29288" y="2637"/>
                  </a:cubicBezTo>
                  <a:lnTo>
                    <a:pt x="28657" y="2545"/>
                  </a:lnTo>
                  <a:cubicBezTo>
                    <a:pt x="28392" y="3516"/>
                    <a:pt x="27999" y="4370"/>
                    <a:pt x="26611" y="4370"/>
                  </a:cubicBezTo>
                  <a:cubicBezTo>
                    <a:pt x="26246" y="4370"/>
                    <a:pt x="25812" y="4311"/>
                    <a:pt x="25294" y="4180"/>
                  </a:cubicBezTo>
                  <a:cubicBezTo>
                    <a:pt x="22788" y="3529"/>
                    <a:pt x="20820" y="57"/>
                    <a:pt x="20820" y="57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8905881" y="3600404"/>
              <a:ext cx="694099" cy="40819"/>
            </a:xfrm>
            <a:custGeom>
              <a:avLst/>
              <a:gdLst/>
              <a:ahLst/>
              <a:cxnLst/>
              <a:rect l="l" t="t" r="r" b="b"/>
              <a:pathLst>
                <a:path w="15508" h="912" extrusionOk="0">
                  <a:moveTo>
                    <a:pt x="0" y="1"/>
                  </a:moveTo>
                  <a:lnTo>
                    <a:pt x="0" y="837"/>
                  </a:lnTo>
                  <a:lnTo>
                    <a:pt x="15508" y="911"/>
                  </a:lnTo>
                  <a:lnTo>
                    <a:pt x="15508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8679766" y="3155738"/>
              <a:ext cx="1148746" cy="242765"/>
            </a:xfrm>
            <a:custGeom>
              <a:avLst/>
              <a:gdLst/>
              <a:ahLst/>
              <a:cxnLst/>
              <a:rect l="l" t="t" r="r" b="b"/>
              <a:pathLst>
                <a:path w="25666" h="5424" extrusionOk="0">
                  <a:moveTo>
                    <a:pt x="7708" y="1"/>
                  </a:moveTo>
                  <a:cubicBezTo>
                    <a:pt x="7708" y="1"/>
                    <a:pt x="5889" y="3455"/>
                    <a:pt x="3623" y="4067"/>
                  </a:cubicBezTo>
                  <a:cubicBezTo>
                    <a:pt x="3152" y="4198"/>
                    <a:pt x="2758" y="4257"/>
                    <a:pt x="2427" y="4257"/>
                  </a:cubicBezTo>
                  <a:cubicBezTo>
                    <a:pt x="1164" y="4257"/>
                    <a:pt x="813" y="3400"/>
                    <a:pt x="577" y="2415"/>
                  </a:cubicBezTo>
                  <a:lnTo>
                    <a:pt x="20" y="2507"/>
                  </a:lnTo>
                  <a:cubicBezTo>
                    <a:pt x="20" y="2507"/>
                    <a:pt x="1" y="5312"/>
                    <a:pt x="2675" y="5330"/>
                  </a:cubicBezTo>
                  <a:cubicBezTo>
                    <a:pt x="4254" y="5349"/>
                    <a:pt x="21414" y="5424"/>
                    <a:pt x="22992" y="5424"/>
                  </a:cubicBezTo>
                  <a:cubicBezTo>
                    <a:pt x="23000" y="5424"/>
                    <a:pt x="23009" y="5424"/>
                    <a:pt x="23017" y="5424"/>
                  </a:cubicBezTo>
                  <a:cubicBezTo>
                    <a:pt x="25666" y="5424"/>
                    <a:pt x="25666" y="2638"/>
                    <a:pt x="25666" y="2638"/>
                  </a:cubicBezTo>
                  <a:lnTo>
                    <a:pt x="25109" y="2526"/>
                  </a:lnTo>
                  <a:cubicBezTo>
                    <a:pt x="24861" y="3506"/>
                    <a:pt x="24508" y="4360"/>
                    <a:pt x="23270" y="4360"/>
                  </a:cubicBezTo>
                  <a:cubicBezTo>
                    <a:pt x="22937" y="4360"/>
                    <a:pt x="22540" y="4298"/>
                    <a:pt x="22063" y="4161"/>
                  </a:cubicBezTo>
                  <a:cubicBezTo>
                    <a:pt x="19798" y="3510"/>
                    <a:pt x="18015" y="56"/>
                    <a:pt x="18015" y="56"/>
                  </a:cubicBez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8591684" y="3652815"/>
              <a:ext cx="1320839" cy="243526"/>
            </a:xfrm>
            <a:custGeom>
              <a:avLst/>
              <a:gdLst/>
              <a:ahLst/>
              <a:cxnLst/>
              <a:rect l="l" t="t" r="r" b="b"/>
              <a:pathLst>
                <a:path w="29511" h="5441" extrusionOk="0">
                  <a:moveTo>
                    <a:pt x="8562" y="0"/>
                  </a:moveTo>
                  <a:cubicBezTo>
                    <a:pt x="8562" y="0"/>
                    <a:pt x="6557" y="3454"/>
                    <a:pt x="4031" y="4067"/>
                  </a:cubicBezTo>
                  <a:cubicBezTo>
                    <a:pt x="3516" y="4192"/>
                    <a:pt x="3084" y="4248"/>
                    <a:pt x="2720" y="4248"/>
                  </a:cubicBezTo>
                  <a:cubicBezTo>
                    <a:pt x="1301" y="4248"/>
                    <a:pt x="917" y="3390"/>
                    <a:pt x="651" y="2414"/>
                  </a:cubicBezTo>
                  <a:lnTo>
                    <a:pt x="20" y="2507"/>
                  </a:lnTo>
                  <a:cubicBezTo>
                    <a:pt x="20" y="2507"/>
                    <a:pt x="0" y="5312"/>
                    <a:pt x="2972" y="5329"/>
                  </a:cubicBezTo>
                  <a:cubicBezTo>
                    <a:pt x="4737" y="5349"/>
                    <a:pt x="24756" y="5441"/>
                    <a:pt x="26520" y="5441"/>
                  </a:cubicBezTo>
                  <a:cubicBezTo>
                    <a:pt x="29491" y="5441"/>
                    <a:pt x="29510" y="2637"/>
                    <a:pt x="29510" y="2637"/>
                  </a:cubicBezTo>
                  <a:lnTo>
                    <a:pt x="28879" y="2544"/>
                  </a:lnTo>
                  <a:cubicBezTo>
                    <a:pt x="28616" y="3509"/>
                    <a:pt x="28225" y="4360"/>
                    <a:pt x="26836" y="4360"/>
                  </a:cubicBezTo>
                  <a:cubicBezTo>
                    <a:pt x="26462" y="4360"/>
                    <a:pt x="26016" y="4298"/>
                    <a:pt x="25480" y="4160"/>
                  </a:cubicBezTo>
                  <a:cubicBezTo>
                    <a:pt x="22973" y="3529"/>
                    <a:pt x="20986" y="55"/>
                    <a:pt x="20986" y="55"/>
                  </a:cubicBezTo>
                  <a:lnTo>
                    <a:pt x="8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9006451" y="3129152"/>
              <a:ext cx="497927" cy="29988"/>
            </a:xfrm>
            <a:custGeom>
              <a:avLst/>
              <a:gdLst/>
              <a:ahLst/>
              <a:cxnLst/>
              <a:rect l="l" t="t" r="r" b="b"/>
              <a:pathLst>
                <a:path w="11125" h="670" extrusionOk="0">
                  <a:moveTo>
                    <a:pt x="1" y="0"/>
                  </a:moveTo>
                  <a:lnTo>
                    <a:pt x="1" y="613"/>
                  </a:lnTo>
                  <a:lnTo>
                    <a:pt x="11124" y="669"/>
                  </a:lnTo>
                  <a:lnTo>
                    <a:pt x="11124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8979865" y="3100910"/>
              <a:ext cx="551099" cy="39924"/>
            </a:xfrm>
            <a:custGeom>
              <a:avLst/>
              <a:gdLst/>
              <a:ahLst/>
              <a:cxnLst/>
              <a:rect l="l" t="t" r="r" b="b"/>
              <a:pathLst>
                <a:path w="12313" h="892" extrusionOk="0">
                  <a:moveTo>
                    <a:pt x="18" y="0"/>
                  </a:moveTo>
                  <a:lnTo>
                    <a:pt x="1" y="835"/>
                  </a:lnTo>
                  <a:lnTo>
                    <a:pt x="12295" y="891"/>
                  </a:lnTo>
                  <a:lnTo>
                    <a:pt x="12313" y="5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9311474" y="2120094"/>
              <a:ext cx="1701" cy="59886"/>
            </a:xfrm>
            <a:custGeom>
              <a:avLst/>
              <a:gdLst/>
              <a:ahLst/>
              <a:cxnLst/>
              <a:rect l="l" t="t" r="r" b="b"/>
              <a:pathLst>
                <a:path w="38" h="1338" extrusionOk="0">
                  <a:moveTo>
                    <a:pt x="38" y="0"/>
                  </a:moveTo>
                  <a:cubicBezTo>
                    <a:pt x="38" y="0"/>
                    <a:pt x="20" y="18"/>
                    <a:pt x="20" y="55"/>
                  </a:cubicBezTo>
                  <a:lnTo>
                    <a:pt x="20" y="204"/>
                  </a:lnTo>
                  <a:lnTo>
                    <a:pt x="20" y="427"/>
                  </a:lnTo>
                  <a:cubicBezTo>
                    <a:pt x="1" y="501"/>
                    <a:pt x="1" y="575"/>
                    <a:pt x="1" y="669"/>
                  </a:cubicBezTo>
                  <a:lnTo>
                    <a:pt x="1" y="910"/>
                  </a:lnTo>
                  <a:lnTo>
                    <a:pt x="1" y="1132"/>
                  </a:lnTo>
                  <a:lnTo>
                    <a:pt x="1" y="1281"/>
                  </a:lnTo>
                  <a:cubicBezTo>
                    <a:pt x="20" y="1318"/>
                    <a:pt x="20" y="1337"/>
                    <a:pt x="20" y="1337"/>
                  </a:cubicBezTo>
                  <a:lnTo>
                    <a:pt x="20" y="1281"/>
                  </a:lnTo>
                  <a:lnTo>
                    <a:pt x="20" y="1132"/>
                  </a:lnTo>
                  <a:cubicBezTo>
                    <a:pt x="20" y="1058"/>
                    <a:pt x="20" y="1003"/>
                    <a:pt x="38" y="910"/>
                  </a:cubicBezTo>
                  <a:lnTo>
                    <a:pt x="38" y="669"/>
                  </a:lnTo>
                  <a:lnTo>
                    <a:pt x="38" y="427"/>
                  </a:lnTo>
                  <a:lnTo>
                    <a:pt x="38" y="204"/>
                  </a:lnTo>
                  <a:lnTo>
                    <a:pt x="38" y="5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9293213" y="2179085"/>
              <a:ext cx="51561" cy="895"/>
            </a:xfrm>
            <a:custGeom>
              <a:avLst/>
              <a:gdLst/>
              <a:ahLst/>
              <a:cxnLst/>
              <a:rect l="l" t="t" r="r" b="b"/>
              <a:pathLst>
                <a:path w="1152" h="20" extrusionOk="0">
                  <a:moveTo>
                    <a:pt x="223" y="0"/>
                  </a:moveTo>
                  <a:cubicBezTo>
                    <a:pt x="149" y="0"/>
                    <a:pt x="75" y="0"/>
                    <a:pt x="0" y="19"/>
                  </a:cubicBezTo>
                  <a:lnTo>
                    <a:pt x="1152" y="19"/>
                  </a:lnTo>
                  <a:cubicBezTo>
                    <a:pt x="1114" y="19"/>
                    <a:pt x="1060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9249977" y="2119199"/>
              <a:ext cx="62437" cy="940"/>
            </a:xfrm>
            <a:custGeom>
              <a:avLst/>
              <a:gdLst/>
              <a:ahLst/>
              <a:cxnLst/>
              <a:rect l="l" t="t" r="r" b="b"/>
              <a:pathLst>
                <a:path w="1395" h="21" extrusionOk="0">
                  <a:moveTo>
                    <a:pt x="168" y="1"/>
                  </a:moveTo>
                  <a:cubicBezTo>
                    <a:pt x="94" y="1"/>
                    <a:pt x="38" y="1"/>
                    <a:pt x="1" y="20"/>
                  </a:cubicBezTo>
                  <a:lnTo>
                    <a:pt x="1320" y="20"/>
                  </a:lnTo>
                  <a:cubicBezTo>
                    <a:pt x="1375" y="1"/>
                    <a:pt x="1394" y="1"/>
                    <a:pt x="1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9346384" y="2179935"/>
              <a:ext cx="940" cy="32404"/>
            </a:xfrm>
            <a:custGeom>
              <a:avLst/>
              <a:gdLst/>
              <a:ahLst/>
              <a:cxnLst/>
              <a:rect l="l" t="t" r="r" b="b"/>
              <a:pathLst>
                <a:path w="21" h="724" extrusionOk="0">
                  <a:moveTo>
                    <a:pt x="20" y="0"/>
                  </a:moveTo>
                  <a:cubicBezTo>
                    <a:pt x="20" y="0"/>
                    <a:pt x="1" y="0"/>
                    <a:pt x="1" y="18"/>
                  </a:cubicBezTo>
                  <a:lnTo>
                    <a:pt x="1" y="112"/>
                  </a:lnTo>
                  <a:lnTo>
                    <a:pt x="1" y="241"/>
                  </a:lnTo>
                  <a:lnTo>
                    <a:pt x="1" y="372"/>
                  </a:lnTo>
                  <a:lnTo>
                    <a:pt x="1" y="520"/>
                  </a:lnTo>
                  <a:lnTo>
                    <a:pt x="1" y="632"/>
                  </a:lnTo>
                  <a:lnTo>
                    <a:pt x="1" y="724"/>
                  </a:lnTo>
                  <a:cubicBezTo>
                    <a:pt x="20" y="706"/>
                    <a:pt x="20" y="669"/>
                    <a:pt x="20" y="632"/>
                  </a:cubicBezTo>
                  <a:lnTo>
                    <a:pt x="20" y="520"/>
                  </a:lnTo>
                  <a:lnTo>
                    <a:pt x="20" y="372"/>
                  </a:lnTo>
                  <a:lnTo>
                    <a:pt x="20" y="241"/>
                  </a:lnTo>
                  <a:lnTo>
                    <a:pt x="20" y="112"/>
                  </a:lnTo>
                  <a:lnTo>
                    <a:pt x="20" y="1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9190986" y="2213995"/>
              <a:ext cx="140494" cy="895"/>
            </a:xfrm>
            <a:custGeom>
              <a:avLst/>
              <a:gdLst/>
              <a:ahLst/>
              <a:cxnLst/>
              <a:rect l="l" t="t" r="r" b="b"/>
              <a:pathLst>
                <a:path w="3139" h="20" extrusionOk="0">
                  <a:moveTo>
                    <a:pt x="390" y="0"/>
                  </a:moveTo>
                  <a:cubicBezTo>
                    <a:pt x="241" y="19"/>
                    <a:pt x="93" y="19"/>
                    <a:pt x="1" y="19"/>
                  </a:cubicBezTo>
                  <a:lnTo>
                    <a:pt x="2749" y="19"/>
                  </a:lnTo>
                  <a:cubicBezTo>
                    <a:pt x="2916" y="19"/>
                    <a:pt x="3046" y="0"/>
                    <a:pt x="3138" y="0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9007257" y="3139939"/>
              <a:ext cx="497122" cy="1701"/>
            </a:xfrm>
            <a:custGeom>
              <a:avLst/>
              <a:gdLst/>
              <a:ahLst/>
              <a:cxnLst/>
              <a:rect l="l" t="t" r="r" b="b"/>
              <a:pathLst>
                <a:path w="11107" h="38" extrusionOk="0">
                  <a:moveTo>
                    <a:pt x="1" y="0"/>
                  </a:moveTo>
                  <a:cubicBezTo>
                    <a:pt x="1" y="0"/>
                    <a:pt x="689" y="0"/>
                    <a:pt x="1729" y="19"/>
                  </a:cubicBezTo>
                  <a:lnTo>
                    <a:pt x="3511" y="19"/>
                  </a:lnTo>
                  <a:cubicBezTo>
                    <a:pt x="4161" y="19"/>
                    <a:pt x="4849" y="19"/>
                    <a:pt x="5554" y="37"/>
                  </a:cubicBezTo>
                  <a:lnTo>
                    <a:pt x="9361" y="37"/>
                  </a:lnTo>
                  <a:cubicBezTo>
                    <a:pt x="10401" y="19"/>
                    <a:pt x="11106" y="19"/>
                    <a:pt x="11106" y="19"/>
                  </a:cubicBezTo>
                  <a:lnTo>
                    <a:pt x="9361" y="19"/>
                  </a:lnTo>
                  <a:cubicBezTo>
                    <a:pt x="8841" y="19"/>
                    <a:pt x="8228" y="0"/>
                    <a:pt x="7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9653958" y="2317027"/>
              <a:ext cx="25825" cy="5058"/>
            </a:xfrm>
            <a:custGeom>
              <a:avLst/>
              <a:gdLst/>
              <a:ahLst/>
              <a:cxnLst/>
              <a:rect l="l" t="t" r="r" b="b"/>
              <a:pathLst>
                <a:path w="577" h="113" extrusionOk="0">
                  <a:moveTo>
                    <a:pt x="0" y="1"/>
                  </a:moveTo>
                  <a:cubicBezTo>
                    <a:pt x="1" y="1"/>
                    <a:pt x="38" y="20"/>
                    <a:pt x="94" y="38"/>
                  </a:cubicBezTo>
                  <a:cubicBezTo>
                    <a:pt x="112" y="38"/>
                    <a:pt x="149" y="38"/>
                    <a:pt x="186" y="57"/>
                  </a:cubicBezTo>
                  <a:cubicBezTo>
                    <a:pt x="223" y="57"/>
                    <a:pt x="260" y="57"/>
                    <a:pt x="279" y="75"/>
                  </a:cubicBezTo>
                  <a:cubicBezTo>
                    <a:pt x="317" y="75"/>
                    <a:pt x="354" y="75"/>
                    <a:pt x="391" y="94"/>
                  </a:cubicBezTo>
                  <a:lnTo>
                    <a:pt x="483" y="94"/>
                  </a:lnTo>
                  <a:cubicBezTo>
                    <a:pt x="465" y="94"/>
                    <a:pt x="428" y="75"/>
                    <a:pt x="391" y="75"/>
                  </a:cubicBezTo>
                  <a:cubicBezTo>
                    <a:pt x="354" y="75"/>
                    <a:pt x="317" y="57"/>
                    <a:pt x="297" y="57"/>
                  </a:cubicBezTo>
                  <a:cubicBezTo>
                    <a:pt x="260" y="38"/>
                    <a:pt x="223" y="38"/>
                    <a:pt x="186" y="38"/>
                  </a:cubicBezTo>
                  <a:cubicBezTo>
                    <a:pt x="149" y="38"/>
                    <a:pt x="131" y="20"/>
                    <a:pt x="94" y="20"/>
                  </a:cubicBezTo>
                  <a:cubicBezTo>
                    <a:pt x="38" y="20"/>
                    <a:pt x="1" y="1"/>
                    <a:pt x="0" y="1"/>
                  </a:cubicBezTo>
                  <a:close/>
                  <a:moveTo>
                    <a:pt x="483" y="94"/>
                  </a:moveTo>
                  <a:cubicBezTo>
                    <a:pt x="539" y="112"/>
                    <a:pt x="577" y="112"/>
                    <a:pt x="577" y="112"/>
                  </a:cubicBezTo>
                  <a:cubicBezTo>
                    <a:pt x="577" y="112"/>
                    <a:pt x="539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9786933" y="2777537"/>
              <a:ext cx="25825" cy="5013"/>
            </a:xfrm>
            <a:custGeom>
              <a:avLst/>
              <a:gdLst/>
              <a:ahLst/>
              <a:cxnLst/>
              <a:rect l="l" t="t" r="r" b="b"/>
              <a:pathLst>
                <a:path w="577" h="112" extrusionOk="0">
                  <a:moveTo>
                    <a:pt x="0" y="0"/>
                  </a:moveTo>
                  <a:cubicBezTo>
                    <a:pt x="0" y="0"/>
                    <a:pt x="38" y="20"/>
                    <a:pt x="94" y="20"/>
                  </a:cubicBezTo>
                  <a:cubicBezTo>
                    <a:pt x="38" y="0"/>
                    <a:pt x="0" y="0"/>
                    <a:pt x="0" y="0"/>
                  </a:cubicBezTo>
                  <a:close/>
                  <a:moveTo>
                    <a:pt x="94" y="20"/>
                  </a:moveTo>
                  <a:cubicBezTo>
                    <a:pt x="112" y="37"/>
                    <a:pt x="149" y="37"/>
                    <a:pt x="186" y="37"/>
                  </a:cubicBezTo>
                  <a:cubicBezTo>
                    <a:pt x="149" y="20"/>
                    <a:pt x="112" y="20"/>
                    <a:pt x="94" y="20"/>
                  </a:cubicBezTo>
                  <a:close/>
                  <a:moveTo>
                    <a:pt x="186" y="37"/>
                  </a:moveTo>
                  <a:cubicBezTo>
                    <a:pt x="223" y="57"/>
                    <a:pt x="243" y="57"/>
                    <a:pt x="280" y="57"/>
                  </a:cubicBezTo>
                  <a:cubicBezTo>
                    <a:pt x="260" y="37"/>
                    <a:pt x="223" y="37"/>
                    <a:pt x="186" y="37"/>
                  </a:cubicBezTo>
                  <a:close/>
                  <a:moveTo>
                    <a:pt x="280" y="57"/>
                  </a:moveTo>
                  <a:cubicBezTo>
                    <a:pt x="317" y="74"/>
                    <a:pt x="354" y="74"/>
                    <a:pt x="391" y="74"/>
                  </a:cubicBezTo>
                  <a:cubicBezTo>
                    <a:pt x="354" y="57"/>
                    <a:pt x="317" y="57"/>
                    <a:pt x="280" y="57"/>
                  </a:cubicBezTo>
                  <a:close/>
                  <a:moveTo>
                    <a:pt x="391" y="74"/>
                  </a:moveTo>
                  <a:cubicBezTo>
                    <a:pt x="428" y="94"/>
                    <a:pt x="446" y="94"/>
                    <a:pt x="483" y="94"/>
                  </a:cubicBezTo>
                  <a:cubicBezTo>
                    <a:pt x="446" y="74"/>
                    <a:pt x="428" y="74"/>
                    <a:pt x="391" y="74"/>
                  </a:cubicBezTo>
                  <a:close/>
                  <a:moveTo>
                    <a:pt x="483" y="94"/>
                  </a:moveTo>
                  <a:cubicBezTo>
                    <a:pt x="540" y="112"/>
                    <a:pt x="577" y="112"/>
                    <a:pt x="577" y="112"/>
                  </a:cubicBezTo>
                  <a:cubicBezTo>
                    <a:pt x="577" y="112"/>
                    <a:pt x="540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803538" y="3268795"/>
              <a:ext cx="24975" cy="5013"/>
            </a:xfrm>
            <a:custGeom>
              <a:avLst/>
              <a:gdLst/>
              <a:ahLst/>
              <a:cxnLst/>
              <a:rect l="l" t="t" r="r" b="b"/>
              <a:pathLst>
                <a:path w="558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8" y="18"/>
                    <a:pt x="94" y="38"/>
                  </a:cubicBezTo>
                  <a:cubicBezTo>
                    <a:pt x="112" y="38"/>
                    <a:pt x="149" y="38"/>
                    <a:pt x="187" y="55"/>
                  </a:cubicBezTo>
                  <a:cubicBezTo>
                    <a:pt x="206" y="55"/>
                    <a:pt x="243" y="55"/>
                    <a:pt x="280" y="75"/>
                  </a:cubicBezTo>
                  <a:cubicBezTo>
                    <a:pt x="317" y="75"/>
                    <a:pt x="354" y="75"/>
                    <a:pt x="392" y="93"/>
                  </a:cubicBezTo>
                  <a:lnTo>
                    <a:pt x="484" y="93"/>
                  </a:lnTo>
                  <a:cubicBezTo>
                    <a:pt x="447" y="93"/>
                    <a:pt x="429" y="75"/>
                    <a:pt x="392" y="75"/>
                  </a:cubicBezTo>
                  <a:cubicBezTo>
                    <a:pt x="354" y="55"/>
                    <a:pt x="317" y="55"/>
                    <a:pt x="280" y="55"/>
                  </a:cubicBezTo>
                  <a:cubicBezTo>
                    <a:pt x="243" y="38"/>
                    <a:pt x="206" y="38"/>
                    <a:pt x="187" y="38"/>
                  </a:cubicBezTo>
                  <a:cubicBezTo>
                    <a:pt x="149" y="38"/>
                    <a:pt x="112" y="18"/>
                    <a:pt x="94" y="18"/>
                  </a:cubicBezTo>
                  <a:cubicBezTo>
                    <a:pt x="38" y="18"/>
                    <a:pt x="1" y="1"/>
                    <a:pt x="1" y="0"/>
                  </a:cubicBezTo>
                  <a:close/>
                  <a:moveTo>
                    <a:pt x="484" y="93"/>
                  </a:moveTo>
                  <a:cubicBezTo>
                    <a:pt x="540" y="112"/>
                    <a:pt x="558" y="112"/>
                    <a:pt x="558" y="112"/>
                  </a:cubicBezTo>
                  <a:cubicBezTo>
                    <a:pt x="558" y="112"/>
                    <a:pt x="540" y="93"/>
                    <a:pt x="484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9884235" y="3766633"/>
              <a:ext cx="28287" cy="4252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0" y="1"/>
                  </a:moveTo>
                  <a:cubicBezTo>
                    <a:pt x="0" y="1"/>
                    <a:pt x="37" y="1"/>
                    <a:pt x="92" y="20"/>
                  </a:cubicBezTo>
                  <a:cubicBezTo>
                    <a:pt x="129" y="20"/>
                    <a:pt x="166" y="38"/>
                    <a:pt x="204" y="38"/>
                  </a:cubicBezTo>
                  <a:cubicBezTo>
                    <a:pt x="241" y="38"/>
                    <a:pt x="278" y="57"/>
                    <a:pt x="315" y="57"/>
                  </a:cubicBezTo>
                  <a:cubicBezTo>
                    <a:pt x="352" y="57"/>
                    <a:pt x="389" y="75"/>
                    <a:pt x="426" y="75"/>
                  </a:cubicBezTo>
                  <a:cubicBezTo>
                    <a:pt x="464" y="75"/>
                    <a:pt x="501" y="94"/>
                    <a:pt x="538" y="94"/>
                  </a:cubicBezTo>
                  <a:lnTo>
                    <a:pt x="631" y="94"/>
                  </a:lnTo>
                  <a:cubicBezTo>
                    <a:pt x="631" y="94"/>
                    <a:pt x="594" y="94"/>
                    <a:pt x="538" y="75"/>
                  </a:cubicBezTo>
                  <a:cubicBezTo>
                    <a:pt x="501" y="75"/>
                    <a:pt x="464" y="75"/>
                    <a:pt x="426" y="57"/>
                  </a:cubicBezTo>
                  <a:cubicBezTo>
                    <a:pt x="389" y="57"/>
                    <a:pt x="352" y="57"/>
                    <a:pt x="315" y="38"/>
                  </a:cubicBezTo>
                  <a:cubicBezTo>
                    <a:pt x="278" y="38"/>
                    <a:pt x="241" y="38"/>
                    <a:pt x="204" y="20"/>
                  </a:cubicBezTo>
                  <a:cubicBezTo>
                    <a:pt x="166" y="20"/>
                    <a:pt x="129" y="20"/>
                    <a:pt x="92" y="1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396289" y="2611308"/>
              <a:ext cx="128006" cy="895"/>
            </a:xfrm>
            <a:custGeom>
              <a:avLst/>
              <a:gdLst/>
              <a:ahLst/>
              <a:cxnLst/>
              <a:rect l="l" t="t" r="r" b="b"/>
              <a:pathLst>
                <a:path w="2860" h="20" extrusionOk="0">
                  <a:moveTo>
                    <a:pt x="0" y="0"/>
                  </a:moveTo>
                  <a:lnTo>
                    <a:pt x="465" y="19"/>
                  </a:lnTo>
                  <a:lnTo>
                    <a:pt x="2860" y="19"/>
                  </a:lnTo>
                  <a:lnTo>
                    <a:pt x="2860" y="0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9433706" y="3602910"/>
              <a:ext cx="167080" cy="38312"/>
            </a:xfrm>
            <a:custGeom>
              <a:avLst/>
              <a:gdLst/>
              <a:ahLst/>
              <a:cxnLst/>
              <a:rect l="l" t="t" r="r" b="b"/>
              <a:pathLst>
                <a:path w="3733" h="856" extrusionOk="0">
                  <a:moveTo>
                    <a:pt x="0" y="1"/>
                  </a:moveTo>
                  <a:lnTo>
                    <a:pt x="520" y="19"/>
                  </a:lnTo>
                  <a:lnTo>
                    <a:pt x="3715" y="19"/>
                  </a:lnTo>
                  <a:lnTo>
                    <a:pt x="3195" y="1"/>
                  </a:lnTo>
                  <a:close/>
                  <a:moveTo>
                    <a:pt x="3715" y="19"/>
                  </a:moveTo>
                  <a:lnTo>
                    <a:pt x="3715" y="855"/>
                  </a:lnTo>
                  <a:lnTo>
                    <a:pt x="3733" y="19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706615" y="3988585"/>
              <a:ext cx="738141" cy="659188"/>
            </a:xfrm>
            <a:custGeom>
              <a:avLst/>
              <a:gdLst/>
              <a:ahLst/>
              <a:cxnLst/>
              <a:rect l="l" t="t" r="r" b="b"/>
              <a:pathLst>
                <a:path w="16492" h="14728" extrusionOk="0">
                  <a:moveTo>
                    <a:pt x="1" y="1"/>
                  </a:moveTo>
                  <a:lnTo>
                    <a:pt x="1" y="14727"/>
                  </a:lnTo>
                  <a:lnTo>
                    <a:pt x="16492" y="14727"/>
                  </a:lnTo>
                  <a:lnTo>
                    <a:pt x="1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6444711" y="4165601"/>
              <a:ext cx="5058" cy="615147"/>
            </a:xfrm>
            <a:custGeom>
              <a:avLst/>
              <a:gdLst/>
              <a:ahLst/>
              <a:cxnLst/>
              <a:rect l="l" t="t" r="r" b="b"/>
              <a:pathLst>
                <a:path w="113" h="13744" extrusionOk="0">
                  <a:moveTo>
                    <a:pt x="1" y="1"/>
                  </a:moveTo>
                  <a:lnTo>
                    <a:pt x="1" y="595"/>
                  </a:lnTo>
                  <a:lnTo>
                    <a:pt x="1" y="1264"/>
                  </a:lnTo>
                  <a:lnTo>
                    <a:pt x="1" y="2137"/>
                  </a:lnTo>
                  <a:lnTo>
                    <a:pt x="1" y="3177"/>
                  </a:lnTo>
                  <a:lnTo>
                    <a:pt x="1" y="4346"/>
                  </a:lnTo>
                  <a:lnTo>
                    <a:pt x="1" y="6872"/>
                  </a:lnTo>
                  <a:cubicBezTo>
                    <a:pt x="1" y="7726"/>
                    <a:pt x="19" y="8581"/>
                    <a:pt x="19" y="9398"/>
                  </a:cubicBezTo>
                  <a:cubicBezTo>
                    <a:pt x="19" y="9789"/>
                    <a:pt x="38" y="10178"/>
                    <a:pt x="38" y="10549"/>
                  </a:cubicBezTo>
                  <a:cubicBezTo>
                    <a:pt x="38" y="10921"/>
                    <a:pt x="38" y="11274"/>
                    <a:pt x="56" y="11589"/>
                  </a:cubicBezTo>
                  <a:lnTo>
                    <a:pt x="56" y="12463"/>
                  </a:lnTo>
                  <a:cubicBezTo>
                    <a:pt x="75" y="12723"/>
                    <a:pt x="75" y="12963"/>
                    <a:pt x="75" y="13149"/>
                  </a:cubicBezTo>
                  <a:cubicBezTo>
                    <a:pt x="75" y="13521"/>
                    <a:pt x="93" y="13743"/>
                    <a:pt x="93" y="13743"/>
                  </a:cubicBezTo>
                  <a:lnTo>
                    <a:pt x="93" y="13149"/>
                  </a:lnTo>
                  <a:lnTo>
                    <a:pt x="93" y="12463"/>
                  </a:lnTo>
                  <a:lnTo>
                    <a:pt x="93" y="11589"/>
                  </a:lnTo>
                  <a:cubicBezTo>
                    <a:pt x="93" y="11274"/>
                    <a:pt x="93" y="10921"/>
                    <a:pt x="112" y="10549"/>
                  </a:cubicBezTo>
                  <a:lnTo>
                    <a:pt x="112" y="9398"/>
                  </a:lnTo>
                  <a:cubicBezTo>
                    <a:pt x="93" y="8581"/>
                    <a:pt x="93" y="7726"/>
                    <a:pt x="93" y="6872"/>
                  </a:cubicBezTo>
                  <a:cubicBezTo>
                    <a:pt x="93" y="6000"/>
                    <a:pt x="75" y="5146"/>
                    <a:pt x="75" y="4346"/>
                  </a:cubicBezTo>
                  <a:cubicBezTo>
                    <a:pt x="75" y="3938"/>
                    <a:pt x="56" y="3549"/>
                    <a:pt x="56" y="3177"/>
                  </a:cubicBezTo>
                  <a:cubicBezTo>
                    <a:pt x="56" y="2824"/>
                    <a:pt x="56" y="2472"/>
                    <a:pt x="38" y="2137"/>
                  </a:cubicBezTo>
                  <a:lnTo>
                    <a:pt x="38" y="1264"/>
                  </a:lnTo>
                  <a:cubicBezTo>
                    <a:pt x="19" y="1004"/>
                    <a:pt x="19" y="781"/>
                    <a:pt x="19" y="595"/>
                  </a:cubicBezTo>
                  <a:cubicBezTo>
                    <a:pt x="19" y="20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849571" y="2371094"/>
              <a:ext cx="452230" cy="365758"/>
            </a:xfrm>
            <a:custGeom>
              <a:avLst/>
              <a:gdLst/>
              <a:ahLst/>
              <a:cxnLst/>
              <a:rect l="l" t="t" r="r" b="b"/>
              <a:pathLst>
                <a:path w="10104" h="8172" extrusionOk="0">
                  <a:moveTo>
                    <a:pt x="1" y="1"/>
                  </a:moveTo>
                  <a:lnTo>
                    <a:pt x="1" y="8172"/>
                  </a:lnTo>
                  <a:lnTo>
                    <a:pt x="10104" y="8172"/>
                  </a:lnTo>
                  <a:lnTo>
                    <a:pt x="10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814660" y="2868171"/>
              <a:ext cx="522051" cy="439698"/>
            </a:xfrm>
            <a:custGeom>
              <a:avLst/>
              <a:gdLst/>
              <a:ahLst/>
              <a:cxnLst/>
              <a:rect l="l" t="t" r="r" b="b"/>
              <a:pathLst>
                <a:path w="11664" h="9824" extrusionOk="0">
                  <a:moveTo>
                    <a:pt x="1" y="0"/>
                  </a:moveTo>
                  <a:lnTo>
                    <a:pt x="1" y="9824"/>
                  </a:lnTo>
                  <a:lnTo>
                    <a:pt x="11664" y="9824"/>
                  </a:lnTo>
                  <a:lnTo>
                    <a:pt x="11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774781" y="3439142"/>
              <a:ext cx="601809" cy="468835"/>
            </a:xfrm>
            <a:custGeom>
              <a:avLst/>
              <a:gdLst/>
              <a:ahLst/>
              <a:cxnLst/>
              <a:rect l="l" t="t" r="r" b="b"/>
              <a:pathLst>
                <a:path w="13446" h="10475" extrusionOk="0">
                  <a:moveTo>
                    <a:pt x="0" y="1"/>
                  </a:moveTo>
                  <a:lnTo>
                    <a:pt x="0" y="10475"/>
                  </a:lnTo>
                  <a:lnTo>
                    <a:pt x="13446" y="10475"/>
                  </a:lnTo>
                  <a:lnTo>
                    <a:pt x="13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600226" y="2147486"/>
              <a:ext cx="950918" cy="274319"/>
            </a:xfrm>
            <a:custGeom>
              <a:avLst/>
              <a:gdLst/>
              <a:ahLst/>
              <a:cxnLst/>
              <a:rect l="l" t="t" r="r" b="b"/>
              <a:pathLst>
                <a:path w="21246" h="6129" extrusionOk="0">
                  <a:moveTo>
                    <a:pt x="8672" y="0"/>
                  </a:moveTo>
                  <a:cubicBezTo>
                    <a:pt x="8672" y="0"/>
                    <a:pt x="6630" y="3957"/>
                    <a:pt x="4067" y="4680"/>
                  </a:cubicBezTo>
                  <a:cubicBezTo>
                    <a:pt x="3536" y="4832"/>
                    <a:pt x="3092" y="4900"/>
                    <a:pt x="2718" y="4900"/>
                  </a:cubicBezTo>
                  <a:cubicBezTo>
                    <a:pt x="1301" y="4900"/>
                    <a:pt x="896" y="3922"/>
                    <a:pt x="632" y="2805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09" y="6129"/>
                  </a:cubicBezTo>
                  <a:lnTo>
                    <a:pt x="18237" y="6129"/>
                  </a:lnTo>
                  <a:cubicBezTo>
                    <a:pt x="21246" y="6111"/>
                    <a:pt x="21246" y="2917"/>
                    <a:pt x="21246" y="2917"/>
                  </a:cubicBezTo>
                  <a:lnTo>
                    <a:pt x="20614" y="2805"/>
                  </a:lnTo>
                  <a:cubicBezTo>
                    <a:pt x="20350" y="3922"/>
                    <a:pt x="19946" y="4900"/>
                    <a:pt x="18528" y="4900"/>
                  </a:cubicBezTo>
                  <a:cubicBezTo>
                    <a:pt x="18154" y="4900"/>
                    <a:pt x="17709" y="4832"/>
                    <a:pt x="17178" y="4680"/>
                  </a:cubicBezTo>
                  <a:cubicBezTo>
                    <a:pt x="14615" y="3957"/>
                    <a:pt x="12572" y="0"/>
                    <a:pt x="1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064854" y="1441839"/>
              <a:ext cx="21618" cy="789657"/>
            </a:xfrm>
            <a:custGeom>
              <a:avLst/>
              <a:gdLst/>
              <a:ahLst/>
              <a:cxnLst/>
              <a:rect l="l" t="t" r="r" b="b"/>
              <a:pathLst>
                <a:path w="483" h="17643" extrusionOk="0">
                  <a:moveTo>
                    <a:pt x="0" y="0"/>
                  </a:moveTo>
                  <a:lnTo>
                    <a:pt x="0" y="17643"/>
                  </a:lnTo>
                  <a:lnTo>
                    <a:pt x="483" y="17643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15845" y="2017823"/>
              <a:ext cx="120532" cy="98108"/>
            </a:xfrm>
            <a:custGeom>
              <a:avLst/>
              <a:gdLst/>
              <a:ahLst/>
              <a:cxnLst/>
              <a:rect l="l" t="t" r="r" b="b"/>
              <a:pathLst>
                <a:path w="2693" h="2192" extrusionOk="0">
                  <a:moveTo>
                    <a:pt x="0" y="0"/>
                  </a:moveTo>
                  <a:lnTo>
                    <a:pt x="0" y="2192"/>
                  </a:lnTo>
                  <a:lnTo>
                    <a:pt x="2692" y="2192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060692" y="1357829"/>
              <a:ext cx="29988" cy="32494"/>
            </a:xfrm>
            <a:custGeom>
              <a:avLst/>
              <a:gdLst/>
              <a:ahLst/>
              <a:cxnLst/>
              <a:rect l="l" t="t" r="r" b="b"/>
              <a:pathLst>
                <a:path w="670" h="726" extrusionOk="0">
                  <a:moveTo>
                    <a:pt x="335" y="1"/>
                  </a:moveTo>
                  <a:cubicBezTo>
                    <a:pt x="149" y="1"/>
                    <a:pt x="1" y="169"/>
                    <a:pt x="1" y="372"/>
                  </a:cubicBezTo>
                  <a:cubicBezTo>
                    <a:pt x="1" y="558"/>
                    <a:pt x="149" y="726"/>
                    <a:pt x="335" y="726"/>
                  </a:cubicBezTo>
                  <a:cubicBezTo>
                    <a:pt x="521" y="726"/>
                    <a:pt x="669" y="558"/>
                    <a:pt x="669" y="372"/>
                  </a:cubicBezTo>
                  <a:cubicBezTo>
                    <a:pt x="669" y="169"/>
                    <a:pt x="521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054068" y="1938871"/>
              <a:ext cx="43281" cy="81503"/>
            </a:xfrm>
            <a:custGeom>
              <a:avLst/>
              <a:gdLst/>
              <a:ahLst/>
              <a:cxnLst/>
              <a:rect l="l" t="t" r="r" b="b"/>
              <a:pathLst>
                <a:path w="967" h="1821" extrusionOk="0">
                  <a:moveTo>
                    <a:pt x="483" y="1"/>
                  </a:moveTo>
                  <a:cubicBezTo>
                    <a:pt x="204" y="1"/>
                    <a:pt x="0" y="241"/>
                    <a:pt x="0" y="539"/>
                  </a:cubicBezTo>
                  <a:cubicBezTo>
                    <a:pt x="0" y="595"/>
                    <a:pt x="0" y="669"/>
                    <a:pt x="37" y="724"/>
                  </a:cubicBezTo>
                  <a:cubicBezTo>
                    <a:pt x="0" y="781"/>
                    <a:pt x="0" y="836"/>
                    <a:pt x="0" y="910"/>
                  </a:cubicBezTo>
                  <a:cubicBezTo>
                    <a:pt x="0" y="984"/>
                    <a:pt x="0" y="1041"/>
                    <a:pt x="37" y="1096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9"/>
                    <a:pt x="204" y="1821"/>
                    <a:pt x="483" y="1821"/>
                  </a:cubicBezTo>
                  <a:cubicBezTo>
                    <a:pt x="761" y="1821"/>
                    <a:pt x="966" y="1579"/>
                    <a:pt x="966" y="1281"/>
                  </a:cubicBezTo>
                  <a:cubicBezTo>
                    <a:pt x="966" y="1226"/>
                    <a:pt x="966" y="1152"/>
                    <a:pt x="947" y="1096"/>
                  </a:cubicBezTo>
                  <a:cubicBezTo>
                    <a:pt x="966" y="1041"/>
                    <a:pt x="966" y="984"/>
                    <a:pt x="966" y="910"/>
                  </a:cubicBezTo>
                  <a:cubicBezTo>
                    <a:pt x="966" y="836"/>
                    <a:pt x="966" y="781"/>
                    <a:pt x="947" y="724"/>
                  </a:cubicBezTo>
                  <a:cubicBezTo>
                    <a:pt x="966" y="669"/>
                    <a:pt x="966" y="595"/>
                    <a:pt x="966" y="539"/>
                  </a:cubicBezTo>
                  <a:cubicBezTo>
                    <a:pt x="966" y="241"/>
                    <a:pt x="761" y="1"/>
                    <a:pt x="4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6054068" y="1524954"/>
              <a:ext cx="43281" cy="80653"/>
            </a:xfrm>
            <a:custGeom>
              <a:avLst/>
              <a:gdLst/>
              <a:ahLst/>
              <a:cxnLst/>
              <a:rect l="l" t="t" r="r" b="b"/>
              <a:pathLst>
                <a:path w="967" h="1802" extrusionOk="0">
                  <a:moveTo>
                    <a:pt x="483" y="0"/>
                  </a:moveTo>
                  <a:cubicBezTo>
                    <a:pt x="204" y="0"/>
                    <a:pt x="0" y="241"/>
                    <a:pt x="0" y="520"/>
                  </a:cubicBezTo>
                  <a:cubicBezTo>
                    <a:pt x="0" y="595"/>
                    <a:pt x="0" y="650"/>
                    <a:pt x="37" y="724"/>
                  </a:cubicBezTo>
                  <a:cubicBezTo>
                    <a:pt x="0" y="780"/>
                    <a:pt x="0" y="835"/>
                    <a:pt x="0" y="910"/>
                  </a:cubicBezTo>
                  <a:cubicBezTo>
                    <a:pt x="0" y="966"/>
                    <a:pt x="0" y="1040"/>
                    <a:pt x="37" y="1095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8"/>
                    <a:pt x="204" y="1801"/>
                    <a:pt x="483" y="1801"/>
                  </a:cubicBezTo>
                  <a:cubicBezTo>
                    <a:pt x="761" y="1801"/>
                    <a:pt x="966" y="1578"/>
                    <a:pt x="966" y="1281"/>
                  </a:cubicBezTo>
                  <a:cubicBezTo>
                    <a:pt x="966" y="1226"/>
                    <a:pt x="966" y="1152"/>
                    <a:pt x="947" y="1095"/>
                  </a:cubicBezTo>
                  <a:cubicBezTo>
                    <a:pt x="966" y="1040"/>
                    <a:pt x="966" y="966"/>
                    <a:pt x="966" y="910"/>
                  </a:cubicBezTo>
                  <a:cubicBezTo>
                    <a:pt x="966" y="835"/>
                    <a:pt x="966" y="780"/>
                    <a:pt x="947" y="724"/>
                  </a:cubicBezTo>
                  <a:cubicBezTo>
                    <a:pt x="966" y="650"/>
                    <a:pt x="966" y="595"/>
                    <a:pt x="966" y="520"/>
                  </a:cubicBezTo>
                  <a:cubicBezTo>
                    <a:pt x="966" y="241"/>
                    <a:pt x="761" y="0"/>
                    <a:pt x="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058185" y="1890667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1"/>
                  </a:moveTo>
                  <a:cubicBezTo>
                    <a:pt x="186" y="1"/>
                    <a:pt x="20" y="130"/>
                    <a:pt x="0" y="316"/>
                  </a:cubicBezTo>
                  <a:lnTo>
                    <a:pt x="38" y="316"/>
                  </a:lnTo>
                  <a:cubicBezTo>
                    <a:pt x="168" y="316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6"/>
                    <a:pt x="743" y="316"/>
                  </a:cubicBezTo>
                  <a:lnTo>
                    <a:pt x="780" y="316"/>
                  </a:lnTo>
                  <a:cubicBezTo>
                    <a:pt x="763" y="13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6058185" y="1857412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6058185" y="1824963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2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47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47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2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058185" y="1791708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50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5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058185" y="1759349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0"/>
                  </a:moveTo>
                  <a:cubicBezTo>
                    <a:pt x="186" y="0"/>
                    <a:pt x="20" y="130"/>
                    <a:pt x="0" y="315"/>
                  </a:cubicBezTo>
                  <a:lnTo>
                    <a:pt x="0" y="335"/>
                  </a:lnTo>
                  <a:cubicBezTo>
                    <a:pt x="0" y="315"/>
                    <a:pt x="20" y="315"/>
                    <a:pt x="38" y="315"/>
                  </a:cubicBezTo>
                  <a:cubicBezTo>
                    <a:pt x="168" y="315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5"/>
                    <a:pt x="743" y="315"/>
                  </a:cubicBezTo>
                  <a:cubicBezTo>
                    <a:pt x="763" y="315"/>
                    <a:pt x="780" y="315"/>
                    <a:pt x="780" y="335"/>
                  </a:cubicBezTo>
                  <a:lnTo>
                    <a:pt x="780" y="315"/>
                  </a:lnTo>
                  <a:cubicBezTo>
                    <a:pt x="763" y="130"/>
                    <a:pt x="595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6058185" y="1726094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6058185" y="1693645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1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66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66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1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6058185" y="166039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058185" y="162803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1" y="330"/>
                  </a:moveTo>
                  <a:lnTo>
                    <a:pt x="1" y="330"/>
                  </a:lnTo>
                  <a:cubicBezTo>
                    <a:pt x="1" y="331"/>
                    <a:pt x="0" y="333"/>
                    <a:pt x="0" y="334"/>
                  </a:cubicBezTo>
                  <a:cubicBezTo>
                    <a:pt x="1" y="333"/>
                    <a:pt x="1" y="331"/>
                    <a:pt x="1" y="330"/>
                  </a:cubicBezTo>
                  <a:close/>
                  <a:moveTo>
                    <a:pt x="780" y="330"/>
                  </a:moveTo>
                  <a:lnTo>
                    <a:pt x="780" y="330"/>
                  </a:lnTo>
                  <a:cubicBezTo>
                    <a:pt x="780" y="331"/>
                    <a:pt x="780" y="333"/>
                    <a:pt x="780" y="334"/>
                  </a:cubicBezTo>
                  <a:cubicBezTo>
                    <a:pt x="780" y="333"/>
                    <a:pt x="780" y="331"/>
                    <a:pt x="780" y="330"/>
                  </a:cubicBezTo>
                  <a:close/>
                  <a:moveTo>
                    <a:pt x="391" y="0"/>
                  </a:moveTo>
                  <a:cubicBezTo>
                    <a:pt x="188" y="0"/>
                    <a:pt x="22" y="127"/>
                    <a:pt x="1" y="330"/>
                  </a:cubicBezTo>
                  <a:lnTo>
                    <a:pt x="1" y="330"/>
                  </a:lnTo>
                  <a:cubicBezTo>
                    <a:pt x="4" y="315"/>
                    <a:pt x="21" y="315"/>
                    <a:pt x="38" y="315"/>
                  </a:cubicBezTo>
                  <a:cubicBezTo>
                    <a:pt x="168" y="315"/>
                    <a:pt x="260" y="464"/>
                    <a:pt x="260" y="612"/>
                  </a:cubicBezTo>
                  <a:lnTo>
                    <a:pt x="260" y="761"/>
                  </a:lnTo>
                  <a:lnTo>
                    <a:pt x="280" y="761"/>
                  </a:lnTo>
                  <a:lnTo>
                    <a:pt x="280" y="780"/>
                  </a:lnTo>
                  <a:lnTo>
                    <a:pt x="391" y="761"/>
                  </a:lnTo>
                  <a:lnTo>
                    <a:pt x="503" y="780"/>
                  </a:lnTo>
                  <a:lnTo>
                    <a:pt x="503" y="761"/>
                  </a:lnTo>
                  <a:lnTo>
                    <a:pt x="520" y="761"/>
                  </a:lnTo>
                  <a:lnTo>
                    <a:pt x="520" y="612"/>
                  </a:lnTo>
                  <a:cubicBezTo>
                    <a:pt x="520" y="464"/>
                    <a:pt x="614" y="315"/>
                    <a:pt x="743" y="315"/>
                  </a:cubicBezTo>
                  <a:cubicBezTo>
                    <a:pt x="761" y="315"/>
                    <a:pt x="777" y="315"/>
                    <a:pt x="780" y="330"/>
                  </a:cubicBezTo>
                  <a:lnTo>
                    <a:pt x="780" y="330"/>
                  </a:lnTo>
                  <a:cubicBezTo>
                    <a:pt x="760" y="127"/>
                    <a:pt x="593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6060692" y="1460906"/>
              <a:ext cx="29988" cy="299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67" y="1"/>
                    <a:pt x="38" y="131"/>
                    <a:pt x="1" y="280"/>
                  </a:cubicBezTo>
                  <a:lnTo>
                    <a:pt x="1" y="298"/>
                  </a:lnTo>
                  <a:cubicBezTo>
                    <a:pt x="19" y="280"/>
                    <a:pt x="19" y="280"/>
                    <a:pt x="38" y="280"/>
                  </a:cubicBezTo>
                  <a:cubicBezTo>
                    <a:pt x="149" y="280"/>
                    <a:pt x="224" y="391"/>
                    <a:pt x="224" y="540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242" y="669"/>
                  </a:lnTo>
                  <a:lnTo>
                    <a:pt x="335" y="651"/>
                  </a:lnTo>
                  <a:lnTo>
                    <a:pt x="427" y="669"/>
                  </a:lnTo>
                  <a:lnTo>
                    <a:pt x="427" y="651"/>
                  </a:lnTo>
                  <a:lnTo>
                    <a:pt x="447" y="651"/>
                  </a:lnTo>
                  <a:lnTo>
                    <a:pt x="447" y="540"/>
                  </a:lnTo>
                  <a:cubicBezTo>
                    <a:pt x="447" y="391"/>
                    <a:pt x="521" y="280"/>
                    <a:pt x="632" y="280"/>
                  </a:cubicBezTo>
                  <a:cubicBezTo>
                    <a:pt x="650" y="280"/>
                    <a:pt x="650" y="280"/>
                    <a:pt x="669" y="298"/>
                  </a:cubicBezTo>
                  <a:lnTo>
                    <a:pt x="669" y="280"/>
                  </a:lnTo>
                  <a:cubicBezTo>
                    <a:pt x="632" y="131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6060692" y="1436826"/>
              <a:ext cx="29988" cy="29137"/>
            </a:xfrm>
            <a:custGeom>
              <a:avLst/>
              <a:gdLst/>
              <a:ahLst/>
              <a:cxnLst/>
              <a:rect l="l" t="t" r="r" b="b"/>
              <a:pathLst>
                <a:path w="670" h="651" extrusionOk="0">
                  <a:moveTo>
                    <a:pt x="335" y="1"/>
                  </a:moveTo>
                  <a:cubicBezTo>
                    <a:pt x="167" y="1"/>
                    <a:pt x="38" y="130"/>
                    <a:pt x="1" y="279"/>
                  </a:cubicBezTo>
                  <a:lnTo>
                    <a:pt x="38" y="279"/>
                  </a:lnTo>
                  <a:cubicBezTo>
                    <a:pt x="149" y="279"/>
                    <a:pt x="224" y="390"/>
                    <a:pt x="224" y="521"/>
                  </a:cubicBezTo>
                  <a:cubicBezTo>
                    <a:pt x="224" y="576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90"/>
                    <a:pt x="521" y="279"/>
                    <a:pt x="632" y="279"/>
                  </a:cubicBezTo>
                  <a:lnTo>
                    <a:pt x="669" y="279"/>
                  </a:lnTo>
                  <a:cubicBezTo>
                    <a:pt x="632" y="13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060692" y="1412702"/>
              <a:ext cx="29988" cy="29182"/>
            </a:xfrm>
            <a:custGeom>
              <a:avLst/>
              <a:gdLst/>
              <a:ahLst/>
              <a:cxnLst/>
              <a:rect l="l" t="t" r="r" b="b"/>
              <a:pathLst>
                <a:path w="670" h="652" extrusionOk="0">
                  <a:moveTo>
                    <a:pt x="335" y="1"/>
                  </a:moveTo>
                  <a:cubicBezTo>
                    <a:pt x="167" y="1"/>
                    <a:pt x="38" y="112"/>
                    <a:pt x="1" y="280"/>
                  </a:cubicBezTo>
                  <a:lnTo>
                    <a:pt x="38" y="280"/>
                  </a:lnTo>
                  <a:cubicBezTo>
                    <a:pt x="149" y="280"/>
                    <a:pt x="224" y="391"/>
                    <a:pt x="224" y="521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447" y="651"/>
                  </a:lnTo>
                  <a:lnTo>
                    <a:pt x="447" y="521"/>
                  </a:lnTo>
                  <a:cubicBezTo>
                    <a:pt x="447" y="391"/>
                    <a:pt x="521" y="280"/>
                    <a:pt x="632" y="280"/>
                  </a:cubicBezTo>
                  <a:lnTo>
                    <a:pt x="669" y="280"/>
                  </a:ln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060692" y="1388622"/>
              <a:ext cx="29988" cy="29092"/>
            </a:xfrm>
            <a:custGeom>
              <a:avLst/>
              <a:gdLst/>
              <a:ahLst/>
              <a:cxnLst/>
              <a:rect l="l" t="t" r="r" b="b"/>
              <a:pathLst>
                <a:path w="670" h="650" extrusionOk="0">
                  <a:moveTo>
                    <a:pt x="335" y="1"/>
                  </a:moveTo>
                  <a:cubicBezTo>
                    <a:pt x="167" y="1"/>
                    <a:pt x="38" y="112"/>
                    <a:pt x="1" y="279"/>
                  </a:cubicBezTo>
                  <a:cubicBezTo>
                    <a:pt x="19" y="261"/>
                    <a:pt x="19" y="261"/>
                    <a:pt x="38" y="261"/>
                  </a:cubicBezTo>
                  <a:cubicBezTo>
                    <a:pt x="149" y="279"/>
                    <a:pt x="224" y="372"/>
                    <a:pt x="224" y="521"/>
                  </a:cubicBezTo>
                  <a:cubicBezTo>
                    <a:pt x="224" y="558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72"/>
                    <a:pt x="521" y="279"/>
                    <a:pt x="632" y="261"/>
                  </a:cubicBezTo>
                  <a:cubicBezTo>
                    <a:pt x="650" y="261"/>
                    <a:pt x="650" y="261"/>
                    <a:pt x="669" y="279"/>
                  </a:cubicBez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6075685" y="1312982"/>
              <a:ext cx="45" cy="61542"/>
            </a:xfrm>
            <a:custGeom>
              <a:avLst/>
              <a:gdLst/>
              <a:ahLst/>
              <a:cxnLst/>
              <a:rect l="l" t="t" r="r" b="b"/>
              <a:pathLst>
                <a:path w="1" h="1375" extrusionOk="0">
                  <a:moveTo>
                    <a:pt x="0" y="13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6030794" y="2000413"/>
              <a:ext cx="89828" cy="89784"/>
            </a:xfrm>
            <a:custGeom>
              <a:avLst/>
              <a:gdLst/>
              <a:ahLst/>
              <a:cxnLst/>
              <a:rect l="l" t="t" r="r" b="b"/>
              <a:pathLst>
                <a:path w="2007" h="2006" extrusionOk="0">
                  <a:moveTo>
                    <a:pt x="1003" y="0"/>
                  </a:moveTo>
                  <a:cubicBezTo>
                    <a:pt x="446" y="0"/>
                    <a:pt x="0" y="446"/>
                    <a:pt x="0" y="1003"/>
                  </a:cubicBezTo>
                  <a:cubicBezTo>
                    <a:pt x="0" y="1560"/>
                    <a:pt x="446" y="2006"/>
                    <a:pt x="1003" y="2006"/>
                  </a:cubicBezTo>
                  <a:cubicBezTo>
                    <a:pt x="1560" y="2006"/>
                    <a:pt x="2006" y="1560"/>
                    <a:pt x="2006" y="1003"/>
                  </a:cubicBezTo>
                  <a:cubicBezTo>
                    <a:pt x="2006" y="446"/>
                    <a:pt x="1560" y="0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975921" y="2085989"/>
              <a:ext cx="199529" cy="39118"/>
            </a:xfrm>
            <a:custGeom>
              <a:avLst/>
              <a:gdLst/>
              <a:ahLst/>
              <a:cxnLst/>
              <a:rect l="l" t="t" r="r" b="b"/>
              <a:pathLst>
                <a:path w="4458" h="874" extrusionOk="0">
                  <a:moveTo>
                    <a:pt x="1" y="0"/>
                  </a:moveTo>
                  <a:lnTo>
                    <a:pt x="1" y="874"/>
                  </a:lnTo>
                  <a:lnTo>
                    <a:pt x="4458" y="874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596019" y="2116737"/>
              <a:ext cx="960138" cy="273513"/>
            </a:xfrm>
            <a:custGeom>
              <a:avLst/>
              <a:gdLst/>
              <a:ahLst/>
              <a:cxnLst/>
              <a:rect l="l" t="t" r="r" b="b"/>
              <a:pathLst>
                <a:path w="21452" h="6111" extrusionOk="0">
                  <a:moveTo>
                    <a:pt x="8749" y="1"/>
                  </a:moveTo>
                  <a:cubicBezTo>
                    <a:pt x="8749" y="1"/>
                    <a:pt x="6687" y="3938"/>
                    <a:pt x="4106" y="4662"/>
                  </a:cubicBezTo>
                  <a:cubicBezTo>
                    <a:pt x="3567" y="4813"/>
                    <a:pt x="3117" y="4881"/>
                    <a:pt x="2740" y="4881"/>
                  </a:cubicBezTo>
                  <a:cubicBezTo>
                    <a:pt x="1307" y="4881"/>
                    <a:pt x="912" y="3904"/>
                    <a:pt x="632" y="2787"/>
                  </a:cubicBezTo>
                  <a:lnTo>
                    <a:pt x="1" y="2898"/>
                  </a:lnTo>
                  <a:cubicBezTo>
                    <a:pt x="1" y="2898"/>
                    <a:pt x="1" y="6092"/>
                    <a:pt x="3029" y="6110"/>
                  </a:cubicBezTo>
                  <a:lnTo>
                    <a:pt x="18406" y="6110"/>
                  </a:lnTo>
                  <a:cubicBezTo>
                    <a:pt x="21432" y="6092"/>
                    <a:pt x="21451" y="2898"/>
                    <a:pt x="21451" y="2898"/>
                  </a:cubicBezTo>
                  <a:lnTo>
                    <a:pt x="20801" y="2787"/>
                  </a:lnTo>
                  <a:cubicBezTo>
                    <a:pt x="20522" y="3904"/>
                    <a:pt x="20126" y="4881"/>
                    <a:pt x="18694" y="4881"/>
                  </a:cubicBezTo>
                  <a:cubicBezTo>
                    <a:pt x="18317" y="4881"/>
                    <a:pt x="17867" y="4813"/>
                    <a:pt x="17328" y="4662"/>
                  </a:cubicBezTo>
                  <a:cubicBezTo>
                    <a:pt x="14746" y="3938"/>
                    <a:pt x="12686" y="1"/>
                    <a:pt x="12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800516" y="2610502"/>
              <a:ext cx="550293" cy="30748"/>
            </a:xfrm>
            <a:custGeom>
              <a:avLst/>
              <a:gdLst/>
              <a:ahLst/>
              <a:cxnLst/>
              <a:rect l="l" t="t" r="r" b="b"/>
              <a:pathLst>
                <a:path w="12295" h="687" extrusionOk="0">
                  <a:moveTo>
                    <a:pt x="0" y="0"/>
                  </a:moveTo>
                  <a:lnTo>
                    <a:pt x="0" y="687"/>
                  </a:lnTo>
                  <a:lnTo>
                    <a:pt x="12294" y="687"/>
                  </a:lnTo>
                  <a:lnTo>
                    <a:pt x="12294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445634" y="2672804"/>
              <a:ext cx="1260147" cy="274140"/>
            </a:xfrm>
            <a:custGeom>
              <a:avLst/>
              <a:gdLst/>
              <a:ahLst/>
              <a:cxnLst/>
              <a:rect l="l" t="t" r="r" b="b"/>
              <a:pathLst>
                <a:path w="28155" h="6125" extrusionOk="0">
                  <a:moveTo>
                    <a:pt x="8709" y="0"/>
                  </a:moveTo>
                  <a:cubicBezTo>
                    <a:pt x="8709" y="0"/>
                    <a:pt x="6667" y="3957"/>
                    <a:pt x="4086" y="4662"/>
                  </a:cubicBezTo>
                  <a:cubicBezTo>
                    <a:pt x="3552" y="4813"/>
                    <a:pt x="3106" y="4881"/>
                    <a:pt x="2731" y="4881"/>
                  </a:cubicBezTo>
                  <a:cubicBezTo>
                    <a:pt x="1307" y="4881"/>
                    <a:pt x="914" y="3903"/>
                    <a:pt x="650" y="2786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27" y="6111"/>
                  </a:cubicBezTo>
                  <a:cubicBezTo>
                    <a:pt x="3928" y="6120"/>
                    <a:pt x="9007" y="6124"/>
                    <a:pt x="14084" y="6124"/>
                  </a:cubicBezTo>
                  <a:cubicBezTo>
                    <a:pt x="19160" y="6124"/>
                    <a:pt x="24235" y="6120"/>
                    <a:pt x="25126" y="6111"/>
                  </a:cubicBezTo>
                  <a:cubicBezTo>
                    <a:pt x="28154" y="6111"/>
                    <a:pt x="28154" y="2917"/>
                    <a:pt x="28154" y="2917"/>
                  </a:cubicBezTo>
                  <a:lnTo>
                    <a:pt x="27503" y="2786"/>
                  </a:lnTo>
                  <a:cubicBezTo>
                    <a:pt x="27239" y="3903"/>
                    <a:pt x="26847" y="4881"/>
                    <a:pt x="25423" y="4881"/>
                  </a:cubicBezTo>
                  <a:cubicBezTo>
                    <a:pt x="25049" y="4881"/>
                    <a:pt x="24602" y="4813"/>
                    <a:pt x="24068" y="4662"/>
                  </a:cubicBezTo>
                  <a:cubicBezTo>
                    <a:pt x="21486" y="3957"/>
                    <a:pt x="19443" y="0"/>
                    <a:pt x="19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441427" y="2641206"/>
              <a:ext cx="1268472" cy="274140"/>
            </a:xfrm>
            <a:custGeom>
              <a:avLst/>
              <a:gdLst/>
              <a:ahLst/>
              <a:cxnLst/>
              <a:rect l="l" t="t" r="r" b="b"/>
              <a:pathLst>
                <a:path w="28341" h="6125" extrusionOk="0">
                  <a:moveTo>
                    <a:pt x="8766" y="1"/>
                  </a:moveTo>
                  <a:cubicBezTo>
                    <a:pt x="8766" y="1"/>
                    <a:pt x="6706" y="3957"/>
                    <a:pt x="4123" y="4680"/>
                  </a:cubicBezTo>
                  <a:cubicBezTo>
                    <a:pt x="3594" y="4825"/>
                    <a:pt x="3150" y="4890"/>
                    <a:pt x="2776" y="4890"/>
                  </a:cubicBezTo>
                  <a:cubicBezTo>
                    <a:pt x="1324" y="4890"/>
                    <a:pt x="917" y="3912"/>
                    <a:pt x="651" y="2806"/>
                  </a:cubicBezTo>
                  <a:lnTo>
                    <a:pt x="1" y="2917"/>
                  </a:lnTo>
                  <a:cubicBezTo>
                    <a:pt x="1" y="2917"/>
                    <a:pt x="1" y="6111"/>
                    <a:pt x="3046" y="6111"/>
                  </a:cubicBezTo>
                  <a:cubicBezTo>
                    <a:pt x="3947" y="6120"/>
                    <a:pt x="9059" y="6125"/>
                    <a:pt x="14171" y="6125"/>
                  </a:cubicBezTo>
                  <a:cubicBezTo>
                    <a:pt x="19283" y="6125"/>
                    <a:pt x="24394" y="6120"/>
                    <a:pt x="25295" y="6111"/>
                  </a:cubicBezTo>
                  <a:cubicBezTo>
                    <a:pt x="28340" y="6111"/>
                    <a:pt x="28340" y="2917"/>
                    <a:pt x="28340" y="2917"/>
                  </a:cubicBezTo>
                  <a:lnTo>
                    <a:pt x="27691" y="2806"/>
                  </a:lnTo>
                  <a:cubicBezTo>
                    <a:pt x="27425" y="3912"/>
                    <a:pt x="27019" y="4890"/>
                    <a:pt x="25566" y="4890"/>
                  </a:cubicBezTo>
                  <a:cubicBezTo>
                    <a:pt x="25191" y="4890"/>
                    <a:pt x="24747" y="4825"/>
                    <a:pt x="24217" y="4680"/>
                  </a:cubicBezTo>
                  <a:cubicBezTo>
                    <a:pt x="21637" y="3957"/>
                    <a:pt x="19575" y="1"/>
                    <a:pt x="19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771469" y="2578053"/>
              <a:ext cx="608478" cy="42475"/>
            </a:xfrm>
            <a:custGeom>
              <a:avLst/>
              <a:gdLst/>
              <a:ahLst/>
              <a:cxnLst/>
              <a:rect l="l" t="t" r="r" b="b"/>
              <a:pathLst>
                <a:path w="13595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3594" y="948"/>
                  </a:lnTo>
                  <a:lnTo>
                    <a:pt x="13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424016" y="3233885"/>
              <a:ext cx="1303338" cy="273468"/>
            </a:xfrm>
            <a:custGeom>
              <a:avLst/>
              <a:gdLst/>
              <a:ahLst/>
              <a:cxnLst/>
              <a:rect l="l" t="t" r="r" b="b"/>
              <a:pathLst>
                <a:path w="29120" h="6110" extrusionOk="0">
                  <a:moveTo>
                    <a:pt x="8710" y="0"/>
                  </a:moveTo>
                  <a:cubicBezTo>
                    <a:pt x="8710" y="0"/>
                    <a:pt x="6667" y="3938"/>
                    <a:pt x="4104" y="4661"/>
                  </a:cubicBezTo>
                  <a:cubicBezTo>
                    <a:pt x="3565" y="4812"/>
                    <a:pt x="3116" y="4880"/>
                    <a:pt x="2738" y="4880"/>
                  </a:cubicBezTo>
                  <a:cubicBezTo>
                    <a:pt x="1307" y="4880"/>
                    <a:pt x="914" y="3903"/>
                    <a:pt x="650" y="2786"/>
                  </a:cubicBezTo>
                  <a:lnTo>
                    <a:pt x="0" y="2898"/>
                  </a:lnTo>
                  <a:cubicBezTo>
                    <a:pt x="0" y="2898"/>
                    <a:pt x="0" y="6110"/>
                    <a:pt x="3027" y="6110"/>
                  </a:cubicBezTo>
                  <a:lnTo>
                    <a:pt x="26092" y="6110"/>
                  </a:lnTo>
                  <a:cubicBezTo>
                    <a:pt x="29120" y="6110"/>
                    <a:pt x="29120" y="2898"/>
                    <a:pt x="29120" y="2898"/>
                  </a:cubicBezTo>
                  <a:lnTo>
                    <a:pt x="28469" y="2786"/>
                  </a:lnTo>
                  <a:cubicBezTo>
                    <a:pt x="28205" y="3903"/>
                    <a:pt x="27813" y="4880"/>
                    <a:pt x="26381" y="4880"/>
                  </a:cubicBezTo>
                  <a:cubicBezTo>
                    <a:pt x="26004" y="4880"/>
                    <a:pt x="25554" y="4812"/>
                    <a:pt x="25015" y="4661"/>
                  </a:cubicBezTo>
                  <a:cubicBezTo>
                    <a:pt x="22452" y="3938"/>
                    <a:pt x="20409" y="0"/>
                    <a:pt x="20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27609" y="3800738"/>
              <a:ext cx="1496198" cy="274363"/>
            </a:xfrm>
            <a:custGeom>
              <a:avLst/>
              <a:gdLst/>
              <a:ahLst/>
              <a:cxnLst/>
              <a:rect l="l" t="t" r="r" b="b"/>
              <a:pathLst>
                <a:path w="33429" h="6130" extrusionOk="0">
                  <a:moveTo>
                    <a:pt x="9675" y="1"/>
                  </a:moveTo>
                  <a:cubicBezTo>
                    <a:pt x="9675" y="1"/>
                    <a:pt x="7409" y="3956"/>
                    <a:pt x="4549" y="4681"/>
                  </a:cubicBezTo>
                  <a:cubicBezTo>
                    <a:pt x="3957" y="4832"/>
                    <a:pt x="3462" y="4899"/>
                    <a:pt x="3046" y="4899"/>
                  </a:cubicBezTo>
                  <a:cubicBezTo>
                    <a:pt x="1464" y="4899"/>
                    <a:pt x="1018" y="3922"/>
                    <a:pt x="724" y="2804"/>
                  </a:cubicBezTo>
                  <a:lnTo>
                    <a:pt x="0" y="2916"/>
                  </a:lnTo>
                  <a:cubicBezTo>
                    <a:pt x="0" y="2916"/>
                    <a:pt x="0" y="6110"/>
                    <a:pt x="3361" y="6129"/>
                  </a:cubicBezTo>
                  <a:lnTo>
                    <a:pt x="30066" y="6129"/>
                  </a:lnTo>
                  <a:cubicBezTo>
                    <a:pt x="33428" y="6110"/>
                    <a:pt x="33428" y="2916"/>
                    <a:pt x="33428" y="2916"/>
                  </a:cubicBezTo>
                  <a:lnTo>
                    <a:pt x="32703" y="2804"/>
                  </a:lnTo>
                  <a:cubicBezTo>
                    <a:pt x="32409" y="3922"/>
                    <a:pt x="31964" y="4899"/>
                    <a:pt x="30382" y="4899"/>
                  </a:cubicBezTo>
                  <a:cubicBezTo>
                    <a:pt x="29965" y="4899"/>
                    <a:pt x="29470" y="4832"/>
                    <a:pt x="28878" y="4681"/>
                  </a:cubicBezTo>
                  <a:cubicBezTo>
                    <a:pt x="26018" y="3956"/>
                    <a:pt x="23752" y="1"/>
                    <a:pt x="23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679179" y="3730210"/>
              <a:ext cx="792969" cy="42385"/>
            </a:xfrm>
            <a:custGeom>
              <a:avLst/>
              <a:gdLst/>
              <a:ahLst/>
              <a:cxnLst/>
              <a:rect l="l" t="t" r="r" b="b"/>
              <a:pathLst>
                <a:path w="17717" h="947" extrusionOk="0">
                  <a:moveTo>
                    <a:pt x="0" y="0"/>
                  </a:moveTo>
                  <a:lnTo>
                    <a:pt x="0" y="947"/>
                  </a:lnTo>
                  <a:lnTo>
                    <a:pt x="17717" y="947"/>
                  </a:lnTo>
                  <a:lnTo>
                    <a:pt x="17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419809" y="3202286"/>
              <a:ext cx="1311708" cy="274140"/>
            </a:xfrm>
            <a:custGeom>
              <a:avLst/>
              <a:gdLst/>
              <a:ahLst/>
              <a:cxnLst/>
              <a:rect l="l" t="t" r="r" b="b"/>
              <a:pathLst>
                <a:path w="29307" h="6125" extrusionOk="0">
                  <a:moveTo>
                    <a:pt x="8766" y="1"/>
                  </a:moveTo>
                  <a:cubicBezTo>
                    <a:pt x="8766" y="1"/>
                    <a:pt x="6706" y="3956"/>
                    <a:pt x="4124" y="4661"/>
                  </a:cubicBezTo>
                  <a:cubicBezTo>
                    <a:pt x="3585" y="4813"/>
                    <a:pt x="3135" y="4881"/>
                    <a:pt x="2758" y="4881"/>
                  </a:cubicBezTo>
                  <a:cubicBezTo>
                    <a:pt x="1326" y="4881"/>
                    <a:pt x="930" y="3903"/>
                    <a:pt x="652" y="2786"/>
                  </a:cubicBezTo>
                  <a:lnTo>
                    <a:pt x="1" y="2898"/>
                  </a:lnTo>
                  <a:cubicBezTo>
                    <a:pt x="1" y="2898"/>
                    <a:pt x="1" y="6110"/>
                    <a:pt x="3046" y="6110"/>
                  </a:cubicBezTo>
                  <a:cubicBezTo>
                    <a:pt x="3948" y="6120"/>
                    <a:pt x="9301" y="6124"/>
                    <a:pt x="14654" y="6124"/>
                  </a:cubicBezTo>
                  <a:cubicBezTo>
                    <a:pt x="20007" y="6124"/>
                    <a:pt x="25360" y="6120"/>
                    <a:pt x="26260" y="6110"/>
                  </a:cubicBezTo>
                  <a:cubicBezTo>
                    <a:pt x="29306" y="6110"/>
                    <a:pt x="29306" y="2898"/>
                    <a:pt x="29306" y="2898"/>
                  </a:cubicBezTo>
                  <a:lnTo>
                    <a:pt x="28657" y="2786"/>
                  </a:lnTo>
                  <a:cubicBezTo>
                    <a:pt x="28377" y="3903"/>
                    <a:pt x="27982" y="4881"/>
                    <a:pt x="26550" y="4881"/>
                  </a:cubicBezTo>
                  <a:cubicBezTo>
                    <a:pt x="26172" y="4881"/>
                    <a:pt x="25722" y="4813"/>
                    <a:pt x="25183" y="4661"/>
                  </a:cubicBezTo>
                  <a:cubicBezTo>
                    <a:pt x="22603" y="3956"/>
                    <a:pt x="20540" y="1"/>
                    <a:pt x="20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322596" y="3769990"/>
              <a:ext cx="1506179" cy="273513"/>
            </a:xfrm>
            <a:custGeom>
              <a:avLst/>
              <a:gdLst/>
              <a:ahLst/>
              <a:cxnLst/>
              <a:rect l="l" t="t" r="r" b="b"/>
              <a:pathLst>
                <a:path w="33652" h="6111" extrusionOk="0">
                  <a:moveTo>
                    <a:pt x="9750" y="0"/>
                  </a:moveTo>
                  <a:cubicBezTo>
                    <a:pt x="9750" y="0"/>
                    <a:pt x="7447" y="3937"/>
                    <a:pt x="4587" y="4662"/>
                  </a:cubicBezTo>
                  <a:cubicBezTo>
                    <a:pt x="3987" y="4813"/>
                    <a:pt x="3486" y="4881"/>
                    <a:pt x="3065" y="4881"/>
                  </a:cubicBezTo>
                  <a:cubicBezTo>
                    <a:pt x="1463" y="4881"/>
                    <a:pt x="1015" y="3903"/>
                    <a:pt x="706" y="2786"/>
                  </a:cubicBezTo>
                  <a:lnTo>
                    <a:pt x="1" y="2897"/>
                  </a:lnTo>
                  <a:cubicBezTo>
                    <a:pt x="1" y="2897"/>
                    <a:pt x="1" y="6091"/>
                    <a:pt x="3381" y="6111"/>
                  </a:cubicBezTo>
                  <a:lnTo>
                    <a:pt x="30272" y="6111"/>
                  </a:lnTo>
                  <a:cubicBezTo>
                    <a:pt x="33652" y="6091"/>
                    <a:pt x="33652" y="2897"/>
                    <a:pt x="33652" y="2897"/>
                  </a:cubicBezTo>
                  <a:lnTo>
                    <a:pt x="32946" y="2786"/>
                  </a:lnTo>
                  <a:cubicBezTo>
                    <a:pt x="32637" y="3903"/>
                    <a:pt x="32189" y="4881"/>
                    <a:pt x="30587" y="4881"/>
                  </a:cubicBezTo>
                  <a:cubicBezTo>
                    <a:pt x="30165" y="4881"/>
                    <a:pt x="29664" y="4813"/>
                    <a:pt x="29064" y="4662"/>
                  </a:cubicBezTo>
                  <a:cubicBezTo>
                    <a:pt x="26204" y="3937"/>
                    <a:pt x="23901" y="0"/>
                    <a:pt x="23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791386" y="3172388"/>
              <a:ext cx="568599" cy="30748"/>
            </a:xfrm>
            <a:custGeom>
              <a:avLst/>
              <a:gdLst/>
              <a:ahLst/>
              <a:cxnLst/>
              <a:rect l="l" t="t" r="r" b="b"/>
              <a:pathLst>
                <a:path w="12704" h="687" extrusionOk="0">
                  <a:moveTo>
                    <a:pt x="1" y="0"/>
                  </a:moveTo>
                  <a:lnTo>
                    <a:pt x="1" y="687"/>
                  </a:lnTo>
                  <a:lnTo>
                    <a:pt x="12703" y="687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761488" y="3139939"/>
              <a:ext cx="628440" cy="42475"/>
            </a:xfrm>
            <a:custGeom>
              <a:avLst/>
              <a:gdLst/>
              <a:ahLst/>
              <a:cxnLst/>
              <a:rect l="l" t="t" r="r" b="b"/>
              <a:pathLst>
                <a:path w="14041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4040" y="948"/>
                  </a:lnTo>
                  <a:lnTo>
                    <a:pt x="14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134631" y="2017823"/>
              <a:ext cx="1746" cy="65749"/>
            </a:xfrm>
            <a:custGeom>
              <a:avLst/>
              <a:gdLst/>
              <a:ahLst/>
              <a:cxnLst/>
              <a:rect l="l" t="t" r="r" b="b"/>
              <a:pathLst>
                <a:path w="39" h="1469" extrusionOk="0">
                  <a:moveTo>
                    <a:pt x="38" y="0"/>
                  </a:moveTo>
                  <a:cubicBezTo>
                    <a:pt x="38" y="0"/>
                    <a:pt x="20" y="20"/>
                    <a:pt x="20" y="75"/>
                  </a:cubicBezTo>
                  <a:lnTo>
                    <a:pt x="20" y="242"/>
                  </a:lnTo>
                  <a:lnTo>
                    <a:pt x="20" y="483"/>
                  </a:lnTo>
                  <a:cubicBezTo>
                    <a:pt x="1" y="577"/>
                    <a:pt x="1" y="669"/>
                    <a:pt x="1" y="762"/>
                  </a:cubicBezTo>
                  <a:lnTo>
                    <a:pt x="1" y="1040"/>
                  </a:lnTo>
                  <a:lnTo>
                    <a:pt x="1" y="1300"/>
                  </a:lnTo>
                  <a:cubicBezTo>
                    <a:pt x="1" y="1375"/>
                    <a:pt x="20" y="1431"/>
                    <a:pt x="20" y="1468"/>
                  </a:cubicBezTo>
                  <a:lnTo>
                    <a:pt x="20" y="1300"/>
                  </a:lnTo>
                  <a:cubicBezTo>
                    <a:pt x="20" y="1226"/>
                    <a:pt x="38" y="1134"/>
                    <a:pt x="38" y="1040"/>
                  </a:cubicBezTo>
                  <a:lnTo>
                    <a:pt x="38" y="762"/>
                  </a:lnTo>
                  <a:lnTo>
                    <a:pt x="38" y="483"/>
                  </a:lnTo>
                  <a:lnTo>
                    <a:pt x="38" y="242"/>
                  </a:lnTo>
                  <a:lnTo>
                    <a:pt x="38" y="7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6102271" y="2085631"/>
              <a:ext cx="62347" cy="1253"/>
            </a:xfrm>
            <a:custGeom>
              <a:avLst/>
              <a:gdLst/>
              <a:ahLst/>
              <a:cxnLst/>
              <a:rect l="l" t="t" r="r" b="b"/>
              <a:pathLst>
                <a:path w="1393" h="28" extrusionOk="0">
                  <a:moveTo>
                    <a:pt x="1225" y="0"/>
                  </a:moveTo>
                  <a:cubicBezTo>
                    <a:pt x="1195" y="0"/>
                    <a:pt x="1164" y="2"/>
                    <a:pt x="1133" y="8"/>
                  </a:cubicBezTo>
                  <a:lnTo>
                    <a:pt x="0" y="8"/>
                  </a:lnTo>
                  <a:cubicBezTo>
                    <a:pt x="0" y="8"/>
                    <a:pt x="18" y="27"/>
                    <a:pt x="75" y="27"/>
                  </a:cubicBezTo>
                  <a:lnTo>
                    <a:pt x="1133" y="27"/>
                  </a:lnTo>
                  <a:cubicBezTo>
                    <a:pt x="1226" y="27"/>
                    <a:pt x="1318" y="8"/>
                    <a:pt x="1393" y="8"/>
                  </a:cubicBezTo>
                  <a:cubicBezTo>
                    <a:pt x="1343" y="8"/>
                    <a:pt x="1286" y="0"/>
                    <a:pt x="1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881169" y="3182369"/>
              <a:ext cx="478816" cy="1701"/>
            </a:xfrm>
            <a:custGeom>
              <a:avLst/>
              <a:gdLst/>
              <a:ahLst/>
              <a:cxnLst/>
              <a:rect l="l" t="t" r="r" b="b"/>
              <a:pathLst>
                <a:path w="10698" h="38" extrusionOk="0">
                  <a:moveTo>
                    <a:pt x="8710" y="0"/>
                  </a:moveTo>
                  <a:cubicBezTo>
                    <a:pt x="7521" y="0"/>
                    <a:pt x="5943" y="0"/>
                    <a:pt x="4346" y="18"/>
                  </a:cubicBezTo>
                  <a:cubicBezTo>
                    <a:pt x="2767" y="18"/>
                    <a:pt x="1189" y="18"/>
                    <a:pt x="1" y="37"/>
                  </a:cubicBezTo>
                  <a:lnTo>
                    <a:pt x="4364" y="37"/>
                  </a:lnTo>
                  <a:cubicBezTo>
                    <a:pt x="5943" y="37"/>
                    <a:pt x="7521" y="18"/>
                    <a:pt x="8710" y="18"/>
                  </a:cubicBezTo>
                  <a:cubicBezTo>
                    <a:pt x="9898" y="18"/>
                    <a:pt x="10697" y="0"/>
                    <a:pt x="10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811348" y="3203091"/>
              <a:ext cx="446367" cy="1701"/>
            </a:xfrm>
            <a:custGeom>
              <a:avLst/>
              <a:gdLst/>
              <a:ahLst/>
              <a:cxnLst/>
              <a:rect l="l" t="t" r="r" b="b"/>
              <a:pathLst>
                <a:path w="9973" h="38" extrusionOk="0">
                  <a:moveTo>
                    <a:pt x="5906" y="1"/>
                  </a:moveTo>
                  <a:cubicBezTo>
                    <a:pt x="4420" y="1"/>
                    <a:pt x="2953" y="20"/>
                    <a:pt x="1838" y="20"/>
                  </a:cubicBezTo>
                  <a:cubicBezTo>
                    <a:pt x="724" y="20"/>
                    <a:pt x="1" y="38"/>
                    <a:pt x="1" y="38"/>
                  </a:cubicBezTo>
                  <a:lnTo>
                    <a:pt x="5906" y="38"/>
                  </a:lnTo>
                  <a:cubicBezTo>
                    <a:pt x="7373" y="20"/>
                    <a:pt x="8858" y="20"/>
                    <a:pt x="9973" y="1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6526975" y="2241432"/>
              <a:ext cx="24169" cy="4162"/>
            </a:xfrm>
            <a:custGeom>
              <a:avLst/>
              <a:gdLst/>
              <a:ahLst/>
              <a:cxnLst/>
              <a:rect l="l" t="t" r="r" b="b"/>
              <a:pathLst>
                <a:path w="540" h="93" extrusionOk="0">
                  <a:moveTo>
                    <a:pt x="1" y="1"/>
                  </a:moveTo>
                  <a:cubicBezTo>
                    <a:pt x="1" y="1"/>
                    <a:pt x="38" y="18"/>
                    <a:pt x="94" y="18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94" y="18"/>
                  </a:moveTo>
                  <a:cubicBezTo>
                    <a:pt x="131" y="38"/>
                    <a:pt x="168" y="38"/>
                    <a:pt x="206" y="38"/>
                  </a:cubicBezTo>
                  <a:cubicBezTo>
                    <a:pt x="168" y="18"/>
                    <a:pt x="131" y="18"/>
                    <a:pt x="94" y="18"/>
                  </a:cubicBezTo>
                  <a:close/>
                  <a:moveTo>
                    <a:pt x="206" y="38"/>
                  </a:moveTo>
                  <a:cubicBezTo>
                    <a:pt x="243" y="56"/>
                    <a:pt x="280" y="56"/>
                    <a:pt x="317" y="75"/>
                  </a:cubicBezTo>
                  <a:cubicBezTo>
                    <a:pt x="354" y="75"/>
                    <a:pt x="391" y="75"/>
                    <a:pt x="428" y="93"/>
                  </a:cubicBezTo>
                  <a:lnTo>
                    <a:pt x="540" y="93"/>
                  </a:lnTo>
                  <a:cubicBezTo>
                    <a:pt x="521" y="93"/>
                    <a:pt x="483" y="75"/>
                    <a:pt x="446" y="75"/>
                  </a:cubicBezTo>
                  <a:cubicBezTo>
                    <a:pt x="409" y="75"/>
                    <a:pt x="354" y="56"/>
                    <a:pt x="317" y="56"/>
                  </a:cubicBezTo>
                  <a:cubicBezTo>
                    <a:pt x="280" y="38"/>
                    <a:pt x="243" y="38"/>
                    <a:pt x="206" y="38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6680762" y="2766750"/>
              <a:ext cx="29137" cy="5013"/>
            </a:xfrm>
            <a:custGeom>
              <a:avLst/>
              <a:gdLst/>
              <a:ahLst/>
              <a:cxnLst/>
              <a:rect l="l" t="t" r="r" b="b"/>
              <a:pathLst>
                <a:path w="651" h="112" extrusionOk="0">
                  <a:moveTo>
                    <a:pt x="1" y="1"/>
                  </a:moveTo>
                  <a:cubicBezTo>
                    <a:pt x="1" y="1"/>
                    <a:pt x="38" y="1"/>
                    <a:pt x="112" y="18"/>
                  </a:cubicBezTo>
                  <a:cubicBezTo>
                    <a:pt x="130" y="18"/>
                    <a:pt x="167" y="38"/>
                    <a:pt x="204" y="38"/>
                  </a:cubicBezTo>
                  <a:cubicBezTo>
                    <a:pt x="242" y="38"/>
                    <a:pt x="279" y="55"/>
                    <a:pt x="335" y="55"/>
                  </a:cubicBezTo>
                  <a:cubicBezTo>
                    <a:pt x="372" y="55"/>
                    <a:pt x="410" y="75"/>
                    <a:pt x="447" y="75"/>
                  </a:cubicBezTo>
                  <a:cubicBezTo>
                    <a:pt x="484" y="93"/>
                    <a:pt x="521" y="93"/>
                    <a:pt x="558" y="93"/>
                  </a:cubicBezTo>
                  <a:cubicBezTo>
                    <a:pt x="521" y="75"/>
                    <a:pt x="484" y="75"/>
                    <a:pt x="447" y="55"/>
                  </a:cubicBezTo>
                  <a:cubicBezTo>
                    <a:pt x="410" y="55"/>
                    <a:pt x="372" y="55"/>
                    <a:pt x="335" y="38"/>
                  </a:cubicBezTo>
                  <a:cubicBezTo>
                    <a:pt x="298" y="38"/>
                    <a:pt x="242" y="38"/>
                    <a:pt x="204" y="18"/>
                  </a:cubicBezTo>
                  <a:cubicBezTo>
                    <a:pt x="167" y="18"/>
                    <a:pt x="130" y="18"/>
                    <a:pt x="112" y="1"/>
                  </a:cubicBezTo>
                  <a:close/>
                  <a:moveTo>
                    <a:pt x="558" y="93"/>
                  </a:moveTo>
                  <a:cubicBezTo>
                    <a:pt x="613" y="112"/>
                    <a:pt x="650" y="112"/>
                    <a:pt x="650" y="112"/>
                  </a:cubicBezTo>
                  <a:cubicBezTo>
                    <a:pt x="650" y="112"/>
                    <a:pt x="613" y="93"/>
                    <a:pt x="558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6702380" y="3326980"/>
              <a:ext cx="29137" cy="5818"/>
            </a:xfrm>
            <a:custGeom>
              <a:avLst/>
              <a:gdLst/>
              <a:ahLst/>
              <a:cxnLst/>
              <a:rect l="l" t="t" r="r" b="b"/>
              <a:pathLst>
                <a:path w="651" h="130" extrusionOk="0">
                  <a:moveTo>
                    <a:pt x="1" y="0"/>
                  </a:moveTo>
                  <a:cubicBezTo>
                    <a:pt x="1" y="1"/>
                    <a:pt x="38" y="18"/>
                    <a:pt x="93" y="38"/>
                  </a:cubicBezTo>
                  <a:cubicBezTo>
                    <a:pt x="130" y="38"/>
                    <a:pt x="167" y="38"/>
                    <a:pt x="204" y="55"/>
                  </a:cubicBezTo>
                  <a:cubicBezTo>
                    <a:pt x="241" y="55"/>
                    <a:pt x="279" y="75"/>
                    <a:pt x="316" y="75"/>
                  </a:cubicBezTo>
                  <a:cubicBezTo>
                    <a:pt x="353" y="75"/>
                    <a:pt x="409" y="93"/>
                    <a:pt x="447" y="93"/>
                  </a:cubicBezTo>
                  <a:cubicBezTo>
                    <a:pt x="484" y="93"/>
                    <a:pt x="521" y="112"/>
                    <a:pt x="539" y="112"/>
                  </a:cubicBezTo>
                  <a:cubicBezTo>
                    <a:pt x="613" y="112"/>
                    <a:pt x="650" y="130"/>
                    <a:pt x="650" y="130"/>
                  </a:cubicBezTo>
                  <a:cubicBezTo>
                    <a:pt x="650" y="130"/>
                    <a:pt x="613" y="112"/>
                    <a:pt x="539" y="93"/>
                  </a:cubicBezTo>
                  <a:cubicBezTo>
                    <a:pt x="521" y="93"/>
                    <a:pt x="484" y="93"/>
                    <a:pt x="447" y="75"/>
                  </a:cubicBezTo>
                  <a:cubicBezTo>
                    <a:pt x="409" y="75"/>
                    <a:pt x="372" y="75"/>
                    <a:pt x="316" y="55"/>
                  </a:cubicBezTo>
                  <a:cubicBezTo>
                    <a:pt x="279" y="55"/>
                    <a:pt x="241" y="38"/>
                    <a:pt x="204" y="38"/>
                  </a:cubicBezTo>
                  <a:cubicBezTo>
                    <a:pt x="167" y="38"/>
                    <a:pt x="130" y="18"/>
                    <a:pt x="93" y="18"/>
                  </a:cubicBezTo>
                  <a:cubicBezTo>
                    <a:pt x="38" y="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6797132" y="3894639"/>
              <a:ext cx="32449" cy="5058"/>
            </a:xfrm>
            <a:custGeom>
              <a:avLst/>
              <a:gdLst/>
              <a:ahLst/>
              <a:cxnLst/>
              <a:rect l="l" t="t" r="r" b="b"/>
              <a:pathLst>
                <a:path w="725" h="113" extrusionOk="0">
                  <a:moveTo>
                    <a:pt x="1" y="1"/>
                  </a:moveTo>
                  <a:cubicBezTo>
                    <a:pt x="1" y="1"/>
                    <a:pt x="38" y="20"/>
                    <a:pt x="112" y="20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112" y="20"/>
                  </a:moveTo>
                  <a:cubicBezTo>
                    <a:pt x="149" y="38"/>
                    <a:pt x="187" y="38"/>
                    <a:pt x="224" y="57"/>
                  </a:cubicBezTo>
                  <a:cubicBezTo>
                    <a:pt x="261" y="57"/>
                    <a:pt x="316" y="57"/>
                    <a:pt x="353" y="75"/>
                  </a:cubicBezTo>
                  <a:cubicBezTo>
                    <a:pt x="409" y="75"/>
                    <a:pt x="447" y="75"/>
                    <a:pt x="484" y="94"/>
                  </a:cubicBezTo>
                  <a:cubicBezTo>
                    <a:pt x="539" y="94"/>
                    <a:pt x="576" y="94"/>
                    <a:pt x="613" y="112"/>
                  </a:cubicBezTo>
                  <a:lnTo>
                    <a:pt x="724" y="112"/>
                  </a:lnTo>
                  <a:cubicBezTo>
                    <a:pt x="724" y="112"/>
                    <a:pt x="669" y="112"/>
                    <a:pt x="613" y="94"/>
                  </a:cubicBezTo>
                  <a:cubicBezTo>
                    <a:pt x="576" y="94"/>
                    <a:pt x="539" y="75"/>
                    <a:pt x="502" y="75"/>
                  </a:cubicBezTo>
                  <a:cubicBezTo>
                    <a:pt x="447" y="75"/>
                    <a:pt x="409" y="57"/>
                    <a:pt x="353" y="57"/>
                  </a:cubicBezTo>
                  <a:cubicBezTo>
                    <a:pt x="316" y="57"/>
                    <a:pt x="279" y="38"/>
                    <a:pt x="224" y="38"/>
                  </a:cubicBezTo>
                  <a:cubicBezTo>
                    <a:pt x="187" y="20"/>
                    <a:pt x="149" y="20"/>
                    <a:pt x="112" y="2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4316850" y="4299471"/>
              <a:ext cx="5981348" cy="852004"/>
            </a:xfrm>
            <a:custGeom>
              <a:avLst/>
              <a:gdLst/>
              <a:ahLst/>
              <a:cxnLst/>
              <a:rect l="l" t="t" r="r" b="b"/>
              <a:pathLst>
                <a:path w="133639" h="19036" extrusionOk="0">
                  <a:moveTo>
                    <a:pt x="2767" y="1"/>
                  </a:moveTo>
                  <a:cubicBezTo>
                    <a:pt x="1821" y="1"/>
                    <a:pt x="910" y="1"/>
                    <a:pt x="1" y="18"/>
                  </a:cubicBezTo>
                  <a:lnTo>
                    <a:pt x="1" y="19035"/>
                  </a:lnTo>
                  <a:lnTo>
                    <a:pt x="133638" y="19035"/>
                  </a:lnTo>
                  <a:lnTo>
                    <a:pt x="133638" y="1895"/>
                  </a:lnTo>
                  <a:cubicBezTo>
                    <a:pt x="132552" y="1873"/>
                    <a:pt x="131433" y="1864"/>
                    <a:pt x="130282" y="1864"/>
                  </a:cubicBezTo>
                  <a:cubicBezTo>
                    <a:pt x="129485" y="1864"/>
                    <a:pt x="128672" y="1868"/>
                    <a:pt x="127844" y="1875"/>
                  </a:cubicBezTo>
                  <a:cubicBezTo>
                    <a:pt x="106951" y="2135"/>
                    <a:pt x="94082" y="7484"/>
                    <a:pt x="69957" y="7484"/>
                  </a:cubicBezTo>
                  <a:cubicBezTo>
                    <a:pt x="45703" y="7484"/>
                    <a:pt x="29306" y="1"/>
                    <a:pt x="2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4299350" y="3737585"/>
              <a:ext cx="4452834" cy="1696488"/>
            </a:xfrm>
            <a:custGeom>
              <a:avLst/>
              <a:gdLst/>
              <a:ahLst/>
              <a:cxnLst/>
              <a:rect l="l" t="t" r="r" b="b"/>
              <a:pathLst>
                <a:path w="99488" h="37904" extrusionOk="0">
                  <a:moveTo>
                    <a:pt x="1" y="0"/>
                  </a:moveTo>
                  <a:lnTo>
                    <a:pt x="132" y="37903"/>
                  </a:lnTo>
                  <a:lnTo>
                    <a:pt x="88233" y="37903"/>
                  </a:lnTo>
                  <a:lnTo>
                    <a:pt x="98576" y="31386"/>
                  </a:lnTo>
                  <a:lnTo>
                    <a:pt x="99487" y="20466"/>
                  </a:lnTo>
                  <a:lnTo>
                    <a:pt x="99487" y="20466"/>
                  </a:lnTo>
                  <a:cubicBezTo>
                    <a:pt x="99487" y="20466"/>
                    <a:pt x="98540" y="20530"/>
                    <a:pt x="96632" y="20530"/>
                  </a:cubicBezTo>
                  <a:cubicBezTo>
                    <a:pt x="91751" y="20530"/>
                    <a:pt x="80581" y="20108"/>
                    <a:pt x="62865" y="17104"/>
                  </a:cubicBezTo>
                  <a:cubicBezTo>
                    <a:pt x="23160" y="1036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7973269" y="5134780"/>
              <a:ext cx="768039" cy="298488"/>
            </a:xfrm>
            <a:custGeom>
              <a:avLst/>
              <a:gdLst/>
              <a:ahLst/>
              <a:cxnLst/>
              <a:rect l="l" t="t" r="r" b="b"/>
              <a:pathLst>
                <a:path w="17160" h="6669" extrusionOk="0">
                  <a:moveTo>
                    <a:pt x="17160" y="1"/>
                  </a:moveTo>
                  <a:lnTo>
                    <a:pt x="11180" y="372"/>
                  </a:lnTo>
                  <a:lnTo>
                    <a:pt x="0" y="6668"/>
                  </a:lnTo>
                  <a:lnTo>
                    <a:pt x="6426" y="6668"/>
                  </a:lnTo>
                  <a:lnTo>
                    <a:pt x="17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138133" y="4925315"/>
              <a:ext cx="4639786" cy="638421"/>
            </a:xfrm>
            <a:custGeom>
              <a:avLst/>
              <a:gdLst/>
              <a:ahLst/>
              <a:cxnLst/>
              <a:rect l="l" t="t" r="r" b="b"/>
              <a:pathLst>
                <a:path w="103665" h="14264" extrusionOk="0">
                  <a:moveTo>
                    <a:pt x="103386" y="1"/>
                  </a:moveTo>
                  <a:lnTo>
                    <a:pt x="0" y="10160"/>
                  </a:lnTo>
                  <a:lnTo>
                    <a:pt x="279" y="14263"/>
                  </a:lnTo>
                  <a:lnTo>
                    <a:pt x="103664" y="4106"/>
                  </a:lnTo>
                  <a:lnTo>
                    <a:pt x="103498" y="1784"/>
                  </a:lnTo>
                  <a:lnTo>
                    <a:pt x="10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614152" y="4744853"/>
              <a:ext cx="301710" cy="312721"/>
            </a:xfrm>
            <a:custGeom>
              <a:avLst/>
              <a:gdLst/>
              <a:ahLst/>
              <a:cxnLst/>
              <a:rect l="l" t="t" r="r" b="b"/>
              <a:pathLst>
                <a:path w="6741" h="6987" extrusionOk="0">
                  <a:moveTo>
                    <a:pt x="1723" y="1"/>
                  </a:moveTo>
                  <a:cubicBezTo>
                    <a:pt x="1368" y="1"/>
                    <a:pt x="1006" y="137"/>
                    <a:pt x="687" y="412"/>
                  </a:cubicBezTo>
                  <a:cubicBezTo>
                    <a:pt x="0" y="987"/>
                    <a:pt x="55" y="1841"/>
                    <a:pt x="632" y="2529"/>
                  </a:cubicBezTo>
                  <a:lnTo>
                    <a:pt x="3715" y="6429"/>
                  </a:lnTo>
                  <a:cubicBezTo>
                    <a:pt x="4030" y="6801"/>
                    <a:pt x="4475" y="6986"/>
                    <a:pt x="4940" y="6986"/>
                  </a:cubicBezTo>
                  <a:cubicBezTo>
                    <a:pt x="5312" y="6986"/>
                    <a:pt x="5683" y="6875"/>
                    <a:pt x="5980" y="6615"/>
                  </a:cubicBezTo>
                  <a:cubicBezTo>
                    <a:pt x="6667" y="6038"/>
                    <a:pt x="6741" y="5018"/>
                    <a:pt x="6166" y="4330"/>
                  </a:cubicBezTo>
                  <a:lnTo>
                    <a:pt x="2841" y="541"/>
                  </a:lnTo>
                  <a:cubicBezTo>
                    <a:pt x="2533" y="183"/>
                    <a:pt x="2133" y="1"/>
                    <a:pt x="17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421292" y="4754834"/>
              <a:ext cx="283449" cy="332638"/>
            </a:xfrm>
            <a:custGeom>
              <a:avLst/>
              <a:gdLst/>
              <a:ahLst/>
              <a:cxnLst/>
              <a:rect l="l" t="t" r="r" b="b"/>
              <a:pathLst>
                <a:path w="6333" h="7432" extrusionOk="0">
                  <a:moveTo>
                    <a:pt x="1712" y="1"/>
                  </a:moveTo>
                  <a:cubicBezTo>
                    <a:pt x="1398" y="1"/>
                    <a:pt x="1080" y="92"/>
                    <a:pt x="799" y="281"/>
                  </a:cubicBezTo>
                  <a:cubicBezTo>
                    <a:pt x="75" y="783"/>
                    <a:pt x="1" y="1786"/>
                    <a:pt x="502" y="2529"/>
                  </a:cubicBezTo>
                  <a:lnTo>
                    <a:pt x="3158" y="6707"/>
                  </a:lnTo>
                  <a:cubicBezTo>
                    <a:pt x="3473" y="7172"/>
                    <a:pt x="3975" y="7432"/>
                    <a:pt x="4495" y="7432"/>
                  </a:cubicBezTo>
                  <a:cubicBezTo>
                    <a:pt x="4810" y="7432"/>
                    <a:pt x="5126" y="7338"/>
                    <a:pt x="5404" y="7153"/>
                  </a:cubicBezTo>
                  <a:cubicBezTo>
                    <a:pt x="6147" y="6652"/>
                    <a:pt x="6333" y="5649"/>
                    <a:pt x="5832" y="4906"/>
                  </a:cubicBezTo>
                  <a:lnTo>
                    <a:pt x="3047" y="709"/>
                  </a:lnTo>
                  <a:cubicBezTo>
                    <a:pt x="2734" y="247"/>
                    <a:pt x="2228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8016460" y="4741183"/>
              <a:ext cx="315138" cy="417767"/>
            </a:xfrm>
            <a:custGeom>
              <a:avLst/>
              <a:gdLst/>
              <a:ahLst/>
              <a:cxnLst/>
              <a:rect l="l" t="t" r="r" b="b"/>
              <a:pathLst>
                <a:path w="7041" h="9334" extrusionOk="0">
                  <a:moveTo>
                    <a:pt x="1843" y="1"/>
                  </a:moveTo>
                  <a:cubicBezTo>
                    <a:pt x="1584" y="1"/>
                    <a:pt x="1321" y="64"/>
                    <a:pt x="1078" y="197"/>
                  </a:cubicBezTo>
                  <a:cubicBezTo>
                    <a:pt x="298" y="623"/>
                    <a:pt x="1" y="1608"/>
                    <a:pt x="429" y="2388"/>
                  </a:cubicBezTo>
                  <a:lnTo>
                    <a:pt x="3772" y="8498"/>
                  </a:lnTo>
                  <a:cubicBezTo>
                    <a:pt x="4069" y="9037"/>
                    <a:pt x="4626" y="9334"/>
                    <a:pt x="5201" y="9334"/>
                  </a:cubicBezTo>
                  <a:cubicBezTo>
                    <a:pt x="5461" y="9334"/>
                    <a:pt x="5721" y="9277"/>
                    <a:pt x="5963" y="9129"/>
                  </a:cubicBezTo>
                  <a:cubicBezTo>
                    <a:pt x="6761" y="8703"/>
                    <a:pt x="7040" y="7737"/>
                    <a:pt x="6612" y="6938"/>
                  </a:cubicBezTo>
                  <a:lnTo>
                    <a:pt x="3269" y="846"/>
                  </a:lnTo>
                  <a:cubicBezTo>
                    <a:pt x="2976" y="309"/>
                    <a:pt x="2417" y="1"/>
                    <a:pt x="1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7638304" y="4706585"/>
              <a:ext cx="317599" cy="495600"/>
            </a:xfrm>
            <a:custGeom>
              <a:avLst/>
              <a:gdLst/>
              <a:ahLst/>
              <a:cxnLst/>
              <a:rect l="l" t="t" r="r" b="b"/>
              <a:pathLst>
                <a:path w="7096" h="11073" extrusionOk="0">
                  <a:moveTo>
                    <a:pt x="1830" y="1"/>
                  </a:moveTo>
                  <a:cubicBezTo>
                    <a:pt x="1616" y="1"/>
                    <a:pt x="1399" y="43"/>
                    <a:pt x="1189" y="134"/>
                  </a:cubicBezTo>
                  <a:cubicBezTo>
                    <a:pt x="372" y="505"/>
                    <a:pt x="1" y="1453"/>
                    <a:pt x="353" y="2270"/>
                  </a:cubicBezTo>
                  <a:lnTo>
                    <a:pt x="3770" y="10107"/>
                  </a:lnTo>
                  <a:cubicBezTo>
                    <a:pt x="4030" y="10701"/>
                    <a:pt x="4624" y="11073"/>
                    <a:pt x="5256" y="11073"/>
                  </a:cubicBezTo>
                  <a:cubicBezTo>
                    <a:pt x="5461" y="11073"/>
                    <a:pt x="5684" y="11035"/>
                    <a:pt x="5906" y="10942"/>
                  </a:cubicBezTo>
                  <a:cubicBezTo>
                    <a:pt x="6724" y="10570"/>
                    <a:pt x="7095" y="9624"/>
                    <a:pt x="6724" y="8807"/>
                  </a:cubicBezTo>
                  <a:lnTo>
                    <a:pt x="3324" y="970"/>
                  </a:lnTo>
                  <a:cubicBezTo>
                    <a:pt x="3048" y="362"/>
                    <a:pt x="2453" y="1"/>
                    <a:pt x="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277603" y="4656860"/>
              <a:ext cx="315898" cy="582698"/>
            </a:xfrm>
            <a:custGeom>
              <a:avLst/>
              <a:gdLst/>
              <a:ahLst/>
              <a:cxnLst/>
              <a:rect l="l" t="t" r="r" b="b"/>
              <a:pathLst>
                <a:path w="7058" h="13019" extrusionOk="0">
                  <a:moveTo>
                    <a:pt x="1814" y="1"/>
                  </a:moveTo>
                  <a:cubicBezTo>
                    <a:pt x="1637" y="1"/>
                    <a:pt x="1457" y="31"/>
                    <a:pt x="1281" y="93"/>
                  </a:cubicBezTo>
                  <a:cubicBezTo>
                    <a:pt x="426" y="390"/>
                    <a:pt x="0" y="1301"/>
                    <a:pt x="297" y="2155"/>
                  </a:cubicBezTo>
                  <a:lnTo>
                    <a:pt x="3714" y="11924"/>
                  </a:lnTo>
                  <a:cubicBezTo>
                    <a:pt x="3955" y="12592"/>
                    <a:pt x="4586" y="13019"/>
                    <a:pt x="5237" y="13019"/>
                  </a:cubicBezTo>
                  <a:cubicBezTo>
                    <a:pt x="5423" y="13019"/>
                    <a:pt x="5608" y="12981"/>
                    <a:pt x="5775" y="12926"/>
                  </a:cubicBezTo>
                  <a:cubicBezTo>
                    <a:pt x="6629" y="12629"/>
                    <a:pt x="7057" y="11701"/>
                    <a:pt x="6778" y="10864"/>
                  </a:cubicBezTo>
                  <a:lnTo>
                    <a:pt x="3343" y="1078"/>
                  </a:lnTo>
                  <a:cubicBezTo>
                    <a:pt x="3108" y="418"/>
                    <a:pt x="2480" y="1"/>
                    <a:pt x="1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927600" y="4593483"/>
              <a:ext cx="307618" cy="686849"/>
            </a:xfrm>
            <a:custGeom>
              <a:avLst/>
              <a:gdLst/>
              <a:ahLst/>
              <a:cxnLst/>
              <a:rect l="l" t="t" r="r" b="b"/>
              <a:pathLst>
                <a:path w="6873" h="15346" extrusionOk="0">
                  <a:moveTo>
                    <a:pt x="1792" y="0"/>
                  </a:moveTo>
                  <a:cubicBezTo>
                    <a:pt x="1649" y="0"/>
                    <a:pt x="1502" y="20"/>
                    <a:pt x="1357" y="61"/>
                  </a:cubicBezTo>
                  <a:cubicBezTo>
                    <a:pt x="503" y="303"/>
                    <a:pt x="1" y="1194"/>
                    <a:pt x="243" y="2048"/>
                  </a:cubicBezTo>
                  <a:lnTo>
                    <a:pt x="3512" y="14175"/>
                  </a:lnTo>
                  <a:cubicBezTo>
                    <a:pt x="3715" y="14880"/>
                    <a:pt x="4366" y="15345"/>
                    <a:pt x="5071" y="15345"/>
                  </a:cubicBezTo>
                  <a:cubicBezTo>
                    <a:pt x="5220" y="15345"/>
                    <a:pt x="5369" y="15326"/>
                    <a:pt x="5517" y="15289"/>
                  </a:cubicBezTo>
                  <a:cubicBezTo>
                    <a:pt x="6371" y="15048"/>
                    <a:pt x="6872" y="14157"/>
                    <a:pt x="6631" y="13303"/>
                  </a:cubicBezTo>
                  <a:lnTo>
                    <a:pt x="3344" y="1175"/>
                  </a:lnTo>
                  <a:cubicBezTo>
                    <a:pt x="3144" y="466"/>
                    <a:pt x="2496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6585160" y="4527287"/>
              <a:ext cx="294281" cy="797937"/>
            </a:xfrm>
            <a:custGeom>
              <a:avLst/>
              <a:gdLst/>
              <a:ahLst/>
              <a:cxnLst/>
              <a:rect l="l" t="t" r="r" b="b"/>
              <a:pathLst>
                <a:path w="6575" h="17828" extrusionOk="0">
                  <a:moveTo>
                    <a:pt x="1751" y="0"/>
                  </a:moveTo>
                  <a:cubicBezTo>
                    <a:pt x="1639" y="0"/>
                    <a:pt x="1525" y="12"/>
                    <a:pt x="1412" y="36"/>
                  </a:cubicBezTo>
                  <a:cubicBezTo>
                    <a:pt x="540" y="222"/>
                    <a:pt x="1" y="1094"/>
                    <a:pt x="186" y="1967"/>
                  </a:cubicBezTo>
                  <a:lnTo>
                    <a:pt x="3232" y="16545"/>
                  </a:lnTo>
                  <a:cubicBezTo>
                    <a:pt x="3380" y="17307"/>
                    <a:pt x="4049" y="17827"/>
                    <a:pt x="4792" y="17827"/>
                  </a:cubicBezTo>
                  <a:cubicBezTo>
                    <a:pt x="4923" y="17827"/>
                    <a:pt x="5034" y="17808"/>
                    <a:pt x="5145" y="17790"/>
                  </a:cubicBezTo>
                  <a:cubicBezTo>
                    <a:pt x="6018" y="17604"/>
                    <a:pt x="6575" y="16731"/>
                    <a:pt x="6389" y="15859"/>
                  </a:cubicBezTo>
                  <a:lnTo>
                    <a:pt x="3343" y="1280"/>
                  </a:lnTo>
                  <a:cubicBezTo>
                    <a:pt x="3182" y="521"/>
                    <a:pt x="2500" y="0"/>
                    <a:pt x="1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6238603" y="4453034"/>
              <a:ext cx="277631" cy="911218"/>
            </a:xfrm>
            <a:custGeom>
              <a:avLst/>
              <a:gdLst/>
              <a:ahLst/>
              <a:cxnLst/>
              <a:rect l="l" t="t" r="r" b="b"/>
              <a:pathLst>
                <a:path w="6203" h="20359" extrusionOk="0">
                  <a:moveTo>
                    <a:pt x="1754" y="1"/>
                  </a:moveTo>
                  <a:cubicBezTo>
                    <a:pt x="1666" y="1"/>
                    <a:pt x="1576" y="8"/>
                    <a:pt x="1486" y="24"/>
                  </a:cubicBezTo>
                  <a:cubicBezTo>
                    <a:pt x="594" y="153"/>
                    <a:pt x="0" y="989"/>
                    <a:pt x="149" y="1862"/>
                  </a:cubicBezTo>
                  <a:lnTo>
                    <a:pt x="2878" y="19003"/>
                  </a:lnTo>
                  <a:cubicBezTo>
                    <a:pt x="3009" y="19801"/>
                    <a:pt x="3677" y="20358"/>
                    <a:pt x="4457" y="20358"/>
                  </a:cubicBezTo>
                  <a:cubicBezTo>
                    <a:pt x="4549" y="20358"/>
                    <a:pt x="4643" y="20358"/>
                    <a:pt x="4717" y="20340"/>
                  </a:cubicBezTo>
                  <a:cubicBezTo>
                    <a:pt x="5609" y="20192"/>
                    <a:pt x="6203" y="19355"/>
                    <a:pt x="6054" y="18483"/>
                  </a:cubicBezTo>
                  <a:lnTo>
                    <a:pt x="3343" y="1342"/>
                  </a:lnTo>
                  <a:cubicBezTo>
                    <a:pt x="3210" y="560"/>
                    <a:pt x="2523" y="1"/>
                    <a:pt x="1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867876" y="4362221"/>
              <a:ext cx="263487" cy="1041104"/>
            </a:xfrm>
            <a:custGeom>
              <a:avLst/>
              <a:gdLst/>
              <a:ahLst/>
              <a:cxnLst/>
              <a:rect l="l" t="t" r="r" b="b"/>
              <a:pathLst>
                <a:path w="5887" h="23261" extrusionOk="0">
                  <a:moveTo>
                    <a:pt x="1698" y="1"/>
                  </a:moveTo>
                  <a:cubicBezTo>
                    <a:pt x="1640" y="1"/>
                    <a:pt x="1582" y="4"/>
                    <a:pt x="1523" y="10"/>
                  </a:cubicBezTo>
                  <a:cubicBezTo>
                    <a:pt x="632" y="121"/>
                    <a:pt x="0" y="919"/>
                    <a:pt x="112" y="1793"/>
                  </a:cubicBezTo>
                  <a:lnTo>
                    <a:pt x="2563" y="21887"/>
                  </a:lnTo>
                  <a:cubicBezTo>
                    <a:pt x="2655" y="22704"/>
                    <a:pt x="3361" y="23261"/>
                    <a:pt x="4178" y="23261"/>
                  </a:cubicBezTo>
                  <a:cubicBezTo>
                    <a:pt x="4235" y="23261"/>
                    <a:pt x="4290" y="23242"/>
                    <a:pt x="4364" y="23242"/>
                  </a:cubicBezTo>
                  <a:cubicBezTo>
                    <a:pt x="5237" y="23149"/>
                    <a:pt x="5887" y="22387"/>
                    <a:pt x="5775" y="21515"/>
                  </a:cubicBezTo>
                  <a:lnTo>
                    <a:pt x="3324" y="1421"/>
                  </a:lnTo>
                  <a:cubicBezTo>
                    <a:pt x="3220" y="605"/>
                    <a:pt x="2517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494644" y="4272706"/>
              <a:ext cx="227771" cy="1171349"/>
            </a:xfrm>
            <a:custGeom>
              <a:avLst/>
              <a:gdLst/>
              <a:ahLst/>
              <a:cxnLst/>
              <a:rect l="l" t="t" r="r" b="b"/>
              <a:pathLst>
                <a:path w="5089" h="26171" extrusionOk="0">
                  <a:moveTo>
                    <a:pt x="1668" y="1"/>
                  </a:moveTo>
                  <a:cubicBezTo>
                    <a:pt x="1632" y="1"/>
                    <a:pt x="1596" y="2"/>
                    <a:pt x="1560" y="4"/>
                  </a:cubicBezTo>
                  <a:cubicBezTo>
                    <a:pt x="669" y="79"/>
                    <a:pt x="0" y="859"/>
                    <a:pt x="57" y="1731"/>
                  </a:cubicBezTo>
                  <a:lnTo>
                    <a:pt x="1802" y="24759"/>
                  </a:lnTo>
                  <a:cubicBezTo>
                    <a:pt x="1877" y="25613"/>
                    <a:pt x="2582" y="26170"/>
                    <a:pt x="3417" y="26170"/>
                  </a:cubicBezTo>
                  <a:cubicBezTo>
                    <a:pt x="3454" y="26170"/>
                    <a:pt x="3492" y="26170"/>
                    <a:pt x="3548" y="26152"/>
                  </a:cubicBezTo>
                  <a:cubicBezTo>
                    <a:pt x="4420" y="26096"/>
                    <a:pt x="5089" y="25409"/>
                    <a:pt x="5034" y="24518"/>
                  </a:cubicBezTo>
                  <a:lnTo>
                    <a:pt x="3288" y="1490"/>
                  </a:lnTo>
                  <a:cubicBezTo>
                    <a:pt x="3217" y="635"/>
                    <a:pt x="2512" y="1"/>
                    <a:pt x="1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115592" y="4148056"/>
              <a:ext cx="192099" cy="1323435"/>
            </a:xfrm>
            <a:custGeom>
              <a:avLst/>
              <a:gdLst/>
              <a:ahLst/>
              <a:cxnLst/>
              <a:rect l="l" t="t" r="r" b="b"/>
              <a:pathLst>
                <a:path w="4292" h="29569" extrusionOk="0">
                  <a:moveTo>
                    <a:pt x="1680" y="0"/>
                  </a:moveTo>
                  <a:cubicBezTo>
                    <a:pt x="1647" y="0"/>
                    <a:pt x="1614" y="1"/>
                    <a:pt x="1580" y="4"/>
                  </a:cubicBezTo>
                  <a:cubicBezTo>
                    <a:pt x="689" y="21"/>
                    <a:pt x="1" y="784"/>
                    <a:pt x="20" y="1675"/>
                  </a:cubicBezTo>
                  <a:lnTo>
                    <a:pt x="1023" y="28194"/>
                  </a:lnTo>
                  <a:cubicBezTo>
                    <a:pt x="1060" y="29049"/>
                    <a:pt x="1766" y="29569"/>
                    <a:pt x="2638" y="29569"/>
                  </a:cubicBezTo>
                  <a:lnTo>
                    <a:pt x="2694" y="29569"/>
                  </a:lnTo>
                  <a:cubicBezTo>
                    <a:pt x="3586" y="29532"/>
                    <a:pt x="4291" y="28955"/>
                    <a:pt x="4254" y="28064"/>
                  </a:cubicBezTo>
                  <a:lnTo>
                    <a:pt x="3251" y="1544"/>
                  </a:lnTo>
                  <a:cubicBezTo>
                    <a:pt x="3216" y="686"/>
                    <a:pt x="2526" y="0"/>
                    <a:pt x="1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759860" y="4041802"/>
              <a:ext cx="156293" cy="1460437"/>
            </a:xfrm>
            <a:custGeom>
              <a:avLst/>
              <a:gdLst/>
              <a:ahLst/>
              <a:cxnLst/>
              <a:rect l="l" t="t" r="r" b="b"/>
              <a:pathLst>
                <a:path w="3492" h="32630" extrusionOk="0">
                  <a:moveTo>
                    <a:pt x="1617" y="0"/>
                  </a:moveTo>
                  <a:cubicBezTo>
                    <a:pt x="725" y="0"/>
                    <a:pt x="0" y="724"/>
                    <a:pt x="20" y="1615"/>
                  </a:cubicBezTo>
                  <a:lnTo>
                    <a:pt x="260" y="31200"/>
                  </a:lnTo>
                  <a:cubicBezTo>
                    <a:pt x="260" y="32091"/>
                    <a:pt x="985" y="32629"/>
                    <a:pt x="1877" y="32629"/>
                  </a:cubicBezTo>
                  <a:cubicBezTo>
                    <a:pt x="2768" y="32611"/>
                    <a:pt x="3492" y="32072"/>
                    <a:pt x="3492" y="31180"/>
                  </a:cubicBezTo>
                  <a:lnTo>
                    <a:pt x="3251" y="1598"/>
                  </a:lnTo>
                  <a:cubicBezTo>
                    <a:pt x="3232" y="706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8212632" y="4751253"/>
              <a:ext cx="313437" cy="387018"/>
            </a:xfrm>
            <a:custGeom>
              <a:avLst/>
              <a:gdLst/>
              <a:ahLst/>
              <a:cxnLst/>
              <a:rect l="l" t="t" r="r" b="b"/>
              <a:pathLst>
                <a:path w="7003" h="8647" extrusionOk="0">
                  <a:moveTo>
                    <a:pt x="1841" y="0"/>
                  </a:moveTo>
                  <a:cubicBezTo>
                    <a:pt x="1549" y="0"/>
                    <a:pt x="1252" y="81"/>
                    <a:pt x="986" y="250"/>
                  </a:cubicBezTo>
                  <a:cubicBezTo>
                    <a:pt x="243" y="715"/>
                    <a:pt x="1" y="1698"/>
                    <a:pt x="466" y="2461"/>
                  </a:cubicBezTo>
                  <a:lnTo>
                    <a:pt x="3789" y="7883"/>
                  </a:lnTo>
                  <a:cubicBezTo>
                    <a:pt x="4086" y="8347"/>
                    <a:pt x="4589" y="8626"/>
                    <a:pt x="5109" y="8644"/>
                  </a:cubicBezTo>
                  <a:cubicBezTo>
                    <a:pt x="5139" y="8646"/>
                    <a:pt x="5170" y="8647"/>
                    <a:pt x="5201" y="8647"/>
                  </a:cubicBezTo>
                  <a:cubicBezTo>
                    <a:pt x="5473" y="8647"/>
                    <a:pt x="5768" y="8570"/>
                    <a:pt x="6018" y="8403"/>
                  </a:cubicBezTo>
                  <a:cubicBezTo>
                    <a:pt x="6780" y="7938"/>
                    <a:pt x="7003" y="6935"/>
                    <a:pt x="6538" y="6175"/>
                  </a:cubicBezTo>
                  <a:lnTo>
                    <a:pt x="3214" y="770"/>
                  </a:lnTo>
                  <a:cubicBezTo>
                    <a:pt x="2912" y="276"/>
                    <a:pt x="2383" y="0"/>
                    <a:pt x="1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816976" y="4721490"/>
              <a:ext cx="328431" cy="460868"/>
            </a:xfrm>
            <a:custGeom>
              <a:avLst/>
              <a:gdLst/>
              <a:ahLst/>
              <a:cxnLst/>
              <a:rect l="l" t="t" r="r" b="b"/>
              <a:pathLst>
                <a:path w="7338" h="10297" extrusionOk="0">
                  <a:moveTo>
                    <a:pt x="1843" y="0"/>
                  </a:moveTo>
                  <a:cubicBezTo>
                    <a:pt x="1590" y="0"/>
                    <a:pt x="1334" y="61"/>
                    <a:pt x="1097" y="191"/>
                  </a:cubicBezTo>
                  <a:cubicBezTo>
                    <a:pt x="298" y="600"/>
                    <a:pt x="1" y="1566"/>
                    <a:pt x="409" y="2363"/>
                  </a:cubicBezTo>
                  <a:lnTo>
                    <a:pt x="4069" y="9440"/>
                  </a:lnTo>
                  <a:cubicBezTo>
                    <a:pt x="4347" y="9977"/>
                    <a:pt x="4904" y="10294"/>
                    <a:pt x="5480" y="10294"/>
                  </a:cubicBezTo>
                  <a:cubicBezTo>
                    <a:pt x="5506" y="10296"/>
                    <a:pt x="5531" y="10297"/>
                    <a:pt x="5557" y="10297"/>
                  </a:cubicBezTo>
                  <a:cubicBezTo>
                    <a:pt x="5791" y="10297"/>
                    <a:pt x="6024" y="10225"/>
                    <a:pt x="6241" y="10108"/>
                  </a:cubicBezTo>
                  <a:cubicBezTo>
                    <a:pt x="7040" y="9700"/>
                    <a:pt x="7337" y="8734"/>
                    <a:pt x="6929" y="7935"/>
                  </a:cubicBezTo>
                  <a:lnTo>
                    <a:pt x="3269" y="878"/>
                  </a:lnTo>
                  <a:cubicBezTo>
                    <a:pt x="2985" y="322"/>
                    <a:pt x="2422" y="0"/>
                    <a:pt x="1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450457" y="4676598"/>
              <a:ext cx="326685" cy="550517"/>
            </a:xfrm>
            <a:custGeom>
              <a:avLst/>
              <a:gdLst/>
              <a:ahLst/>
              <a:cxnLst/>
              <a:rect l="l" t="t" r="r" b="b"/>
              <a:pathLst>
                <a:path w="7299" h="12300" extrusionOk="0">
                  <a:moveTo>
                    <a:pt x="1821" y="0"/>
                  </a:moveTo>
                  <a:cubicBezTo>
                    <a:pt x="1622" y="0"/>
                    <a:pt x="1421" y="38"/>
                    <a:pt x="1226" y="117"/>
                  </a:cubicBezTo>
                  <a:cubicBezTo>
                    <a:pt x="390" y="451"/>
                    <a:pt x="1" y="1380"/>
                    <a:pt x="316" y="2215"/>
                  </a:cubicBezTo>
                  <a:lnTo>
                    <a:pt x="3956" y="11297"/>
                  </a:lnTo>
                  <a:cubicBezTo>
                    <a:pt x="4216" y="11909"/>
                    <a:pt x="4792" y="12280"/>
                    <a:pt x="5404" y="12300"/>
                  </a:cubicBezTo>
                  <a:cubicBezTo>
                    <a:pt x="5627" y="12300"/>
                    <a:pt x="5850" y="12263"/>
                    <a:pt x="6073" y="12188"/>
                  </a:cubicBezTo>
                  <a:cubicBezTo>
                    <a:pt x="6890" y="11854"/>
                    <a:pt x="7299" y="10906"/>
                    <a:pt x="6964" y="10089"/>
                  </a:cubicBezTo>
                  <a:lnTo>
                    <a:pt x="3324" y="1009"/>
                  </a:lnTo>
                  <a:cubicBezTo>
                    <a:pt x="3069" y="386"/>
                    <a:pt x="2459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098842" y="4620830"/>
              <a:ext cx="316749" cy="637884"/>
            </a:xfrm>
            <a:custGeom>
              <a:avLst/>
              <a:gdLst/>
              <a:ahLst/>
              <a:cxnLst/>
              <a:rect l="l" t="t" r="r" b="b"/>
              <a:pathLst>
                <a:path w="7077" h="14252" extrusionOk="0">
                  <a:moveTo>
                    <a:pt x="1807" y="0"/>
                  </a:moveTo>
                  <a:cubicBezTo>
                    <a:pt x="1639" y="0"/>
                    <a:pt x="1469" y="26"/>
                    <a:pt x="1300" y="81"/>
                  </a:cubicBezTo>
                  <a:cubicBezTo>
                    <a:pt x="465" y="360"/>
                    <a:pt x="0" y="1270"/>
                    <a:pt x="280" y="2106"/>
                  </a:cubicBezTo>
                  <a:lnTo>
                    <a:pt x="3734" y="13137"/>
                  </a:lnTo>
                  <a:cubicBezTo>
                    <a:pt x="3957" y="13806"/>
                    <a:pt x="4569" y="14232"/>
                    <a:pt x="5238" y="14251"/>
                  </a:cubicBezTo>
                  <a:cubicBezTo>
                    <a:pt x="5405" y="14251"/>
                    <a:pt x="5591" y="14232"/>
                    <a:pt x="5777" y="14158"/>
                  </a:cubicBezTo>
                  <a:cubicBezTo>
                    <a:pt x="6612" y="13880"/>
                    <a:pt x="7077" y="12969"/>
                    <a:pt x="6798" y="12134"/>
                  </a:cubicBezTo>
                  <a:lnTo>
                    <a:pt x="3343" y="1103"/>
                  </a:lnTo>
                  <a:cubicBezTo>
                    <a:pt x="3120" y="432"/>
                    <a:pt x="2489" y="0"/>
                    <a:pt x="1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760565" y="4561034"/>
              <a:ext cx="291774" cy="741677"/>
            </a:xfrm>
            <a:custGeom>
              <a:avLst/>
              <a:gdLst/>
              <a:ahLst/>
              <a:cxnLst/>
              <a:rect l="l" t="t" r="r" b="b"/>
              <a:pathLst>
                <a:path w="6519" h="16571" extrusionOk="0">
                  <a:moveTo>
                    <a:pt x="1776" y="1"/>
                  </a:moveTo>
                  <a:cubicBezTo>
                    <a:pt x="1656" y="1"/>
                    <a:pt x="1534" y="14"/>
                    <a:pt x="1412" y="43"/>
                  </a:cubicBezTo>
                  <a:cubicBezTo>
                    <a:pt x="539" y="248"/>
                    <a:pt x="1" y="1102"/>
                    <a:pt x="204" y="1974"/>
                  </a:cubicBezTo>
                  <a:lnTo>
                    <a:pt x="3158" y="15308"/>
                  </a:lnTo>
                  <a:cubicBezTo>
                    <a:pt x="3324" y="16033"/>
                    <a:pt x="3956" y="16534"/>
                    <a:pt x="4661" y="16571"/>
                  </a:cubicBezTo>
                  <a:cubicBezTo>
                    <a:pt x="4810" y="16571"/>
                    <a:pt x="4959" y="16571"/>
                    <a:pt x="5107" y="16534"/>
                  </a:cubicBezTo>
                  <a:cubicBezTo>
                    <a:pt x="5961" y="16330"/>
                    <a:pt x="6518" y="15476"/>
                    <a:pt x="6315" y="14602"/>
                  </a:cubicBezTo>
                  <a:lnTo>
                    <a:pt x="3344" y="1251"/>
                  </a:lnTo>
                  <a:cubicBezTo>
                    <a:pt x="3184" y="516"/>
                    <a:pt x="2515" y="1"/>
                    <a:pt x="1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408950" y="4487632"/>
              <a:ext cx="297593" cy="855361"/>
            </a:xfrm>
            <a:custGeom>
              <a:avLst/>
              <a:gdLst/>
              <a:ahLst/>
              <a:cxnLst/>
              <a:rect l="l" t="t" r="r" b="b"/>
              <a:pathLst>
                <a:path w="6649" h="19111" extrusionOk="0">
                  <a:moveTo>
                    <a:pt x="1743" y="1"/>
                  </a:moveTo>
                  <a:cubicBezTo>
                    <a:pt x="1640" y="1"/>
                    <a:pt x="1536" y="11"/>
                    <a:pt x="1431" y="31"/>
                  </a:cubicBezTo>
                  <a:cubicBezTo>
                    <a:pt x="558" y="216"/>
                    <a:pt x="0" y="1071"/>
                    <a:pt x="186" y="1943"/>
                  </a:cubicBezTo>
                  <a:lnTo>
                    <a:pt x="3306" y="17822"/>
                  </a:lnTo>
                  <a:cubicBezTo>
                    <a:pt x="3455" y="18582"/>
                    <a:pt x="4123" y="19102"/>
                    <a:pt x="4866" y="19102"/>
                  </a:cubicBezTo>
                  <a:cubicBezTo>
                    <a:pt x="4899" y="19108"/>
                    <a:pt x="4932" y="19110"/>
                    <a:pt x="4965" y="19110"/>
                  </a:cubicBezTo>
                  <a:cubicBezTo>
                    <a:pt x="5043" y="19110"/>
                    <a:pt x="5122" y="19097"/>
                    <a:pt x="5200" y="19085"/>
                  </a:cubicBezTo>
                  <a:cubicBezTo>
                    <a:pt x="6092" y="18899"/>
                    <a:pt x="6649" y="18045"/>
                    <a:pt x="6463" y="17171"/>
                  </a:cubicBezTo>
                  <a:lnTo>
                    <a:pt x="3343" y="1294"/>
                  </a:lnTo>
                  <a:cubicBezTo>
                    <a:pt x="3180" y="525"/>
                    <a:pt x="2498" y="1"/>
                    <a:pt x="1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056529" y="4404204"/>
              <a:ext cx="282644" cy="977504"/>
            </a:xfrm>
            <a:custGeom>
              <a:avLst/>
              <a:gdLst/>
              <a:ahLst/>
              <a:cxnLst/>
              <a:rect l="l" t="t" r="r" b="b"/>
              <a:pathLst>
                <a:path w="6315" h="21840" extrusionOk="0">
                  <a:moveTo>
                    <a:pt x="1712" y="1"/>
                  </a:moveTo>
                  <a:cubicBezTo>
                    <a:pt x="1632" y="1"/>
                    <a:pt x="1550" y="6"/>
                    <a:pt x="1468" y="18"/>
                  </a:cubicBezTo>
                  <a:cubicBezTo>
                    <a:pt x="595" y="167"/>
                    <a:pt x="0" y="1003"/>
                    <a:pt x="149" y="1875"/>
                  </a:cubicBezTo>
                  <a:lnTo>
                    <a:pt x="2972" y="20484"/>
                  </a:lnTo>
                  <a:cubicBezTo>
                    <a:pt x="3102" y="21264"/>
                    <a:pt x="3789" y="21840"/>
                    <a:pt x="4569" y="21840"/>
                  </a:cubicBezTo>
                  <a:cubicBezTo>
                    <a:pt x="4662" y="21840"/>
                    <a:pt x="4737" y="21821"/>
                    <a:pt x="4829" y="21803"/>
                  </a:cubicBezTo>
                  <a:cubicBezTo>
                    <a:pt x="5720" y="21672"/>
                    <a:pt x="6314" y="20837"/>
                    <a:pt x="6166" y="19964"/>
                  </a:cubicBezTo>
                  <a:lnTo>
                    <a:pt x="3325" y="1355"/>
                  </a:lnTo>
                  <a:cubicBezTo>
                    <a:pt x="3207" y="563"/>
                    <a:pt x="2507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5672510" y="4311511"/>
              <a:ext cx="261921" cy="1110120"/>
            </a:xfrm>
            <a:custGeom>
              <a:avLst/>
              <a:gdLst/>
              <a:ahLst/>
              <a:cxnLst/>
              <a:rect l="l" t="t" r="r" b="b"/>
              <a:pathLst>
                <a:path w="5852" h="24803" extrusionOk="0">
                  <a:moveTo>
                    <a:pt x="1693" y="0"/>
                  </a:moveTo>
                  <a:cubicBezTo>
                    <a:pt x="1637" y="0"/>
                    <a:pt x="1580" y="3"/>
                    <a:pt x="1523" y="9"/>
                  </a:cubicBezTo>
                  <a:cubicBezTo>
                    <a:pt x="632" y="121"/>
                    <a:pt x="0" y="920"/>
                    <a:pt x="94" y="1811"/>
                  </a:cubicBezTo>
                  <a:lnTo>
                    <a:pt x="2526" y="23446"/>
                  </a:lnTo>
                  <a:cubicBezTo>
                    <a:pt x="2638" y="24263"/>
                    <a:pt x="3325" y="24802"/>
                    <a:pt x="4143" y="24802"/>
                  </a:cubicBezTo>
                  <a:lnTo>
                    <a:pt x="4328" y="24802"/>
                  </a:lnTo>
                  <a:cubicBezTo>
                    <a:pt x="5220" y="24691"/>
                    <a:pt x="5851" y="23948"/>
                    <a:pt x="5740" y="23075"/>
                  </a:cubicBezTo>
                  <a:lnTo>
                    <a:pt x="3306" y="1440"/>
                  </a:lnTo>
                  <a:cubicBezTo>
                    <a:pt x="3202" y="607"/>
                    <a:pt x="2498" y="0"/>
                    <a:pt x="1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5300978" y="4202034"/>
              <a:ext cx="226160" cy="1249495"/>
            </a:xfrm>
            <a:custGeom>
              <a:avLst/>
              <a:gdLst/>
              <a:ahLst/>
              <a:cxnLst/>
              <a:rect l="l" t="t" r="r" b="b"/>
              <a:pathLst>
                <a:path w="5053" h="27917" extrusionOk="0">
                  <a:moveTo>
                    <a:pt x="1666" y="1"/>
                  </a:moveTo>
                  <a:cubicBezTo>
                    <a:pt x="1631" y="1"/>
                    <a:pt x="1596" y="2"/>
                    <a:pt x="1561" y="4"/>
                  </a:cubicBezTo>
                  <a:cubicBezTo>
                    <a:pt x="669" y="78"/>
                    <a:pt x="1" y="858"/>
                    <a:pt x="75" y="1732"/>
                  </a:cubicBezTo>
                  <a:lnTo>
                    <a:pt x="1764" y="26617"/>
                  </a:lnTo>
                  <a:cubicBezTo>
                    <a:pt x="1839" y="27452"/>
                    <a:pt x="2544" y="27917"/>
                    <a:pt x="3381" y="27917"/>
                  </a:cubicBezTo>
                  <a:lnTo>
                    <a:pt x="3510" y="27917"/>
                  </a:lnTo>
                  <a:cubicBezTo>
                    <a:pt x="4402" y="27843"/>
                    <a:pt x="5052" y="27248"/>
                    <a:pt x="4996" y="26357"/>
                  </a:cubicBezTo>
                  <a:lnTo>
                    <a:pt x="3287" y="1490"/>
                  </a:lnTo>
                  <a:cubicBezTo>
                    <a:pt x="3216" y="633"/>
                    <a:pt x="2511" y="1"/>
                    <a:pt x="1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936070" y="4096585"/>
              <a:ext cx="177105" cy="1389004"/>
            </a:xfrm>
            <a:custGeom>
              <a:avLst/>
              <a:gdLst/>
              <a:ahLst/>
              <a:cxnLst/>
              <a:rect l="l" t="t" r="r" b="b"/>
              <a:pathLst>
                <a:path w="3957" h="31034" extrusionOk="0">
                  <a:moveTo>
                    <a:pt x="1649" y="1"/>
                  </a:moveTo>
                  <a:cubicBezTo>
                    <a:pt x="1626" y="1"/>
                    <a:pt x="1603" y="1"/>
                    <a:pt x="1580" y="2"/>
                  </a:cubicBezTo>
                  <a:cubicBezTo>
                    <a:pt x="688" y="39"/>
                    <a:pt x="0" y="782"/>
                    <a:pt x="38" y="1674"/>
                  </a:cubicBezTo>
                  <a:lnTo>
                    <a:pt x="688" y="29659"/>
                  </a:lnTo>
                  <a:cubicBezTo>
                    <a:pt x="725" y="30514"/>
                    <a:pt x="1431" y="31034"/>
                    <a:pt x="2303" y="31034"/>
                  </a:cubicBezTo>
                  <a:lnTo>
                    <a:pt x="2360" y="31034"/>
                  </a:lnTo>
                  <a:cubicBezTo>
                    <a:pt x="3251" y="30996"/>
                    <a:pt x="3957" y="30422"/>
                    <a:pt x="3920" y="29530"/>
                  </a:cubicBezTo>
                  <a:lnTo>
                    <a:pt x="3269" y="1543"/>
                  </a:lnTo>
                  <a:cubicBezTo>
                    <a:pt x="3233" y="675"/>
                    <a:pt x="2510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581188" y="3979410"/>
              <a:ext cx="148774" cy="1524485"/>
            </a:xfrm>
            <a:custGeom>
              <a:avLst/>
              <a:gdLst/>
              <a:ahLst/>
              <a:cxnLst/>
              <a:rect l="l" t="t" r="r" b="b"/>
              <a:pathLst>
                <a:path w="3324" h="34061" extrusionOk="0">
                  <a:moveTo>
                    <a:pt x="1615" y="1"/>
                  </a:moveTo>
                  <a:cubicBezTo>
                    <a:pt x="724" y="20"/>
                    <a:pt x="0" y="744"/>
                    <a:pt x="18" y="1635"/>
                  </a:cubicBezTo>
                  <a:lnTo>
                    <a:pt x="92" y="32723"/>
                  </a:lnTo>
                  <a:cubicBezTo>
                    <a:pt x="92" y="33614"/>
                    <a:pt x="817" y="34060"/>
                    <a:pt x="1690" y="34060"/>
                  </a:cubicBezTo>
                  <a:lnTo>
                    <a:pt x="1709" y="34060"/>
                  </a:lnTo>
                  <a:cubicBezTo>
                    <a:pt x="2600" y="34042"/>
                    <a:pt x="3324" y="33597"/>
                    <a:pt x="3306" y="32705"/>
                  </a:cubicBezTo>
                  <a:lnTo>
                    <a:pt x="3250" y="1617"/>
                  </a:lnTo>
                  <a:cubicBezTo>
                    <a:pt x="3232" y="726"/>
                    <a:pt x="250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4379152" y="3874678"/>
              <a:ext cx="174599" cy="1607600"/>
            </a:xfrm>
            <a:custGeom>
              <a:avLst/>
              <a:gdLst/>
              <a:ahLst/>
              <a:cxnLst/>
              <a:rect l="l" t="t" r="r" b="b"/>
              <a:pathLst>
                <a:path w="3901" h="35918" extrusionOk="0">
                  <a:moveTo>
                    <a:pt x="2304" y="1"/>
                  </a:moveTo>
                  <a:cubicBezTo>
                    <a:pt x="1412" y="1"/>
                    <a:pt x="689" y="707"/>
                    <a:pt x="669" y="1598"/>
                  </a:cubicBezTo>
                  <a:lnTo>
                    <a:pt x="20" y="34265"/>
                  </a:lnTo>
                  <a:cubicBezTo>
                    <a:pt x="1" y="35157"/>
                    <a:pt x="706" y="35900"/>
                    <a:pt x="1598" y="35917"/>
                  </a:cubicBezTo>
                  <a:lnTo>
                    <a:pt x="1635" y="35917"/>
                  </a:lnTo>
                  <a:cubicBezTo>
                    <a:pt x="2509" y="35917"/>
                    <a:pt x="3232" y="35212"/>
                    <a:pt x="3251" y="34340"/>
                  </a:cubicBezTo>
                  <a:lnTo>
                    <a:pt x="3901" y="1655"/>
                  </a:lnTo>
                  <a:cubicBezTo>
                    <a:pt x="3901" y="763"/>
                    <a:pt x="3195" y="20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4111503" y="5109045"/>
              <a:ext cx="4666417" cy="484589"/>
            </a:xfrm>
            <a:custGeom>
              <a:avLst/>
              <a:gdLst/>
              <a:ahLst/>
              <a:cxnLst/>
              <a:rect l="l" t="t" r="r" b="b"/>
              <a:pathLst>
                <a:path w="104260" h="10827" extrusionOk="0">
                  <a:moveTo>
                    <a:pt x="104259" y="1"/>
                  </a:moveTo>
                  <a:lnTo>
                    <a:pt x="874" y="10158"/>
                  </a:lnTo>
                  <a:lnTo>
                    <a:pt x="1" y="10827"/>
                  </a:lnTo>
                  <a:lnTo>
                    <a:pt x="103387" y="669"/>
                  </a:lnTo>
                  <a:lnTo>
                    <a:pt x="104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8762881" y="491202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6" y="1"/>
                    <a:pt x="1" y="726"/>
                    <a:pt x="1" y="1635"/>
                  </a:cubicBezTo>
                  <a:cubicBezTo>
                    <a:pt x="1" y="2526"/>
                    <a:pt x="726" y="3251"/>
                    <a:pt x="1635" y="3251"/>
                  </a:cubicBezTo>
                  <a:cubicBezTo>
                    <a:pt x="2527" y="3251"/>
                    <a:pt x="3252" y="2526"/>
                    <a:pt x="3252" y="1635"/>
                  </a:cubicBezTo>
                  <a:cubicBezTo>
                    <a:pt x="3252" y="726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8762881" y="4911709"/>
              <a:ext cx="146357" cy="146178"/>
            </a:xfrm>
            <a:custGeom>
              <a:avLst/>
              <a:gdLst/>
              <a:ahLst/>
              <a:cxnLst/>
              <a:rect l="l" t="t" r="r" b="b"/>
              <a:pathLst>
                <a:path w="3270" h="3266" extrusionOk="0">
                  <a:moveTo>
                    <a:pt x="3252" y="1753"/>
                  </a:moveTo>
                  <a:lnTo>
                    <a:pt x="3252" y="1753"/>
                  </a:lnTo>
                  <a:cubicBezTo>
                    <a:pt x="3232" y="1828"/>
                    <a:pt x="3232" y="1939"/>
                    <a:pt x="3195" y="2070"/>
                  </a:cubicBezTo>
                  <a:cubicBezTo>
                    <a:pt x="3232" y="1939"/>
                    <a:pt x="3252" y="1828"/>
                    <a:pt x="3252" y="1753"/>
                  </a:cubicBezTo>
                  <a:close/>
                  <a:moveTo>
                    <a:pt x="1695" y="0"/>
                  </a:moveTo>
                  <a:cubicBezTo>
                    <a:pt x="1596" y="0"/>
                    <a:pt x="1500" y="13"/>
                    <a:pt x="1394" y="27"/>
                  </a:cubicBezTo>
                  <a:cubicBezTo>
                    <a:pt x="1320" y="27"/>
                    <a:pt x="1246" y="45"/>
                    <a:pt x="1172" y="64"/>
                  </a:cubicBezTo>
                  <a:cubicBezTo>
                    <a:pt x="1134" y="82"/>
                    <a:pt x="1115" y="82"/>
                    <a:pt x="1078" y="101"/>
                  </a:cubicBezTo>
                  <a:cubicBezTo>
                    <a:pt x="1041" y="119"/>
                    <a:pt x="1004" y="119"/>
                    <a:pt x="967" y="138"/>
                  </a:cubicBezTo>
                  <a:cubicBezTo>
                    <a:pt x="689" y="268"/>
                    <a:pt x="447" y="473"/>
                    <a:pt x="261" y="733"/>
                  </a:cubicBezTo>
                  <a:cubicBezTo>
                    <a:pt x="94" y="993"/>
                    <a:pt x="1" y="1308"/>
                    <a:pt x="1" y="1642"/>
                  </a:cubicBezTo>
                  <a:cubicBezTo>
                    <a:pt x="1" y="1958"/>
                    <a:pt x="94" y="2273"/>
                    <a:pt x="280" y="2533"/>
                  </a:cubicBezTo>
                  <a:cubicBezTo>
                    <a:pt x="112" y="2273"/>
                    <a:pt x="20" y="1958"/>
                    <a:pt x="20" y="1642"/>
                  </a:cubicBezTo>
                  <a:cubicBezTo>
                    <a:pt x="20" y="1327"/>
                    <a:pt x="112" y="1010"/>
                    <a:pt x="280" y="750"/>
                  </a:cubicBezTo>
                  <a:cubicBezTo>
                    <a:pt x="466" y="490"/>
                    <a:pt x="707" y="287"/>
                    <a:pt x="967" y="156"/>
                  </a:cubicBezTo>
                  <a:cubicBezTo>
                    <a:pt x="1004" y="138"/>
                    <a:pt x="1041" y="138"/>
                    <a:pt x="1078" y="119"/>
                  </a:cubicBezTo>
                  <a:cubicBezTo>
                    <a:pt x="1115" y="101"/>
                    <a:pt x="1152" y="101"/>
                    <a:pt x="1189" y="82"/>
                  </a:cubicBezTo>
                  <a:cubicBezTo>
                    <a:pt x="1246" y="64"/>
                    <a:pt x="1320" y="45"/>
                    <a:pt x="1394" y="45"/>
                  </a:cubicBezTo>
                  <a:cubicBezTo>
                    <a:pt x="1543" y="27"/>
                    <a:pt x="1672" y="27"/>
                    <a:pt x="1803" y="27"/>
                  </a:cubicBezTo>
                  <a:cubicBezTo>
                    <a:pt x="1952" y="45"/>
                    <a:pt x="2081" y="82"/>
                    <a:pt x="2192" y="119"/>
                  </a:cubicBezTo>
                  <a:cubicBezTo>
                    <a:pt x="2323" y="175"/>
                    <a:pt x="2434" y="230"/>
                    <a:pt x="2527" y="287"/>
                  </a:cubicBezTo>
                  <a:cubicBezTo>
                    <a:pt x="2732" y="435"/>
                    <a:pt x="2880" y="584"/>
                    <a:pt x="2972" y="750"/>
                  </a:cubicBezTo>
                  <a:cubicBezTo>
                    <a:pt x="3084" y="918"/>
                    <a:pt x="3140" y="1067"/>
                    <a:pt x="3177" y="1215"/>
                  </a:cubicBezTo>
                  <a:cubicBezTo>
                    <a:pt x="3214" y="1345"/>
                    <a:pt x="3232" y="1456"/>
                    <a:pt x="3232" y="1530"/>
                  </a:cubicBezTo>
                  <a:lnTo>
                    <a:pt x="3232" y="1605"/>
                  </a:lnTo>
                  <a:lnTo>
                    <a:pt x="3232" y="1642"/>
                  </a:lnTo>
                  <a:lnTo>
                    <a:pt x="3269" y="1642"/>
                  </a:lnTo>
                  <a:lnTo>
                    <a:pt x="3269" y="1605"/>
                  </a:lnTo>
                  <a:cubicBezTo>
                    <a:pt x="3269" y="1587"/>
                    <a:pt x="3269" y="1550"/>
                    <a:pt x="3252" y="1513"/>
                  </a:cubicBezTo>
                  <a:cubicBezTo>
                    <a:pt x="3252" y="1438"/>
                    <a:pt x="3252" y="1327"/>
                    <a:pt x="3195" y="1196"/>
                  </a:cubicBezTo>
                  <a:cubicBezTo>
                    <a:pt x="3158" y="1067"/>
                    <a:pt x="3103" y="899"/>
                    <a:pt x="2992" y="733"/>
                  </a:cubicBezTo>
                  <a:cubicBezTo>
                    <a:pt x="2880" y="584"/>
                    <a:pt x="2732" y="416"/>
                    <a:pt x="2546" y="287"/>
                  </a:cubicBezTo>
                  <a:cubicBezTo>
                    <a:pt x="2434" y="213"/>
                    <a:pt x="2323" y="156"/>
                    <a:pt x="2212" y="101"/>
                  </a:cubicBezTo>
                  <a:cubicBezTo>
                    <a:pt x="2081" y="64"/>
                    <a:pt x="1952" y="27"/>
                    <a:pt x="1821" y="8"/>
                  </a:cubicBezTo>
                  <a:cubicBezTo>
                    <a:pt x="1778" y="2"/>
                    <a:pt x="1736" y="0"/>
                    <a:pt x="1695" y="0"/>
                  </a:cubicBezTo>
                  <a:close/>
                  <a:moveTo>
                    <a:pt x="3195" y="2070"/>
                  </a:moveTo>
                  <a:lnTo>
                    <a:pt x="3195" y="2070"/>
                  </a:lnTo>
                  <a:cubicBezTo>
                    <a:pt x="3158" y="2199"/>
                    <a:pt x="3084" y="2367"/>
                    <a:pt x="2992" y="2515"/>
                  </a:cubicBezTo>
                  <a:cubicBezTo>
                    <a:pt x="2880" y="2682"/>
                    <a:pt x="2732" y="2850"/>
                    <a:pt x="2527" y="2979"/>
                  </a:cubicBezTo>
                  <a:cubicBezTo>
                    <a:pt x="2732" y="2850"/>
                    <a:pt x="2880" y="2682"/>
                    <a:pt x="2992" y="2533"/>
                  </a:cubicBezTo>
                  <a:cubicBezTo>
                    <a:pt x="3103" y="2367"/>
                    <a:pt x="3158" y="2199"/>
                    <a:pt x="3195" y="2070"/>
                  </a:cubicBezTo>
                  <a:close/>
                  <a:moveTo>
                    <a:pt x="280" y="2534"/>
                  </a:moveTo>
                  <a:cubicBezTo>
                    <a:pt x="447" y="2793"/>
                    <a:pt x="689" y="2998"/>
                    <a:pt x="967" y="3128"/>
                  </a:cubicBezTo>
                  <a:cubicBezTo>
                    <a:pt x="1004" y="3147"/>
                    <a:pt x="1041" y="3147"/>
                    <a:pt x="1078" y="3165"/>
                  </a:cubicBezTo>
                  <a:lnTo>
                    <a:pt x="967" y="3110"/>
                  </a:lnTo>
                  <a:cubicBezTo>
                    <a:pt x="707" y="2998"/>
                    <a:pt x="447" y="2793"/>
                    <a:pt x="280" y="2534"/>
                  </a:cubicBezTo>
                  <a:close/>
                  <a:moveTo>
                    <a:pt x="1078" y="3165"/>
                  </a:moveTo>
                  <a:cubicBezTo>
                    <a:pt x="1115" y="3184"/>
                    <a:pt x="1134" y="3184"/>
                    <a:pt x="1172" y="3202"/>
                  </a:cubicBezTo>
                  <a:cubicBezTo>
                    <a:pt x="1246" y="3221"/>
                    <a:pt x="1320" y="3239"/>
                    <a:pt x="1394" y="3239"/>
                  </a:cubicBezTo>
                  <a:cubicBezTo>
                    <a:pt x="1320" y="3221"/>
                    <a:pt x="1246" y="3202"/>
                    <a:pt x="1189" y="3184"/>
                  </a:cubicBezTo>
                  <a:cubicBezTo>
                    <a:pt x="1152" y="3184"/>
                    <a:pt x="1115" y="3165"/>
                    <a:pt x="1078" y="3165"/>
                  </a:cubicBezTo>
                  <a:close/>
                  <a:moveTo>
                    <a:pt x="2524" y="2981"/>
                  </a:moveTo>
                  <a:cubicBezTo>
                    <a:pt x="2433" y="3054"/>
                    <a:pt x="2322" y="3110"/>
                    <a:pt x="2192" y="3147"/>
                  </a:cubicBezTo>
                  <a:cubicBezTo>
                    <a:pt x="2081" y="3202"/>
                    <a:pt x="1952" y="3221"/>
                    <a:pt x="1821" y="3239"/>
                  </a:cubicBezTo>
                  <a:cubicBezTo>
                    <a:pt x="1747" y="3249"/>
                    <a:pt x="1677" y="3253"/>
                    <a:pt x="1608" y="3253"/>
                  </a:cubicBezTo>
                  <a:cubicBezTo>
                    <a:pt x="1538" y="3253"/>
                    <a:pt x="1469" y="3249"/>
                    <a:pt x="1394" y="3239"/>
                  </a:cubicBezTo>
                  <a:lnTo>
                    <a:pt x="1394" y="3239"/>
                  </a:lnTo>
                  <a:cubicBezTo>
                    <a:pt x="1500" y="3253"/>
                    <a:pt x="1596" y="3266"/>
                    <a:pt x="1695" y="3266"/>
                  </a:cubicBezTo>
                  <a:cubicBezTo>
                    <a:pt x="1736" y="3266"/>
                    <a:pt x="1778" y="3263"/>
                    <a:pt x="1821" y="3258"/>
                  </a:cubicBezTo>
                  <a:cubicBezTo>
                    <a:pt x="1952" y="3239"/>
                    <a:pt x="2081" y="3202"/>
                    <a:pt x="2192" y="3165"/>
                  </a:cubicBezTo>
                  <a:cubicBezTo>
                    <a:pt x="2322" y="3110"/>
                    <a:pt x="2433" y="3054"/>
                    <a:pt x="2524" y="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8784499" y="4933640"/>
              <a:ext cx="103121" cy="102316"/>
            </a:xfrm>
            <a:custGeom>
              <a:avLst/>
              <a:gdLst/>
              <a:ahLst/>
              <a:cxnLst/>
              <a:rect l="l" t="t" r="r" b="b"/>
              <a:pathLst>
                <a:path w="2304" h="2286" extrusionOk="0">
                  <a:moveTo>
                    <a:pt x="1152" y="0"/>
                  </a:moveTo>
                  <a:cubicBezTo>
                    <a:pt x="521" y="0"/>
                    <a:pt x="1" y="503"/>
                    <a:pt x="1" y="1152"/>
                  </a:cubicBezTo>
                  <a:cubicBezTo>
                    <a:pt x="1" y="1783"/>
                    <a:pt x="521" y="2285"/>
                    <a:pt x="1152" y="2285"/>
                  </a:cubicBezTo>
                  <a:cubicBezTo>
                    <a:pt x="1784" y="2285"/>
                    <a:pt x="2304" y="1783"/>
                    <a:pt x="2304" y="1152"/>
                  </a:cubicBezTo>
                  <a:cubicBezTo>
                    <a:pt x="2304" y="503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8783693" y="4932834"/>
              <a:ext cx="103927" cy="103927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2" y="1"/>
                  </a:moveTo>
                  <a:cubicBezTo>
                    <a:pt x="1096" y="1"/>
                    <a:pt x="1041" y="1"/>
                    <a:pt x="1004" y="18"/>
                  </a:cubicBezTo>
                  <a:cubicBezTo>
                    <a:pt x="892" y="38"/>
                    <a:pt x="799" y="56"/>
                    <a:pt x="687" y="112"/>
                  </a:cubicBezTo>
                  <a:cubicBezTo>
                    <a:pt x="669" y="112"/>
                    <a:pt x="650" y="130"/>
                    <a:pt x="632" y="149"/>
                  </a:cubicBezTo>
                  <a:cubicBezTo>
                    <a:pt x="650" y="149"/>
                    <a:pt x="687" y="130"/>
                    <a:pt x="707" y="130"/>
                  </a:cubicBezTo>
                  <a:cubicBezTo>
                    <a:pt x="799" y="75"/>
                    <a:pt x="892" y="56"/>
                    <a:pt x="1004" y="38"/>
                  </a:cubicBezTo>
                  <a:cubicBezTo>
                    <a:pt x="1041" y="38"/>
                    <a:pt x="1096" y="38"/>
                    <a:pt x="1152" y="18"/>
                  </a:cubicBezTo>
                  <a:lnTo>
                    <a:pt x="1227" y="18"/>
                  </a:lnTo>
                  <a:cubicBezTo>
                    <a:pt x="1244" y="38"/>
                    <a:pt x="1264" y="38"/>
                    <a:pt x="1301" y="38"/>
                  </a:cubicBezTo>
                  <a:cubicBezTo>
                    <a:pt x="1487" y="56"/>
                    <a:pt x="1653" y="130"/>
                    <a:pt x="1802" y="223"/>
                  </a:cubicBezTo>
                  <a:cubicBezTo>
                    <a:pt x="1932" y="316"/>
                    <a:pt x="2044" y="427"/>
                    <a:pt x="2118" y="538"/>
                  </a:cubicBezTo>
                  <a:cubicBezTo>
                    <a:pt x="2192" y="650"/>
                    <a:pt x="2229" y="761"/>
                    <a:pt x="2267" y="855"/>
                  </a:cubicBezTo>
                  <a:cubicBezTo>
                    <a:pt x="2267" y="892"/>
                    <a:pt x="2267" y="910"/>
                    <a:pt x="2284" y="929"/>
                  </a:cubicBezTo>
                  <a:lnTo>
                    <a:pt x="2284" y="984"/>
                  </a:lnTo>
                  <a:lnTo>
                    <a:pt x="2284" y="1041"/>
                  </a:lnTo>
                  <a:cubicBezTo>
                    <a:pt x="2304" y="1058"/>
                    <a:pt x="2304" y="1078"/>
                    <a:pt x="2304" y="1078"/>
                  </a:cubicBezTo>
                  <a:lnTo>
                    <a:pt x="2304" y="1170"/>
                  </a:lnTo>
                  <a:lnTo>
                    <a:pt x="2304" y="1244"/>
                  </a:lnTo>
                  <a:cubicBezTo>
                    <a:pt x="2322" y="1189"/>
                    <a:pt x="2322" y="1170"/>
                    <a:pt x="2322" y="1170"/>
                  </a:cubicBezTo>
                  <a:lnTo>
                    <a:pt x="2322" y="1078"/>
                  </a:lnTo>
                  <a:lnTo>
                    <a:pt x="2322" y="1041"/>
                  </a:lnTo>
                  <a:cubicBezTo>
                    <a:pt x="2322" y="1021"/>
                    <a:pt x="2304" y="1003"/>
                    <a:pt x="2304" y="984"/>
                  </a:cubicBezTo>
                  <a:lnTo>
                    <a:pt x="2304" y="929"/>
                  </a:lnTo>
                  <a:cubicBezTo>
                    <a:pt x="2284" y="910"/>
                    <a:pt x="2284" y="873"/>
                    <a:pt x="2284" y="855"/>
                  </a:cubicBezTo>
                  <a:cubicBezTo>
                    <a:pt x="2247" y="761"/>
                    <a:pt x="2210" y="650"/>
                    <a:pt x="2136" y="521"/>
                  </a:cubicBezTo>
                  <a:cubicBezTo>
                    <a:pt x="2062" y="409"/>
                    <a:pt x="1950" y="298"/>
                    <a:pt x="1802" y="204"/>
                  </a:cubicBezTo>
                  <a:cubicBezTo>
                    <a:pt x="1672" y="112"/>
                    <a:pt x="1487" y="38"/>
                    <a:pt x="1301" y="18"/>
                  </a:cubicBezTo>
                  <a:cubicBezTo>
                    <a:pt x="1282" y="10"/>
                    <a:pt x="1268" y="10"/>
                    <a:pt x="1256" y="10"/>
                  </a:cubicBezTo>
                  <a:cubicBezTo>
                    <a:pt x="1245" y="10"/>
                    <a:pt x="1235" y="10"/>
                    <a:pt x="1227" y="1"/>
                  </a:cubicBezTo>
                  <a:close/>
                  <a:moveTo>
                    <a:pt x="2304" y="1338"/>
                  </a:moveTo>
                  <a:lnTo>
                    <a:pt x="2304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430"/>
                    <a:pt x="2267" y="1449"/>
                    <a:pt x="2267" y="1467"/>
                  </a:cubicBezTo>
                  <a:lnTo>
                    <a:pt x="2267" y="1467"/>
                  </a:lnTo>
                  <a:cubicBezTo>
                    <a:pt x="2284" y="1449"/>
                    <a:pt x="2284" y="1430"/>
                    <a:pt x="2284" y="1412"/>
                  </a:cubicBezTo>
                  <a:cubicBezTo>
                    <a:pt x="2304" y="1375"/>
                    <a:pt x="2304" y="1356"/>
                    <a:pt x="2304" y="1338"/>
                  </a:cubicBezTo>
                  <a:close/>
                  <a:moveTo>
                    <a:pt x="632" y="149"/>
                  </a:moveTo>
                  <a:cubicBezTo>
                    <a:pt x="595" y="149"/>
                    <a:pt x="576" y="167"/>
                    <a:pt x="558" y="186"/>
                  </a:cubicBezTo>
                  <a:lnTo>
                    <a:pt x="521" y="204"/>
                  </a:lnTo>
                  <a:cubicBezTo>
                    <a:pt x="502" y="204"/>
                    <a:pt x="502" y="223"/>
                    <a:pt x="484" y="223"/>
                  </a:cubicBezTo>
                  <a:lnTo>
                    <a:pt x="427" y="278"/>
                  </a:lnTo>
                  <a:cubicBezTo>
                    <a:pt x="335" y="353"/>
                    <a:pt x="261" y="427"/>
                    <a:pt x="204" y="521"/>
                  </a:cubicBezTo>
                  <a:cubicBezTo>
                    <a:pt x="130" y="613"/>
                    <a:pt x="93" y="724"/>
                    <a:pt x="56" y="836"/>
                  </a:cubicBezTo>
                  <a:cubicBezTo>
                    <a:pt x="19" y="929"/>
                    <a:pt x="19" y="1058"/>
                    <a:pt x="1" y="1170"/>
                  </a:cubicBezTo>
                  <a:cubicBezTo>
                    <a:pt x="19" y="1281"/>
                    <a:pt x="19" y="1393"/>
                    <a:pt x="56" y="1504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149" y="1709"/>
                    <a:pt x="112" y="1598"/>
                    <a:pt x="75" y="1486"/>
                  </a:cubicBezTo>
                  <a:cubicBezTo>
                    <a:pt x="38" y="1393"/>
                    <a:pt x="19" y="1281"/>
                    <a:pt x="19" y="1170"/>
                  </a:cubicBezTo>
                  <a:cubicBezTo>
                    <a:pt x="19" y="1058"/>
                    <a:pt x="38" y="947"/>
                    <a:pt x="75" y="836"/>
                  </a:cubicBezTo>
                  <a:cubicBezTo>
                    <a:pt x="112" y="724"/>
                    <a:pt x="149" y="632"/>
                    <a:pt x="224" y="538"/>
                  </a:cubicBezTo>
                  <a:cubicBezTo>
                    <a:pt x="279" y="446"/>
                    <a:pt x="353" y="353"/>
                    <a:pt x="427" y="298"/>
                  </a:cubicBezTo>
                  <a:cubicBezTo>
                    <a:pt x="447" y="278"/>
                    <a:pt x="484" y="261"/>
                    <a:pt x="502" y="241"/>
                  </a:cubicBezTo>
                  <a:lnTo>
                    <a:pt x="521" y="223"/>
                  </a:lnTo>
                  <a:lnTo>
                    <a:pt x="558" y="204"/>
                  </a:lnTo>
                  <a:cubicBezTo>
                    <a:pt x="595" y="186"/>
                    <a:pt x="613" y="167"/>
                    <a:pt x="632" y="149"/>
                  </a:cubicBezTo>
                  <a:close/>
                  <a:moveTo>
                    <a:pt x="204" y="1801"/>
                  </a:moveTo>
                  <a:lnTo>
                    <a:pt x="204" y="1801"/>
                  </a:lnTo>
                  <a:cubicBezTo>
                    <a:pt x="261" y="1895"/>
                    <a:pt x="335" y="1969"/>
                    <a:pt x="427" y="2043"/>
                  </a:cubicBezTo>
                  <a:cubicBezTo>
                    <a:pt x="353" y="1969"/>
                    <a:pt x="279" y="1895"/>
                    <a:pt x="204" y="1801"/>
                  </a:cubicBezTo>
                  <a:close/>
                  <a:moveTo>
                    <a:pt x="427" y="2043"/>
                  </a:moveTo>
                  <a:lnTo>
                    <a:pt x="484" y="2098"/>
                  </a:lnTo>
                  <a:cubicBezTo>
                    <a:pt x="502" y="2098"/>
                    <a:pt x="502" y="2118"/>
                    <a:pt x="521" y="2118"/>
                  </a:cubicBezTo>
                  <a:cubicBezTo>
                    <a:pt x="521" y="2098"/>
                    <a:pt x="502" y="2098"/>
                    <a:pt x="502" y="2081"/>
                  </a:cubicBezTo>
                  <a:cubicBezTo>
                    <a:pt x="464" y="2081"/>
                    <a:pt x="447" y="2061"/>
                    <a:pt x="427" y="2043"/>
                  </a:cubicBezTo>
                  <a:close/>
                  <a:moveTo>
                    <a:pt x="2267" y="1467"/>
                  </a:moveTo>
                  <a:cubicBezTo>
                    <a:pt x="2247" y="1561"/>
                    <a:pt x="2192" y="1672"/>
                    <a:pt x="2118" y="1783"/>
                  </a:cubicBezTo>
                  <a:cubicBezTo>
                    <a:pt x="2044" y="1913"/>
                    <a:pt x="1932" y="2024"/>
                    <a:pt x="1802" y="2118"/>
                  </a:cubicBezTo>
                  <a:cubicBezTo>
                    <a:pt x="1950" y="2024"/>
                    <a:pt x="2044" y="1913"/>
                    <a:pt x="2136" y="1801"/>
                  </a:cubicBezTo>
                  <a:cubicBezTo>
                    <a:pt x="2210" y="1672"/>
                    <a:pt x="2247" y="1561"/>
                    <a:pt x="2267" y="1467"/>
                  </a:cubicBezTo>
                  <a:close/>
                  <a:moveTo>
                    <a:pt x="558" y="2136"/>
                  </a:moveTo>
                  <a:lnTo>
                    <a:pt x="558" y="2136"/>
                  </a:lnTo>
                  <a:cubicBezTo>
                    <a:pt x="576" y="2155"/>
                    <a:pt x="595" y="2173"/>
                    <a:pt x="632" y="2192"/>
                  </a:cubicBezTo>
                  <a:cubicBezTo>
                    <a:pt x="650" y="2192"/>
                    <a:pt x="669" y="2210"/>
                    <a:pt x="687" y="2210"/>
                  </a:cubicBezTo>
                  <a:cubicBezTo>
                    <a:pt x="799" y="2266"/>
                    <a:pt x="892" y="2284"/>
                    <a:pt x="1004" y="2303"/>
                  </a:cubicBezTo>
                  <a:cubicBezTo>
                    <a:pt x="892" y="2284"/>
                    <a:pt x="799" y="2247"/>
                    <a:pt x="707" y="2210"/>
                  </a:cubicBezTo>
                  <a:cubicBezTo>
                    <a:pt x="669" y="2192"/>
                    <a:pt x="650" y="2192"/>
                    <a:pt x="632" y="2173"/>
                  </a:cubicBezTo>
                  <a:cubicBezTo>
                    <a:pt x="613" y="2155"/>
                    <a:pt x="576" y="2155"/>
                    <a:pt x="558" y="2136"/>
                  </a:cubicBezTo>
                  <a:close/>
                  <a:moveTo>
                    <a:pt x="1802" y="2118"/>
                  </a:moveTo>
                  <a:cubicBezTo>
                    <a:pt x="1653" y="2210"/>
                    <a:pt x="1487" y="2284"/>
                    <a:pt x="1301" y="2303"/>
                  </a:cubicBezTo>
                  <a:cubicBezTo>
                    <a:pt x="1487" y="2284"/>
                    <a:pt x="1672" y="2210"/>
                    <a:pt x="1802" y="2118"/>
                  </a:cubicBezTo>
                  <a:close/>
                  <a:moveTo>
                    <a:pt x="1004" y="2303"/>
                  </a:moveTo>
                  <a:cubicBezTo>
                    <a:pt x="1041" y="2321"/>
                    <a:pt x="1096" y="2321"/>
                    <a:pt x="1152" y="2321"/>
                  </a:cubicBezTo>
                  <a:lnTo>
                    <a:pt x="1227" y="2321"/>
                  </a:lnTo>
                  <a:cubicBezTo>
                    <a:pt x="1235" y="2312"/>
                    <a:pt x="1245" y="2312"/>
                    <a:pt x="1256" y="2312"/>
                  </a:cubicBezTo>
                  <a:cubicBezTo>
                    <a:pt x="1268" y="2312"/>
                    <a:pt x="1282" y="2312"/>
                    <a:pt x="1301" y="2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8796136" y="494527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0"/>
                  </a:moveTo>
                  <a:cubicBezTo>
                    <a:pt x="391" y="0"/>
                    <a:pt x="1" y="391"/>
                    <a:pt x="1" y="892"/>
                  </a:cubicBezTo>
                  <a:cubicBezTo>
                    <a:pt x="1" y="1375"/>
                    <a:pt x="391" y="1765"/>
                    <a:pt x="892" y="1765"/>
                  </a:cubicBezTo>
                  <a:cubicBezTo>
                    <a:pt x="1375" y="1765"/>
                    <a:pt x="1766" y="1375"/>
                    <a:pt x="1766" y="892"/>
                  </a:cubicBezTo>
                  <a:cubicBezTo>
                    <a:pt x="1766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796136" y="4945277"/>
              <a:ext cx="79847" cy="79042"/>
            </a:xfrm>
            <a:custGeom>
              <a:avLst/>
              <a:gdLst/>
              <a:ahLst/>
              <a:cxnLst/>
              <a:rect l="l" t="t" r="r" b="b"/>
              <a:pathLst>
                <a:path w="1784" h="1766" extrusionOk="0">
                  <a:moveTo>
                    <a:pt x="1766" y="985"/>
                  </a:moveTo>
                  <a:cubicBezTo>
                    <a:pt x="1766" y="985"/>
                    <a:pt x="1746" y="1003"/>
                    <a:pt x="1746" y="1023"/>
                  </a:cubicBezTo>
                  <a:lnTo>
                    <a:pt x="1746" y="1060"/>
                  </a:lnTo>
                  <a:cubicBezTo>
                    <a:pt x="1746" y="1078"/>
                    <a:pt x="1729" y="1097"/>
                    <a:pt x="1729" y="1115"/>
                  </a:cubicBezTo>
                  <a:cubicBezTo>
                    <a:pt x="1746" y="1097"/>
                    <a:pt x="1746" y="1078"/>
                    <a:pt x="1746" y="1078"/>
                  </a:cubicBezTo>
                  <a:cubicBezTo>
                    <a:pt x="1746" y="1060"/>
                    <a:pt x="1746" y="1040"/>
                    <a:pt x="1766" y="1023"/>
                  </a:cubicBezTo>
                  <a:lnTo>
                    <a:pt x="1766" y="985"/>
                  </a:lnTo>
                  <a:close/>
                  <a:moveTo>
                    <a:pt x="763" y="0"/>
                  </a:moveTo>
                  <a:cubicBezTo>
                    <a:pt x="669" y="20"/>
                    <a:pt x="595" y="38"/>
                    <a:pt x="521" y="75"/>
                  </a:cubicBezTo>
                  <a:cubicBezTo>
                    <a:pt x="446" y="112"/>
                    <a:pt x="372" y="149"/>
                    <a:pt x="317" y="205"/>
                  </a:cubicBezTo>
                  <a:cubicBezTo>
                    <a:pt x="243" y="260"/>
                    <a:pt x="186" y="317"/>
                    <a:pt x="149" y="391"/>
                  </a:cubicBezTo>
                  <a:cubicBezTo>
                    <a:pt x="94" y="465"/>
                    <a:pt x="57" y="540"/>
                    <a:pt x="38" y="632"/>
                  </a:cubicBezTo>
                  <a:cubicBezTo>
                    <a:pt x="20" y="706"/>
                    <a:pt x="1" y="800"/>
                    <a:pt x="1" y="892"/>
                  </a:cubicBezTo>
                  <a:cubicBezTo>
                    <a:pt x="1" y="966"/>
                    <a:pt x="20" y="1060"/>
                    <a:pt x="38" y="1134"/>
                  </a:cubicBezTo>
                  <a:cubicBezTo>
                    <a:pt x="57" y="1226"/>
                    <a:pt x="94" y="1300"/>
                    <a:pt x="149" y="1375"/>
                  </a:cubicBezTo>
                  <a:cubicBezTo>
                    <a:pt x="112" y="1300"/>
                    <a:pt x="75" y="1226"/>
                    <a:pt x="57" y="1134"/>
                  </a:cubicBezTo>
                  <a:cubicBezTo>
                    <a:pt x="20" y="1060"/>
                    <a:pt x="20" y="966"/>
                    <a:pt x="20" y="892"/>
                  </a:cubicBezTo>
                  <a:cubicBezTo>
                    <a:pt x="20" y="800"/>
                    <a:pt x="20" y="706"/>
                    <a:pt x="57" y="632"/>
                  </a:cubicBezTo>
                  <a:cubicBezTo>
                    <a:pt x="75" y="558"/>
                    <a:pt x="112" y="465"/>
                    <a:pt x="169" y="409"/>
                  </a:cubicBezTo>
                  <a:cubicBezTo>
                    <a:pt x="206" y="335"/>
                    <a:pt x="261" y="280"/>
                    <a:pt x="335" y="223"/>
                  </a:cubicBezTo>
                  <a:cubicBezTo>
                    <a:pt x="391" y="168"/>
                    <a:pt x="466" y="112"/>
                    <a:pt x="540" y="94"/>
                  </a:cubicBezTo>
                  <a:cubicBezTo>
                    <a:pt x="614" y="57"/>
                    <a:pt x="689" y="38"/>
                    <a:pt x="763" y="20"/>
                  </a:cubicBezTo>
                  <a:lnTo>
                    <a:pt x="986" y="20"/>
                  </a:lnTo>
                  <a:cubicBezTo>
                    <a:pt x="1134" y="38"/>
                    <a:pt x="1264" y="94"/>
                    <a:pt x="1375" y="168"/>
                  </a:cubicBezTo>
                  <a:cubicBezTo>
                    <a:pt x="1469" y="243"/>
                    <a:pt x="1561" y="317"/>
                    <a:pt x="1617" y="409"/>
                  </a:cubicBezTo>
                  <a:cubicBezTo>
                    <a:pt x="1672" y="503"/>
                    <a:pt x="1709" y="577"/>
                    <a:pt x="1729" y="651"/>
                  </a:cubicBezTo>
                  <a:lnTo>
                    <a:pt x="1729" y="706"/>
                  </a:lnTo>
                  <a:cubicBezTo>
                    <a:pt x="1746" y="725"/>
                    <a:pt x="1746" y="743"/>
                    <a:pt x="1746" y="743"/>
                  </a:cubicBezTo>
                  <a:lnTo>
                    <a:pt x="1746" y="800"/>
                  </a:lnTo>
                  <a:lnTo>
                    <a:pt x="1746" y="818"/>
                  </a:lnTo>
                  <a:lnTo>
                    <a:pt x="1746" y="892"/>
                  </a:lnTo>
                  <a:lnTo>
                    <a:pt x="1784" y="892"/>
                  </a:lnTo>
                  <a:lnTo>
                    <a:pt x="1784" y="818"/>
                  </a:lnTo>
                  <a:cubicBezTo>
                    <a:pt x="1784" y="818"/>
                    <a:pt x="1784" y="800"/>
                    <a:pt x="1766" y="780"/>
                  </a:cubicBezTo>
                  <a:lnTo>
                    <a:pt x="1766" y="743"/>
                  </a:lnTo>
                  <a:lnTo>
                    <a:pt x="1766" y="706"/>
                  </a:lnTo>
                  <a:cubicBezTo>
                    <a:pt x="1746" y="688"/>
                    <a:pt x="1746" y="669"/>
                    <a:pt x="1746" y="651"/>
                  </a:cubicBezTo>
                  <a:cubicBezTo>
                    <a:pt x="1729" y="577"/>
                    <a:pt x="1691" y="483"/>
                    <a:pt x="1635" y="391"/>
                  </a:cubicBezTo>
                  <a:cubicBezTo>
                    <a:pt x="1580" y="317"/>
                    <a:pt x="1486" y="223"/>
                    <a:pt x="1375" y="149"/>
                  </a:cubicBezTo>
                  <a:cubicBezTo>
                    <a:pt x="1264" y="75"/>
                    <a:pt x="1134" y="20"/>
                    <a:pt x="986" y="0"/>
                  </a:cubicBezTo>
                  <a:close/>
                  <a:moveTo>
                    <a:pt x="1729" y="1115"/>
                  </a:moveTo>
                  <a:cubicBezTo>
                    <a:pt x="1709" y="1189"/>
                    <a:pt x="1672" y="1283"/>
                    <a:pt x="1617" y="1375"/>
                  </a:cubicBezTo>
                  <a:cubicBezTo>
                    <a:pt x="1691" y="1283"/>
                    <a:pt x="1709" y="1189"/>
                    <a:pt x="1729" y="1115"/>
                  </a:cubicBezTo>
                  <a:close/>
                  <a:moveTo>
                    <a:pt x="149" y="1375"/>
                  </a:moveTo>
                  <a:lnTo>
                    <a:pt x="149" y="1375"/>
                  </a:lnTo>
                  <a:cubicBezTo>
                    <a:pt x="186" y="1449"/>
                    <a:pt x="261" y="1505"/>
                    <a:pt x="317" y="1560"/>
                  </a:cubicBezTo>
                  <a:cubicBezTo>
                    <a:pt x="261" y="1505"/>
                    <a:pt x="206" y="1431"/>
                    <a:pt x="149" y="1375"/>
                  </a:cubicBezTo>
                  <a:close/>
                  <a:moveTo>
                    <a:pt x="317" y="1560"/>
                  </a:moveTo>
                  <a:cubicBezTo>
                    <a:pt x="391" y="1617"/>
                    <a:pt x="446" y="1672"/>
                    <a:pt x="521" y="1691"/>
                  </a:cubicBezTo>
                  <a:cubicBezTo>
                    <a:pt x="595" y="1728"/>
                    <a:pt x="689" y="1746"/>
                    <a:pt x="763" y="1765"/>
                  </a:cubicBezTo>
                  <a:lnTo>
                    <a:pt x="874" y="1765"/>
                  </a:lnTo>
                  <a:cubicBezTo>
                    <a:pt x="837" y="1765"/>
                    <a:pt x="800" y="1765"/>
                    <a:pt x="763" y="1746"/>
                  </a:cubicBezTo>
                  <a:cubicBezTo>
                    <a:pt x="689" y="1746"/>
                    <a:pt x="614" y="1709"/>
                    <a:pt x="540" y="1691"/>
                  </a:cubicBezTo>
                  <a:cubicBezTo>
                    <a:pt x="466" y="1654"/>
                    <a:pt x="391" y="1617"/>
                    <a:pt x="317" y="1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790362" y="4966089"/>
              <a:ext cx="64764" cy="47935"/>
            </a:xfrm>
            <a:custGeom>
              <a:avLst/>
              <a:gdLst/>
              <a:ahLst/>
              <a:cxnLst/>
              <a:rect l="l" t="t" r="r" b="b"/>
              <a:pathLst>
                <a:path w="1447" h="1071" extrusionOk="0">
                  <a:moveTo>
                    <a:pt x="353" y="0"/>
                  </a:moveTo>
                  <a:cubicBezTo>
                    <a:pt x="353" y="1"/>
                    <a:pt x="0" y="632"/>
                    <a:pt x="595" y="1003"/>
                  </a:cubicBezTo>
                  <a:cubicBezTo>
                    <a:pt x="670" y="1050"/>
                    <a:pt x="750" y="1070"/>
                    <a:pt x="827" y="1070"/>
                  </a:cubicBezTo>
                  <a:cubicBezTo>
                    <a:pt x="1152" y="1070"/>
                    <a:pt x="1446" y="719"/>
                    <a:pt x="1281" y="464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8801149" y="496608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1" y="1"/>
                    <a:pt x="93" y="38"/>
                    <a:pt x="57" y="93"/>
                  </a:cubicBezTo>
                  <a:cubicBezTo>
                    <a:pt x="37" y="149"/>
                    <a:pt x="19" y="241"/>
                    <a:pt x="0" y="335"/>
                  </a:cubicBezTo>
                  <a:cubicBezTo>
                    <a:pt x="0" y="390"/>
                    <a:pt x="0" y="446"/>
                    <a:pt x="19" y="520"/>
                  </a:cubicBezTo>
                  <a:lnTo>
                    <a:pt x="19" y="335"/>
                  </a:lnTo>
                  <a:cubicBezTo>
                    <a:pt x="19" y="241"/>
                    <a:pt x="57" y="149"/>
                    <a:pt x="74" y="93"/>
                  </a:cubicBezTo>
                  <a:cubicBezTo>
                    <a:pt x="94" y="38"/>
                    <a:pt x="111" y="1"/>
                    <a:pt x="112" y="0"/>
                  </a:cubicBezTo>
                  <a:close/>
                  <a:moveTo>
                    <a:pt x="1050" y="432"/>
                  </a:moveTo>
                  <a:cubicBezTo>
                    <a:pt x="1045" y="432"/>
                    <a:pt x="1040" y="437"/>
                    <a:pt x="1040" y="446"/>
                  </a:cubicBezTo>
                  <a:cubicBezTo>
                    <a:pt x="1022" y="446"/>
                    <a:pt x="1022" y="464"/>
                    <a:pt x="1022" y="464"/>
                  </a:cubicBezTo>
                  <a:lnTo>
                    <a:pt x="1040" y="483"/>
                  </a:lnTo>
                  <a:cubicBezTo>
                    <a:pt x="1040" y="501"/>
                    <a:pt x="1059" y="520"/>
                    <a:pt x="1059" y="558"/>
                  </a:cubicBezTo>
                  <a:cubicBezTo>
                    <a:pt x="1077" y="575"/>
                    <a:pt x="1077" y="613"/>
                    <a:pt x="1059" y="650"/>
                  </a:cubicBezTo>
                  <a:cubicBezTo>
                    <a:pt x="1059" y="706"/>
                    <a:pt x="1040" y="743"/>
                    <a:pt x="1022" y="780"/>
                  </a:cubicBezTo>
                  <a:cubicBezTo>
                    <a:pt x="966" y="873"/>
                    <a:pt x="874" y="966"/>
                    <a:pt x="762" y="1021"/>
                  </a:cubicBezTo>
                  <a:cubicBezTo>
                    <a:pt x="722" y="1035"/>
                    <a:pt x="673" y="1048"/>
                    <a:pt x="622" y="1048"/>
                  </a:cubicBezTo>
                  <a:cubicBezTo>
                    <a:pt x="600" y="1048"/>
                    <a:pt x="579" y="1046"/>
                    <a:pt x="557" y="1040"/>
                  </a:cubicBezTo>
                  <a:cubicBezTo>
                    <a:pt x="502" y="1040"/>
                    <a:pt x="428" y="1021"/>
                    <a:pt x="372" y="984"/>
                  </a:cubicBezTo>
                  <a:cubicBezTo>
                    <a:pt x="317" y="947"/>
                    <a:pt x="260" y="910"/>
                    <a:pt x="205" y="855"/>
                  </a:cubicBezTo>
                  <a:cubicBezTo>
                    <a:pt x="149" y="818"/>
                    <a:pt x="112" y="761"/>
                    <a:pt x="94" y="687"/>
                  </a:cubicBezTo>
                  <a:cubicBezTo>
                    <a:pt x="57" y="632"/>
                    <a:pt x="37" y="575"/>
                    <a:pt x="19" y="520"/>
                  </a:cubicBezTo>
                  <a:lnTo>
                    <a:pt x="19" y="520"/>
                  </a:lnTo>
                  <a:cubicBezTo>
                    <a:pt x="19" y="575"/>
                    <a:pt x="37" y="632"/>
                    <a:pt x="74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2" y="929"/>
                    <a:pt x="297" y="966"/>
                    <a:pt x="354" y="1003"/>
                  </a:cubicBezTo>
                  <a:cubicBezTo>
                    <a:pt x="409" y="1040"/>
                    <a:pt x="483" y="1078"/>
                    <a:pt x="557" y="1078"/>
                  </a:cubicBezTo>
                  <a:cubicBezTo>
                    <a:pt x="632" y="1078"/>
                    <a:pt x="706" y="1078"/>
                    <a:pt x="762" y="1040"/>
                  </a:cubicBezTo>
                  <a:cubicBezTo>
                    <a:pt x="892" y="1003"/>
                    <a:pt x="1003" y="910"/>
                    <a:pt x="1059" y="798"/>
                  </a:cubicBezTo>
                  <a:cubicBezTo>
                    <a:pt x="1077" y="761"/>
                    <a:pt x="1097" y="706"/>
                    <a:pt x="1114" y="669"/>
                  </a:cubicBezTo>
                  <a:lnTo>
                    <a:pt x="1114" y="538"/>
                  </a:lnTo>
                  <a:cubicBezTo>
                    <a:pt x="1097" y="520"/>
                    <a:pt x="1097" y="483"/>
                    <a:pt x="1077" y="464"/>
                  </a:cubicBezTo>
                  <a:lnTo>
                    <a:pt x="1077" y="446"/>
                  </a:lnTo>
                  <a:lnTo>
                    <a:pt x="1059" y="446"/>
                  </a:lnTo>
                  <a:cubicBezTo>
                    <a:pt x="1059" y="437"/>
                    <a:pt x="1055" y="432"/>
                    <a:pt x="1050" y="4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8806117" y="495127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30" y="0"/>
                  </a:moveTo>
                  <a:cubicBezTo>
                    <a:pt x="634" y="0"/>
                    <a:pt x="527" y="21"/>
                    <a:pt x="409" y="71"/>
                  </a:cubicBezTo>
                  <a:cubicBezTo>
                    <a:pt x="1" y="257"/>
                    <a:pt x="94" y="926"/>
                    <a:pt x="466" y="944"/>
                  </a:cubicBezTo>
                  <a:lnTo>
                    <a:pt x="1375" y="424"/>
                  </a:lnTo>
                  <a:cubicBezTo>
                    <a:pt x="1375" y="424"/>
                    <a:pt x="1164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8811085" y="4951140"/>
              <a:ext cx="56573" cy="43236"/>
            </a:xfrm>
            <a:custGeom>
              <a:avLst/>
              <a:gdLst/>
              <a:ahLst/>
              <a:cxnLst/>
              <a:rect l="l" t="t" r="r" b="b"/>
              <a:pathLst>
                <a:path w="1264" h="966" extrusionOk="0">
                  <a:moveTo>
                    <a:pt x="503" y="0"/>
                  </a:moveTo>
                  <a:cubicBezTo>
                    <a:pt x="429" y="18"/>
                    <a:pt x="372" y="37"/>
                    <a:pt x="298" y="74"/>
                  </a:cubicBezTo>
                  <a:cubicBezTo>
                    <a:pt x="224" y="92"/>
                    <a:pt x="169" y="129"/>
                    <a:pt x="132" y="204"/>
                  </a:cubicBezTo>
                  <a:cubicBezTo>
                    <a:pt x="75" y="260"/>
                    <a:pt x="57" y="315"/>
                    <a:pt x="38" y="389"/>
                  </a:cubicBezTo>
                  <a:cubicBezTo>
                    <a:pt x="1" y="520"/>
                    <a:pt x="20" y="649"/>
                    <a:pt x="75" y="761"/>
                  </a:cubicBezTo>
                  <a:cubicBezTo>
                    <a:pt x="95" y="798"/>
                    <a:pt x="112" y="835"/>
                    <a:pt x="150" y="872"/>
                  </a:cubicBezTo>
                  <a:cubicBezTo>
                    <a:pt x="187" y="909"/>
                    <a:pt x="224" y="929"/>
                    <a:pt x="261" y="947"/>
                  </a:cubicBezTo>
                  <a:cubicBezTo>
                    <a:pt x="280" y="947"/>
                    <a:pt x="317" y="966"/>
                    <a:pt x="335" y="966"/>
                  </a:cubicBezTo>
                  <a:lnTo>
                    <a:pt x="355" y="966"/>
                  </a:lnTo>
                  <a:cubicBezTo>
                    <a:pt x="372" y="966"/>
                    <a:pt x="372" y="966"/>
                    <a:pt x="372" y="947"/>
                  </a:cubicBezTo>
                  <a:cubicBezTo>
                    <a:pt x="372" y="929"/>
                    <a:pt x="372" y="929"/>
                    <a:pt x="355" y="929"/>
                  </a:cubicBezTo>
                  <a:lnTo>
                    <a:pt x="335" y="929"/>
                  </a:lnTo>
                  <a:cubicBezTo>
                    <a:pt x="317" y="909"/>
                    <a:pt x="298" y="909"/>
                    <a:pt x="280" y="909"/>
                  </a:cubicBezTo>
                  <a:cubicBezTo>
                    <a:pt x="243" y="892"/>
                    <a:pt x="206" y="872"/>
                    <a:pt x="187" y="854"/>
                  </a:cubicBezTo>
                  <a:cubicBezTo>
                    <a:pt x="150" y="817"/>
                    <a:pt x="132" y="780"/>
                    <a:pt x="95" y="743"/>
                  </a:cubicBezTo>
                  <a:cubicBezTo>
                    <a:pt x="57" y="649"/>
                    <a:pt x="38" y="520"/>
                    <a:pt x="57" y="389"/>
                  </a:cubicBezTo>
                  <a:cubicBezTo>
                    <a:pt x="75" y="334"/>
                    <a:pt x="112" y="260"/>
                    <a:pt x="150" y="204"/>
                  </a:cubicBezTo>
                  <a:cubicBezTo>
                    <a:pt x="187" y="149"/>
                    <a:pt x="243" y="112"/>
                    <a:pt x="298" y="92"/>
                  </a:cubicBezTo>
                  <a:cubicBezTo>
                    <a:pt x="372" y="55"/>
                    <a:pt x="447" y="37"/>
                    <a:pt x="503" y="18"/>
                  </a:cubicBezTo>
                  <a:lnTo>
                    <a:pt x="707" y="18"/>
                  </a:lnTo>
                  <a:cubicBezTo>
                    <a:pt x="781" y="18"/>
                    <a:pt x="837" y="37"/>
                    <a:pt x="892" y="74"/>
                  </a:cubicBezTo>
                  <a:cubicBezTo>
                    <a:pt x="949" y="92"/>
                    <a:pt x="986" y="129"/>
                    <a:pt x="1041" y="167"/>
                  </a:cubicBezTo>
                  <a:cubicBezTo>
                    <a:pt x="1115" y="223"/>
                    <a:pt x="1172" y="297"/>
                    <a:pt x="1209" y="352"/>
                  </a:cubicBezTo>
                  <a:cubicBezTo>
                    <a:pt x="1246" y="389"/>
                    <a:pt x="1264" y="427"/>
                    <a:pt x="1264" y="427"/>
                  </a:cubicBezTo>
                  <a:cubicBezTo>
                    <a:pt x="1264" y="427"/>
                    <a:pt x="1264" y="389"/>
                    <a:pt x="1227" y="334"/>
                  </a:cubicBezTo>
                  <a:cubicBezTo>
                    <a:pt x="1190" y="297"/>
                    <a:pt x="1135" y="223"/>
                    <a:pt x="1041" y="149"/>
                  </a:cubicBezTo>
                  <a:cubicBezTo>
                    <a:pt x="1004" y="112"/>
                    <a:pt x="949" y="92"/>
                    <a:pt x="892" y="55"/>
                  </a:cubicBezTo>
                  <a:cubicBezTo>
                    <a:pt x="837" y="37"/>
                    <a:pt x="781" y="18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8830241" y="496676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6" y="0"/>
                  </a:moveTo>
                  <a:cubicBezTo>
                    <a:pt x="174" y="0"/>
                    <a:pt x="62" y="48"/>
                    <a:pt x="1" y="152"/>
                  </a:cubicBezTo>
                  <a:lnTo>
                    <a:pt x="56" y="1211"/>
                  </a:lnTo>
                  <a:cubicBezTo>
                    <a:pt x="56" y="1211"/>
                    <a:pt x="762" y="1192"/>
                    <a:pt x="799" y="505"/>
                  </a:cubicBezTo>
                  <a:cubicBezTo>
                    <a:pt x="824" y="194"/>
                    <a:pt x="541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8829391" y="496608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8"/>
                    <a:pt x="94" y="55"/>
                    <a:pt x="75" y="93"/>
                  </a:cubicBezTo>
                  <a:cubicBezTo>
                    <a:pt x="38" y="112"/>
                    <a:pt x="20" y="130"/>
                    <a:pt x="20" y="149"/>
                  </a:cubicBezTo>
                  <a:cubicBezTo>
                    <a:pt x="20" y="149"/>
                    <a:pt x="1" y="149"/>
                    <a:pt x="1" y="167"/>
                  </a:cubicBezTo>
                  <a:lnTo>
                    <a:pt x="1" y="204"/>
                  </a:lnTo>
                  <a:cubicBezTo>
                    <a:pt x="20" y="204"/>
                    <a:pt x="38" y="204"/>
                    <a:pt x="38" y="186"/>
                  </a:cubicBezTo>
                  <a:lnTo>
                    <a:pt x="57" y="167"/>
                  </a:lnTo>
                  <a:cubicBezTo>
                    <a:pt x="57" y="149"/>
                    <a:pt x="75" y="130"/>
                    <a:pt x="94" y="112"/>
                  </a:cubicBezTo>
                  <a:cubicBezTo>
                    <a:pt x="112" y="93"/>
                    <a:pt x="149" y="75"/>
                    <a:pt x="186" y="55"/>
                  </a:cubicBezTo>
                  <a:cubicBezTo>
                    <a:pt x="223" y="55"/>
                    <a:pt x="261" y="38"/>
                    <a:pt x="317" y="38"/>
                  </a:cubicBezTo>
                  <a:cubicBezTo>
                    <a:pt x="428" y="38"/>
                    <a:pt x="540" y="75"/>
                    <a:pt x="651" y="149"/>
                  </a:cubicBezTo>
                  <a:cubicBezTo>
                    <a:pt x="706" y="204"/>
                    <a:pt x="743" y="241"/>
                    <a:pt x="781" y="315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75"/>
                    <a:pt x="800" y="650"/>
                    <a:pt x="781" y="724"/>
                  </a:cubicBezTo>
                  <a:cubicBezTo>
                    <a:pt x="763" y="780"/>
                    <a:pt x="726" y="855"/>
                    <a:pt x="688" y="910"/>
                  </a:cubicBezTo>
                  <a:cubicBezTo>
                    <a:pt x="651" y="966"/>
                    <a:pt x="614" y="1003"/>
                    <a:pt x="558" y="1040"/>
                  </a:cubicBezTo>
                  <a:cubicBezTo>
                    <a:pt x="521" y="1078"/>
                    <a:pt x="466" y="1115"/>
                    <a:pt x="428" y="1133"/>
                  </a:cubicBezTo>
                  <a:cubicBezTo>
                    <a:pt x="483" y="1115"/>
                    <a:pt x="521" y="1095"/>
                    <a:pt x="577" y="1058"/>
                  </a:cubicBezTo>
                  <a:cubicBezTo>
                    <a:pt x="632" y="1021"/>
                    <a:pt x="669" y="966"/>
                    <a:pt x="706" y="910"/>
                  </a:cubicBezTo>
                  <a:cubicBezTo>
                    <a:pt x="743" y="855"/>
                    <a:pt x="781" y="798"/>
                    <a:pt x="800" y="724"/>
                  </a:cubicBezTo>
                  <a:cubicBezTo>
                    <a:pt x="818" y="650"/>
                    <a:pt x="837" y="575"/>
                    <a:pt x="837" y="520"/>
                  </a:cubicBezTo>
                  <a:cubicBezTo>
                    <a:pt x="837" y="446"/>
                    <a:pt x="818" y="372"/>
                    <a:pt x="800" y="298"/>
                  </a:cubicBezTo>
                  <a:cubicBezTo>
                    <a:pt x="763" y="241"/>
                    <a:pt x="726" y="186"/>
                    <a:pt x="669" y="130"/>
                  </a:cubicBezTo>
                  <a:cubicBezTo>
                    <a:pt x="558" y="38"/>
                    <a:pt x="428" y="0"/>
                    <a:pt x="317" y="0"/>
                  </a:cubicBezTo>
                  <a:close/>
                  <a:moveTo>
                    <a:pt x="428" y="1133"/>
                  </a:moveTo>
                  <a:cubicBezTo>
                    <a:pt x="317" y="1170"/>
                    <a:pt x="243" y="1189"/>
                    <a:pt x="168" y="1207"/>
                  </a:cubicBezTo>
                  <a:cubicBezTo>
                    <a:pt x="112" y="1226"/>
                    <a:pt x="75" y="1226"/>
                    <a:pt x="75" y="1226"/>
                  </a:cubicBezTo>
                  <a:cubicBezTo>
                    <a:pt x="75" y="1226"/>
                    <a:pt x="112" y="1226"/>
                    <a:pt x="186" y="1207"/>
                  </a:cubicBezTo>
                  <a:cubicBezTo>
                    <a:pt x="243" y="1207"/>
                    <a:pt x="335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549298" y="4941965"/>
              <a:ext cx="145507" cy="144656"/>
            </a:xfrm>
            <a:custGeom>
              <a:avLst/>
              <a:gdLst/>
              <a:ahLst/>
              <a:cxnLst/>
              <a:rect l="l" t="t" r="r" b="b"/>
              <a:pathLst>
                <a:path w="3251" h="3232" extrusionOk="0">
                  <a:moveTo>
                    <a:pt x="1635" y="0"/>
                  </a:moveTo>
                  <a:cubicBezTo>
                    <a:pt x="724" y="0"/>
                    <a:pt x="1" y="725"/>
                    <a:pt x="1" y="1617"/>
                  </a:cubicBezTo>
                  <a:cubicBezTo>
                    <a:pt x="1" y="2508"/>
                    <a:pt x="724" y="3232"/>
                    <a:pt x="1635" y="3232"/>
                  </a:cubicBezTo>
                  <a:cubicBezTo>
                    <a:pt x="2526" y="3232"/>
                    <a:pt x="3250" y="2508"/>
                    <a:pt x="3250" y="1617"/>
                  </a:cubicBezTo>
                  <a:cubicBezTo>
                    <a:pt x="3250" y="72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8549298" y="4941338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33"/>
                    <a:pt x="1170" y="51"/>
                  </a:cubicBezTo>
                  <a:cubicBezTo>
                    <a:pt x="1133" y="71"/>
                    <a:pt x="1115" y="88"/>
                    <a:pt x="1078" y="88"/>
                  </a:cubicBezTo>
                  <a:lnTo>
                    <a:pt x="967" y="145"/>
                  </a:lnTo>
                  <a:cubicBezTo>
                    <a:pt x="687" y="256"/>
                    <a:pt x="447" y="460"/>
                    <a:pt x="279" y="720"/>
                  </a:cubicBezTo>
                  <a:cubicBezTo>
                    <a:pt x="93" y="980"/>
                    <a:pt x="1" y="1314"/>
                    <a:pt x="1" y="1631"/>
                  </a:cubicBezTo>
                  <a:cubicBezTo>
                    <a:pt x="1" y="1946"/>
                    <a:pt x="93" y="2262"/>
                    <a:pt x="279" y="2522"/>
                  </a:cubicBezTo>
                  <a:cubicBezTo>
                    <a:pt x="112" y="2262"/>
                    <a:pt x="19" y="1946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ubicBezTo>
                    <a:pt x="464" y="479"/>
                    <a:pt x="707" y="274"/>
                    <a:pt x="984" y="145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71"/>
                  </a:cubicBezTo>
                  <a:cubicBezTo>
                    <a:pt x="124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39"/>
                  </a:cubicBezTo>
                  <a:cubicBezTo>
                    <a:pt x="3084" y="906"/>
                    <a:pt x="3139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lnTo>
                    <a:pt x="3232" y="1593"/>
                  </a:lnTo>
                  <a:lnTo>
                    <a:pt x="3232" y="1631"/>
                  </a:lnTo>
                  <a:lnTo>
                    <a:pt x="3269" y="1631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185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30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14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3195" y="2057"/>
                  </a:moveTo>
                  <a:cubicBezTo>
                    <a:pt x="3158" y="2188"/>
                    <a:pt x="3084" y="2354"/>
                    <a:pt x="2990" y="2522"/>
                  </a:cubicBezTo>
                  <a:cubicBezTo>
                    <a:pt x="3101" y="2354"/>
                    <a:pt x="3158" y="2188"/>
                    <a:pt x="3195" y="2057"/>
                  </a:cubicBezTo>
                  <a:close/>
                  <a:moveTo>
                    <a:pt x="279" y="2522"/>
                  </a:moveTo>
                  <a:cubicBezTo>
                    <a:pt x="447" y="2800"/>
                    <a:pt x="687" y="3005"/>
                    <a:pt x="967" y="3116"/>
                  </a:cubicBezTo>
                  <a:cubicBezTo>
                    <a:pt x="707" y="2986"/>
                    <a:pt x="447" y="2782"/>
                    <a:pt x="279" y="2522"/>
                  </a:cubicBezTo>
                  <a:close/>
                  <a:moveTo>
                    <a:pt x="967" y="3116"/>
                  </a:moveTo>
                  <a:cubicBezTo>
                    <a:pt x="1004" y="3134"/>
                    <a:pt x="1041" y="3153"/>
                    <a:pt x="1078" y="3153"/>
                  </a:cubicBezTo>
                  <a:cubicBezTo>
                    <a:pt x="1041" y="3134"/>
                    <a:pt x="1004" y="3116"/>
                    <a:pt x="967" y="3116"/>
                  </a:cubicBezTo>
                  <a:close/>
                  <a:moveTo>
                    <a:pt x="2990" y="2522"/>
                  </a:moveTo>
                  <a:cubicBezTo>
                    <a:pt x="2879" y="2671"/>
                    <a:pt x="2730" y="2837"/>
                    <a:pt x="2526" y="2968"/>
                  </a:cubicBezTo>
                  <a:cubicBezTo>
                    <a:pt x="2433" y="3042"/>
                    <a:pt x="2321" y="3097"/>
                    <a:pt x="2192" y="3153"/>
                  </a:cubicBezTo>
                  <a:cubicBezTo>
                    <a:pt x="2081" y="3191"/>
                    <a:pt x="1950" y="3228"/>
                    <a:pt x="1821" y="3228"/>
                  </a:cubicBezTo>
                  <a:cubicBezTo>
                    <a:pt x="1746" y="3237"/>
                    <a:pt x="1677" y="3241"/>
                    <a:pt x="1607" y="3241"/>
                  </a:cubicBezTo>
                  <a:cubicBezTo>
                    <a:pt x="1537" y="3241"/>
                    <a:pt x="1467" y="3237"/>
                    <a:pt x="1393" y="3228"/>
                  </a:cubicBezTo>
                  <a:cubicBezTo>
                    <a:pt x="1319" y="3228"/>
                    <a:pt x="1244" y="3208"/>
                    <a:pt x="1189" y="3191"/>
                  </a:cubicBezTo>
                  <a:cubicBezTo>
                    <a:pt x="1152" y="3171"/>
                    <a:pt x="1115" y="3153"/>
                    <a:pt x="1078" y="3153"/>
                  </a:cubicBezTo>
                  <a:cubicBezTo>
                    <a:pt x="1115" y="3171"/>
                    <a:pt x="1152" y="3191"/>
                    <a:pt x="1170" y="3191"/>
                  </a:cubicBezTo>
                  <a:lnTo>
                    <a:pt x="1393" y="3246"/>
                  </a:ln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6"/>
                  </a:cubicBezTo>
                  <a:cubicBezTo>
                    <a:pt x="1950" y="3228"/>
                    <a:pt x="2081" y="3191"/>
                    <a:pt x="2210" y="3153"/>
                  </a:cubicBezTo>
                  <a:cubicBezTo>
                    <a:pt x="2321" y="3097"/>
                    <a:pt x="2433" y="3042"/>
                    <a:pt x="2526" y="2986"/>
                  </a:cubicBezTo>
                  <a:cubicBezTo>
                    <a:pt x="2730" y="2856"/>
                    <a:pt x="2879" y="2688"/>
                    <a:pt x="2990" y="25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69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29"/>
                    <a:pt x="558" y="149"/>
                    <a:pt x="538" y="167"/>
                  </a:cubicBezTo>
                  <a:lnTo>
                    <a:pt x="501" y="186"/>
                  </a:lnTo>
                  <a:cubicBezTo>
                    <a:pt x="484" y="204"/>
                    <a:pt x="484" y="204"/>
                    <a:pt x="464" y="204"/>
                  </a:cubicBezTo>
                  <a:lnTo>
                    <a:pt x="409" y="260"/>
                  </a:lnTo>
                  <a:cubicBezTo>
                    <a:pt x="316" y="334"/>
                    <a:pt x="241" y="427"/>
                    <a:pt x="186" y="501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" y="929"/>
                    <a:pt x="1" y="1040"/>
                    <a:pt x="1" y="1152"/>
                  </a:cubicBezTo>
                  <a:cubicBezTo>
                    <a:pt x="1" y="1040"/>
                    <a:pt x="18" y="929"/>
                    <a:pt x="56" y="817"/>
                  </a:cubicBezTo>
                  <a:cubicBezTo>
                    <a:pt x="93" y="706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27" y="260"/>
                    <a:pt x="464" y="241"/>
                    <a:pt x="484" y="223"/>
                  </a:cubicBezTo>
                  <a:cubicBezTo>
                    <a:pt x="484" y="223"/>
                    <a:pt x="501" y="204"/>
                    <a:pt x="521" y="204"/>
                  </a:cubicBezTo>
                  <a:lnTo>
                    <a:pt x="538" y="186"/>
                  </a:lnTo>
                  <a:cubicBezTo>
                    <a:pt x="576" y="167"/>
                    <a:pt x="595" y="149"/>
                    <a:pt x="613" y="149"/>
                  </a:cubicBezTo>
                  <a:cubicBezTo>
                    <a:pt x="632" y="129"/>
                    <a:pt x="669" y="112"/>
                    <a:pt x="687" y="112"/>
                  </a:cubicBezTo>
                  <a:cubicBezTo>
                    <a:pt x="781" y="74"/>
                    <a:pt x="873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20"/>
                  </a:cubicBezTo>
                  <a:cubicBezTo>
                    <a:pt x="2173" y="632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66"/>
                  </a:lnTo>
                  <a:cubicBezTo>
                    <a:pt x="2266" y="984"/>
                    <a:pt x="2266" y="1003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284" y="1226"/>
                  </a:lnTo>
                  <a:cubicBezTo>
                    <a:pt x="2303" y="1169"/>
                    <a:pt x="2303" y="1152"/>
                    <a:pt x="2303" y="1152"/>
                  </a:cubicBezTo>
                  <a:lnTo>
                    <a:pt x="2303" y="1077"/>
                  </a:lnTo>
                  <a:lnTo>
                    <a:pt x="2303" y="1021"/>
                  </a:lnTo>
                  <a:cubicBezTo>
                    <a:pt x="2303" y="1003"/>
                    <a:pt x="2303" y="984"/>
                    <a:pt x="2284" y="966"/>
                  </a:cubicBezTo>
                  <a:lnTo>
                    <a:pt x="2284" y="909"/>
                  </a:lnTo>
                  <a:cubicBezTo>
                    <a:pt x="2284" y="892"/>
                    <a:pt x="2266" y="872"/>
                    <a:pt x="2266" y="835"/>
                  </a:cubicBezTo>
                  <a:cubicBezTo>
                    <a:pt x="2229" y="743"/>
                    <a:pt x="2192" y="632"/>
                    <a:pt x="2118" y="520"/>
                  </a:cubicBezTo>
                  <a:cubicBezTo>
                    <a:pt x="2043" y="389"/>
                    <a:pt x="1932" y="278"/>
                    <a:pt x="1783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284" y="1318"/>
                  </a:moveTo>
                  <a:cubicBezTo>
                    <a:pt x="2266" y="1337"/>
                    <a:pt x="2266" y="1374"/>
                    <a:pt x="2266" y="1392"/>
                  </a:cubicBezTo>
                  <a:cubicBezTo>
                    <a:pt x="2284" y="1374"/>
                    <a:pt x="2284" y="1355"/>
                    <a:pt x="2284" y="1318"/>
                  </a:cubicBezTo>
                  <a:close/>
                  <a:moveTo>
                    <a:pt x="2266" y="1392"/>
                  </a:moveTo>
                  <a:lnTo>
                    <a:pt x="2266" y="1392"/>
                  </a:lnTo>
                  <a:cubicBezTo>
                    <a:pt x="2266" y="1412"/>
                    <a:pt x="2247" y="1429"/>
                    <a:pt x="2247" y="1449"/>
                  </a:cubicBezTo>
                  <a:cubicBezTo>
                    <a:pt x="2266" y="1429"/>
                    <a:pt x="2266" y="1412"/>
                    <a:pt x="2266" y="1392"/>
                  </a:cubicBezTo>
                  <a:close/>
                  <a:moveTo>
                    <a:pt x="1" y="1152"/>
                  </a:moveTo>
                  <a:cubicBezTo>
                    <a:pt x="1" y="1263"/>
                    <a:pt x="1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130" y="1689"/>
                    <a:pt x="93" y="1578"/>
                    <a:pt x="56" y="1486"/>
                  </a:cubicBezTo>
                  <a:cubicBezTo>
                    <a:pt x="19" y="1374"/>
                    <a:pt x="1" y="1263"/>
                    <a:pt x="1" y="1152"/>
                  </a:cubicBezTo>
                  <a:close/>
                  <a:moveTo>
                    <a:pt x="2247" y="1449"/>
                  </a:moveTo>
                  <a:cubicBezTo>
                    <a:pt x="2229" y="1541"/>
                    <a:pt x="2173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932" y="2006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47" y="1449"/>
                  </a:cubicBezTo>
                  <a:close/>
                  <a:moveTo>
                    <a:pt x="186" y="1783"/>
                  </a:moveTo>
                  <a:lnTo>
                    <a:pt x="186" y="1783"/>
                  </a:lnTo>
                  <a:cubicBezTo>
                    <a:pt x="241" y="1875"/>
                    <a:pt x="316" y="1969"/>
                    <a:pt x="409" y="2043"/>
                  </a:cubicBezTo>
                  <a:cubicBezTo>
                    <a:pt x="427" y="2043"/>
                    <a:pt x="446" y="2061"/>
                    <a:pt x="464" y="2080"/>
                  </a:cubicBezTo>
                  <a:lnTo>
                    <a:pt x="501" y="2117"/>
                  </a:lnTo>
                  <a:lnTo>
                    <a:pt x="538" y="2135"/>
                  </a:lnTo>
                  <a:cubicBezTo>
                    <a:pt x="558" y="2135"/>
                    <a:pt x="576" y="2154"/>
                    <a:pt x="613" y="2172"/>
                  </a:cubicBezTo>
                  <a:cubicBezTo>
                    <a:pt x="632" y="2172"/>
                    <a:pt x="650" y="2192"/>
                    <a:pt x="687" y="2209"/>
                  </a:cubicBezTo>
                  <a:cubicBezTo>
                    <a:pt x="781" y="2247"/>
                    <a:pt x="873" y="2284"/>
                    <a:pt x="984" y="2284"/>
                  </a:cubicBezTo>
                  <a:cubicBezTo>
                    <a:pt x="873" y="2266"/>
                    <a:pt x="781" y="2229"/>
                    <a:pt x="687" y="2192"/>
                  </a:cubicBezTo>
                  <a:cubicBezTo>
                    <a:pt x="669" y="2192"/>
                    <a:pt x="632" y="2172"/>
                    <a:pt x="613" y="2154"/>
                  </a:cubicBezTo>
                  <a:cubicBezTo>
                    <a:pt x="595" y="2154"/>
                    <a:pt x="558" y="2135"/>
                    <a:pt x="538" y="2117"/>
                  </a:cubicBezTo>
                  <a:lnTo>
                    <a:pt x="501" y="2098"/>
                  </a:lnTo>
                  <a:lnTo>
                    <a:pt x="484" y="2080"/>
                  </a:ln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186" y="1783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7" y="2266"/>
                    <a:pt x="1281" y="2284"/>
                  </a:cubicBezTo>
                  <a:lnTo>
                    <a:pt x="1170" y="2284"/>
                  </a:lnTo>
                  <a:cubicBezTo>
                    <a:pt x="1161" y="2293"/>
                    <a:pt x="1157" y="2298"/>
                    <a:pt x="1152" y="2298"/>
                  </a:cubicBezTo>
                  <a:cubicBezTo>
                    <a:pt x="1147" y="2298"/>
                    <a:pt x="1142" y="2293"/>
                    <a:pt x="1133" y="2284"/>
                  </a:cubicBezTo>
                  <a:lnTo>
                    <a:pt x="984" y="2284"/>
                  </a:lnTo>
                  <a:cubicBezTo>
                    <a:pt x="1021" y="2303"/>
                    <a:pt x="1078" y="2303"/>
                    <a:pt x="1133" y="2303"/>
                  </a:cubicBezTo>
                  <a:lnTo>
                    <a:pt x="1281" y="2303"/>
                  </a:lnTo>
                  <a:cubicBezTo>
                    <a:pt x="1467" y="2266"/>
                    <a:pt x="1653" y="2209"/>
                    <a:pt x="1783" y="20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8582553" y="4974414"/>
              <a:ext cx="78997" cy="78952"/>
            </a:xfrm>
            <a:custGeom>
              <a:avLst/>
              <a:gdLst/>
              <a:ahLst/>
              <a:cxnLst/>
              <a:rect l="l" t="t" r="r" b="b"/>
              <a:pathLst>
                <a:path w="1765" h="1764" extrusionOk="0">
                  <a:moveTo>
                    <a:pt x="892" y="0"/>
                  </a:moveTo>
                  <a:cubicBezTo>
                    <a:pt x="409" y="0"/>
                    <a:pt x="1" y="409"/>
                    <a:pt x="1" y="892"/>
                  </a:cubicBezTo>
                  <a:cubicBezTo>
                    <a:pt x="1" y="1374"/>
                    <a:pt x="409" y="1764"/>
                    <a:pt x="892" y="1764"/>
                  </a:cubicBezTo>
                  <a:cubicBezTo>
                    <a:pt x="1375" y="1764"/>
                    <a:pt x="1764" y="1374"/>
                    <a:pt x="1764" y="892"/>
                  </a:cubicBezTo>
                  <a:cubicBezTo>
                    <a:pt x="1764" y="40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8582553" y="4974414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984"/>
                  </a:moveTo>
                  <a:cubicBezTo>
                    <a:pt x="1764" y="1003"/>
                    <a:pt x="1764" y="1003"/>
                    <a:pt x="1746" y="1021"/>
                  </a:cubicBezTo>
                  <a:lnTo>
                    <a:pt x="1746" y="1077"/>
                  </a:lnTo>
                  <a:cubicBezTo>
                    <a:pt x="1746" y="1058"/>
                    <a:pt x="1764" y="1040"/>
                    <a:pt x="1764" y="1021"/>
                  </a:cubicBezTo>
                  <a:lnTo>
                    <a:pt x="1764" y="984"/>
                  </a:ln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595" y="37"/>
                    <a:pt x="521" y="74"/>
                  </a:cubicBezTo>
                  <a:cubicBezTo>
                    <a:pt x="446" y="112"/>
                    <a:pt x="390" y="149"/>
                    <a:pt x="316" y="204"/>
                  </a:cubicBezTo>
                  <a:cubicBezTo>
                    <a:pt x="261" y="260"/>
                    <a:pt x="186" y="334"/>
                    <a:pt x="149" y="389"/>
                  </a:cubicBezTo>
                  <a:cubicBezTo>
                    <a:pt x="93" y="464"/>
                    <a:pt x="56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56" y="1226"/>
                    <a:pt x="93" y="1300"/>
                    <a:pt x="149" y="1374"/>
                  </a:cubicBezTo>
                  <a:cubicBezTo>
                    <a:pt x="204" y="1449"/>
                    <a:pt x="261" y="1523"/>
                    <a:pt x="316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18" y="1058"/>
                    <a:pt x="18" y="984"/>
                    <a:pt x="18" y="892"/>
                  </a:cubicBezTo>
                  <a:cubicBezTo>
                    <a:pt x="18" y="798"/>
                    <a:pt x="1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55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84" y="18"/>
                  </a:lnTo>
                  <a:cubicBezTo>
                    <a:pt x="1133" y="37"/>
                    <a:pt x="1263" y="92"/>
                    <a:pt x="1375" y="167"/>
                  </a:cubicBezTo>
                  <a:cubicBezTo>
                    <a:pt x="1467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49"/>
                  </a:cubicBezTo>
                  <a:lnTo>
                    <a:pt x="1727" y="706"/>
                  </a:lnTo>
                  <a:cubicBezTo>
                    <a:pt x="1746" y="724"/>
                    <a:pt x="1746" y="743"/>
                    <a:pt x="1746" y="761"/>
                  </a:cubicBezTo>
                  <a:lnTo>
                    <a:pt x="1746" y="798"/>
                  </a:lnTo>
                  <a:lnTo>
                    <a:pt x="1746" y="835"/>
                  </a:lnTo>
                  <a:lnTo>
                    <a:pt x="174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64" y="780"/>
                    <a:pt x="1764" y="761"/>
                    <a:pt x="1764" y="743"/>
                  </a:cubicBezTo>
                  <a:lnTo>
                    <a:pt x="1764" y="706"/>
                  </a:lnTo>
                  <a:cubicBezTo>
                    <a:pt x="1764" y="687"/>
                    <a:pt x="1746" y="669"/>
                    <a:pt x="1746" y="649"/>
                  </a:cubicBezTo>
                  <a:cubicBezTo>
                    <a:pt x="1727" y="575"/>
                    <a:pt x="1690" y="483"/>
                    <a:pt x="1635" y="409"/>
                  </a:cubicBezTo>
                  <a:cubicBezTo>
                    <a:pt x="1578" y="315"/>
                    <a:pt x="1486" y="223"/>
                    <a:pt x="1375" y="149"/>
                  </a:cubicBezTo>
                  <a:cubicBezTo>
                    <a:pt x="1263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189"/>
                    <a:pt x="1672" y="1281"/>
                    <a:pt x="1616" y="1374"/>
                  </a:cubicBezTo>
                  <a:cubicBezTo>
                    <a:pt x="1561" y="1467"/>
                    <a:pt x="1486" y="1541"/>
                    <a:pt x="1375" y="1615"/>
                  </a:cubicBezTo>
                  <a:cubicBezTo>
                    <a:pt x="1486" y="1560"/>
                    <a:pt x="1561" y="1467"/>
                    <a:pt x="1635" y="1374"/>
                  </a:cubicBezTo>
                  <a:cubicBezTo>
                    <a:pt x="1690" y="1281"/>
                    <a:pt x="1709" y="1189"/>
                    <a:pt x="1746" y="1132"/>
                  </a:cubicBezTo>
                  <a:lnTo>
                    <a:pt x="1746" y="1077"/>
                  </a:lnTo>
                  <a:close/>
                  <a:moveTo>
                    <a:pt x="316" y="1560"/>
                  </a:moveTo>
                  <a:cubicBezTo>
                    <a:pt x="390" y="1615"/>
                    <a:pt x="446" y="1672"/>
                    <a:pt x="521" y="1709"/>
                  </a:cubicBezTo>
                  <a:cubicBezTo>
                    <a:pt x="595" y="1727"/>
                    <a:pt x="687" y="1764"/>
                    <a:pt x="761" y="1764"/>
                  </a:cubicBezTo>
                  <a:cubicBezTo>
                    <a:pt x="687" y="1746"/>
                    <a:pt x="613" y="1727"/>
                    <a:pt x="538" y="1689"/>
                  </a:cubicBezTo>
                  <a:cubicBezTo>
                    <a:pt x="464" y="1652"/>
                    <a:pt x="390" y="1615"/>
                    <a:pt x="316" y="1560"/>
                  </a:cubicBezTo>
                  <a:close/>
                  <a:moveTo>
                    <a:pt x="761" y="1764"/>
                  </a:moveTo>
                  <a:cubicBezTo>
                    <a:pt x="798" y="1764"/>
                    <a:pt x="836" y="1764"/>
                    <a:pt x="873" y="1783"/>
                  </a:cubicBezTo>
                  <a:cubicBezTo>
                    <a:pt x="892" y="1783"/>
                    <a:pt x="910" y="1764"/>
                    <a:pt x="929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8577585" y="4995137"/>
              <a:ext cx="64048" cy="47935"/>
            </a:xfrm>
            <a:custGeom>
              <a:avLst/>
              <a:gdLst/>
              <a:ahLst/>
              <a:cxnLst/>
              <a:rect l="l" t="t" r="r" b="b"/>
              <a:pathLst>
                <a:path w="1431" h="1071" extrusionOk="0">
                  <a:moveTo>
                    <a:pt x="335" y="1"/>
                  </a:moveTo>
                  <a:cubicBezTo>
                    <a:pt x="334" y="1"/>
                    <a:pt x="0" y="632"/>
                    <a:pt x="575" y="1004"/>
                  </a:cubicBezTo>
                  <a:cubicBezTo>
                    <a:pt x="651" y="1051"/>
                    <a:pt x="731" y="1071"/>
                    <a:pt x="809" y="1071"/>
                  </a:cubicBezTo>
                  <a:cubicBezTo>
                    <a:pt x="1134" y="1071"/>
                    <a:pt x="1431" y="720"/>
                    <a:pt x="1281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8587566" y="49993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4" y="0"/>
                  </a:moveTo>
                  <a:cubicBezTo>
                    <a:pt x="37" y="55"/>
                    <a:pt x="18" y="149"/>
                    <a:pt x="0" y="260"/>
                  </a:cubicBezTo>
                  <a:cubicBezTo>
                    <a:pt x="0" y="315"/>
                    <a:pt x="0" y="372"/>
                    <a:pt x="18" y="427"/>
                  </a:cubicBezTo>
                  <a:lnTo>
                    <a:pt x="18" y="260"/>
                  </a:lnTo>
                  <a:cubicBezTo>
                    <a:pt x="18" y="149"/>
                    <a:pt x="55" y="55"/>
                    <a:pt x="74" y="0"/>
                  </a:cubicBezTo>
                  <a:close/>
                  <a:moveTo>
                    <a:pt x="1040" y="352"/>
                  </a:moveTo>
                  <a:cubicBezTo>
                    <a:pt x="1021" y="352"/>
                    <a:pt x="1021" y="372"/>
                    <a:pt x="1021" y="390"/>
                  </a:cubicBezTo>
                  <a:cubicBezTo>
                    <a:pt x="1021" y="390"/>
                    <a:pt x="1040" y="390"/>
                    <a:pt x="1040" y="409"/>
                  </a:cubicBezTo>
                  <a:cubicBezTo>
                    <a:pt x="1040" y="409"/>
                    <a:pt x="1058" y="446"/>
                    <a:pt x="1058" y="464"/>
                  </a:cubicBezTo>
                  <a:cubicBezTo>
                    <a:pt x="1077" y="501"/>
                    <a:pt x="1077" y="538"/>
                    <a:pt x="1058" y="575"/>
                  </a:cubicBezTo>
                  <a:cubicBezTo>
                    <a:pt x="1058" y="612"/>
                    <a:pt x="1040" y="650"/>
                    <a:pt x="1021" y="706"/>
                  </a:cubicBezTo>
                  <a:cubicBezTo>
                    <a:pt x="966" y="798"/>
                    <a:pt x="872" y="872"/>
                    <a:pt x="761" y="929"/>
                  </a:cubicBezTo>
                  <a:cubicBezTo>
                    <a:pt x="706" y="947"/>
                    <a:pt x="631" y="966"/>
                    <a:pt x="557" y="966"/>
                  </a:cubicBezTo>
                  <a:cubicBezTo>
                    <a:pt x="501" y="966"/>
                    <a:pt x="426" y="929"/>
                    <a:pt x="372" y="892"/>
                  </a:cubicBezTo>
                  <a:cubicBezTo>
                    <a:pt x="315" y="855"/>
                    <a:pt x="260" y="817"/>
                    <a:pt x="204" y="761"/>
                  </a:cubicBezTo>
                  <a:cubicBezTo>
                    <a:pt x="149" y="724"/>
                    <a:pt x="112" y="669"/>
                    <a:pt x="92" y="612"/>
                  </a:cubicBezTo>
                  <a:cubicBezTo>
                    <a:pt x="55" y="538"/>
                    <a:pt x="37" y="483"/>
                    <a:pt x="18" y="427"/>
                  </a:cubicBezTo>
                  <a:lnTo>
                    <a:pt x="18" y="427"/>
                  </a:lnTo>
                  <a:cubicBezTo>
                    <a:pt x="18" y="483"/>
                    <a:pt x="37" y="557"/>
                    <a:pt x="74" y="612"/>
                  </a:cubicBezTo>
                  <a:cubicBezTo>
                    <a:pt x="92" y="669"/>
                    <a:pt x="149" y="724"/>
                    <a:pt x="186" y="780"/>
                  </a:cubicBezTo>
                  <a:cubicBezTo>
                    <a:pt x="241" y="835"/>
                    <a:pt x="297" y="872"/>
                    <a:pt x="352" y="910"/>
                  </a:cubicBezTo>
                  <a:cubicBezTo>
                    <a:pt x="426" y="966"/>
                    <a:pt x="483" y="984"/>
                    <a:pt x="557" y="984"/>
                  </a:cubicBezTo>
                  <a:cubicBezTo>
                    <a:pt x="631" y="984"/>
                    <a:pt x="706" y="984"/>
                    <a:pt x="780" y="966"/>
                  </a:cubicBezTo>
                  <a:cubicBezTo>
                    <a:pt x="891" y="910"/>
                    <a:pt x="1003" y="817"/>
                    <a:pt x="1058" y="724"/>
                  </a:cubicBezTo>
                  <a:cubicBezTo>
                    <a:pt x="1077" y="669"/>
                    <a:pt x="1095" y="632"/>
                    <a:pt x="1114" y="575"/>
                  </a:cubicBezTo>
                  <a:lnTo>
                    <a:pt x="1114" y="464"/>
                  </a:lnTo>
                  <a:cubicBezTo>
                    <a:pt x="1095" y="427"/>
                    <a:pt x="1095" y="409"/>
                    <a:pt x="1077" y="390"/>
                  </a:cubicBezTo>
                  <a:lnTo>
                    <a:pt x="1077" y="372"/>
                  </a:lnTo>
                  <a:lnTo>
                    <a:pt x="1077" y="3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8592534" y="4980367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8" y="0"/>
                  </a:moveTo>
                  <a:cubicBezTo>
                    <a:pt x="644" y="0"/>
                    <a:pt x="541" y="21"/>
                    <a:pt x="427" y="71"/>
                  </a:cubicBezTo>
                  <a:cubicBezTo>
                    <a:pt x="1" y="256"/>
                    <a:pt x="93" y="925"/>
                    <a:pt x="464" y="944"/>
                  </a:cubicBezTo>
                  <a:lnTo>
                    <a:pt x="1375" y="424"/>
                  </a:lnTo>
                  <a:cubicBezTo>
                    <a:pt x="1375" y="424"/>
                    <a:pt x="1162" y="0"/>
                    <a:pt x="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8597502" y="4980188"/>
              <a:ext cx="56573" cy="43281"/>
            </a:xfrm>
            <a:custGeom>
              <a:avLst/>
              <a:gdLst/>
              <a:ahLst/>
              <a:cxnLst/>
              <a:rect l="l" t="t" r="r" b="b"/>
              <a:pathLst>
                <a:path w="1264" h="967" extrusionOk="0">
                  <a:moveTo>
                    <a:pt x="502" y="0"/>
                  </a:moveTo>
                  <a:cubicBezTo>
                    <a:pt x="427" y="20"/>
                    <a:pt x="372" y="38"/>
                    <a:pt x="298" y="75"/>
                  </a:cubicBezTo>
                  <a:cubicBezTo>
                    <a:pt x="224" y="94"/>
                    <a:pt x="167" y="149"/>
                    <a:pt x="130" y="205"/>
                  </a:cubicBezTo>
                  <a:cubicBezTo>
                    <a:pt x="75" y="260"/>
                    <a:pt x="56" y="317"/>
                    <a:pt x="38" y="391"/>
                  </a:cubicBezTo>
                  <a:cubicBezTo>
                    <a:pt x="1" y="520"/>
                    <a:pt x="19" y="651"/>
                    <a:pt x="75" y="763"/>
                  </a:cubicBezTo>
                  <a:cubicBezTo>
                    <a:pt x="93" y="800"/>
                    <a:pt x="130" y="855"/>
                    <a:pt x="150" y="874"/>
                  </a:cubicBezTo>
                  <a:cubicBezTo>
                    <a:pt x="187" y="911"/>
                    <a:pt x="224" y="929"/>
                    <a:pt x="261" y="948"/>
                  </a:cubicBezTo>
                  <a:cubicBezTo>
                    <a:pt x="279" y="966"/>
                    <a:pt x="316" y="966"/>
                    <a:pt x="335" y="966"/>
                  </a:cubicBezTo>
                  <a:lnTo>
                    <a:pt x="353" y="966"/>
                  </a:lnTo>
                  <a:cubicBezTo>
                    <a:pt x="372" y="966"/>
                    <a:pt x="372" y="966"/>
                    <a:pt x="390" y="948"/>
                  </a:cubicBezTo>
                  <a:cubicBezTo>
                    <a:pt x="390" y="929"/>
                    <a:pt x="372" y="929"/>
                    <a:pt x="353" y="929"/>
                  </a:cubicBezTo>
                  <a:lnTo>
                    <a:pt x="335" y="929"/>
                  </a:lnTo>
                  <a:cubicBezTo>
                    <a:pt x="316" y="929"/>
                    <a:pt x="298" y="911"/>
                    <a:pt x="279" y="911"/>
                  </a:cubicBezTo>
                  <a:cubicBezTo>
                    <a:pt x="242" y="892"/>
                    <a:pt x="204" y="874"/>
                    <a:pt x="187" y="855"/>
                  </a:cubicBezTo>
                  <a:cubicBezTo>
                    <a:pt x="150" y="818"/>
                    <a:pt x="130" y="780"/>
                    <a:pt x="93" y="743"/>
                  </a:cubicBezTo>
                  <a:cubicBezTo>
                    <a:pt x="56" y="651"/>
                    <a:pt x="38" y="520"/>
                    <a:pt x="56" y="391"/>
                  </a:cubicBezTo>
                  <a:cubicBezTo>
                    <a:pt x="75" y="335"/>
                    <a:pt x="112" y="280"/>
                    <a:pt x="150" y="223"/>
                  </a:cubicBezTo>
                  <a:cubicBezTo>
                    <a:pt x="187" y="168"/>
                    <a:pt x="242" y="112"/>
                    <a:pt x="316" y="94"/>
                  </a:cubicBezTo>
                  <a:cubicBezTo>
                    <a:pt x="372" y="57"/>
                    <a:pt x="447" y="38"/>
                    <a:pt x="502" y="38"/>
                  </a:cubicBezTo>
                  <a:cubicBezTo>
                    <a:pt x="576" y="20"/>
                    <a:pt x="650" y="20"/>
                    <a:pt x="707" y="20"/>
                  </a:cubicBezTo>
                  <a:cubicBezTo>
                    <a:pt x="781" y="38"/>
                    <a:pt x="836" y="57"/>
                    <a:pt x="892" y="75"/>
                  </a:cubicBezTo>
                  <a:cubicBezTo>
                    <a:pt x="947" y="112"/>
                    <a:pt x="1004" y="131"/>
                    <a:pt x="1041" y="168"/>
                  </a:cubicBezTo>
                  <a:cubicBezTo>
                    <a:pt x="1115" y="243"/>
                    <a:pt x="1170" y="298"/>
                    <a:pt x="1207" y="354"/>
                  </a:cubicBezTo>
                  <a:cubicBezTo>
                    <a:pt x="1244" y="409"/>
                    <a:pt x="1264" y="428"/>
                    <a:pt x="1264" y="428"/>
                  </a:cubicBezTo>
                  <a:cubicBezTo>
                    <a:pt x="1264" y="428"/>
                    <a:pt x="1264" y="409"/>
                    <a:pt x="1227" y="354"/>
                  </a:cubicBezTo>
                  <a:cubicBezTo>
                    <a:pt x="1189" y="298"/>
                    <a:pt x="1133" y="223"/>
                    <a:pt x="1041" y="149"/>
                  </a:cubicBezTo>
                  <a:cubicBezTo>
                    <a:pt x="1004" y="131"/>
                    <a:pt x="947" y="94"/>
                    <a:pt x="892" y="57"/>
                  </a:cubicBezTo>
                  <a:cubicBezTo>
                    <a:pt x="836" y="38"/>
                    <a:pt x="781" y="20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8616613" y="4996480"/>
              <a:ext cx="36925" cy="53575"/>
            </a:xfrm>
            <a:custGeom>
              <a:avLst/>
              <a:gdLst/>
              <a:ahLst/>
              <a:cxnLst/>
              <a:rect l="l" t="t" r="r" b="b"/>
              <a:pathLst>
                <a:path w="825" h="1197" extrusionOk="0">
                  <a:moveTo>
                    <a:pt x="306" y="0"/>
                  </a:moveTo>
                  <a:cubicBezTo>
                    <a:pt x="181" y="0"/>
                    <a:pt x="64" y="49"/>
                    <a:pt x="0" y="156"/>
                  </a:cubicBezTo>
                  <a:lnTo>
                    <a:pt x="57" y="1196"/>
                  </a:lnTo>
                  <a:cubicBezTo>
                    <a:pt x="57" y="1196"/>
                    <a:pt x="780" y="1196"/>
                    <a:pt x="800" y="491"/>
                  </a:cubicBezTo>
                  <a:cubicBezTo>
                    <a:pt x="824" y="185"/>
                    <a:pt x="549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8615808" y="4995137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20"/>
                    <a:pt x="167" y="38"/>
                  </a:cubicBezTo>
                  <a:cubicBezTo>
                    <a:pt x="130" y="38"/>
                    <a:pt x="93" y="75"/>
                    <a:pt x="75" y="94"/>
                  </a:cubicBezTo>
                  <a:cubicBezTo>
                    <a:pt x="38" y="112"/>
                    <a:pt x="18" y="131"/>
                    <a:pt x="18" y="149"/>
                  </a:cubicBezTo>
                  <a:lnTo>
                    <a:pt x="0" y="169"/>
                  </a:lnTo>
                  <a:cubicBezTo>
                    <a:pt x="0" y="186"/>
                    <a:pt x="0" y="206"/>
                    <a:pt x="18" y="206"/>
                  </a:cubicBezTo>
                  <a:cubicBezTo>
                    <a:pt x="18" y="206"/>
                    <a:pt x="38" y="206"/>
                    <a:pt x="38" y="186"/>
                  </a:cubicBezTo>
                  <a:lnTo>
                    <a:pt x="55" y="169"/>
                  </a:lnTo>
                  <a:lnTo>
                    <a:pt x="93" y="131"/>
                  </a:lnTo>
                  <a:cubicBezTo>
                    <a:pt x="112" y="112"/>
                    <a:pt x="149" y="75"/>
                    <a:pt x="186" y="75"/>
                  </a:cubicBezTo>
                  <a:cubicBezTo>
                    <a:pt x="223" y="57"/>
                    <a:pt x="278" y="38"/>
                    <a:pt x="315" y="38"/>
                  </a:cubicBezTo>
                  <a:cubicBezTo>
                    <a:pt x="427" y="38"/>
                    <a:pt x="538" y="75"/>
                    <a:pt x="650" y="169"/>
                  </a:cubicBezTo>
                  <a:cubicBezTo>
                    <a:pt x="706" y="206"/>
                    <a:pt x="743" y="261"/>
                    <a:pt x="780" y="317"/>
                  </a:cubicBezTo>
                  <a:cubicBezTo>
                    <a:pt x="798" y="372"/>
                    <a:pt x="818" y="446"/>
                    <a:pt x="818" y="521"/>
                  </a:cubicBezTo>
                  <a:cubicBezTo>
                    <a:pt x="818" y="595"/>
                    <a:pt x="798" y="651"/>
                    <a:pt x="780" y="726"/>
                  </a:cubicBezTo>
                  <a:cubicBezTo>
                    <a:pt x="761" y="800"/>
                    <a:pt x="724" y="855"/>
                    <a:pt x="687" y="911"/>
                  </a:cubicBezTo>
                  <a:cubicBezTo>
                    <a:pt x="650" y="966"/>
                    <a:pt x="613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335" y="1189"/>
                    <a:pt x="241" y="1209"/>
                    <a:pt x="186" y="1209"/>
                  </a:cubicBezTo>
                  <a:cubicBezTo>
                    <a:pt x="112" y="1226"/>
                    <a:pt x="75" y="1226"/>
                    <a:pt x="75" y="1226"/>
                  </a:cubicBezTo>
                  <a:lnTo>
                    <a:pt x="186" y="1226"/>
                  </a:lnTo>
                  <a:cubicBezTo>
                    <a:pt x="241" y="1209"/>
                    <a:pt x="335" y="1189"/>
                    <a:pt x="427" y="1152"/>
                  </a:cubicBezTo>
                  <a:cubicBezTo>
                    <a:pt x="483" y="1134"/>
                    <a:pt x="520" y="1097"/>
                    <a:pt x="575" y="1060"/>
                  </a:cubicBezTo>
                  <a:cubicBezTo>
                    <a:pt x="632" y="1023"/>
                    <a:pt x="669" y="966"/>
                    <a:pt x="706" y="911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8" y="669"/>
                    <a:pt x="835" y="595"/>
                    <a:pt x="835" y="521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43"/>
                    <a:pt x="724" y="186"/>
                    <a:pt x="669" y="131"/>
                  </a:cubicBezTo>
                  <a:cubicBezTo>
                    <a:pt x="558" y="57"/>
                    <a:pt x="427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8371432" y="4993481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6" y="1"/>
                  </a:moveTo>
                  <a:cubicBezTo>
                    <a:pt x="724" y="1"/>
                    <a:pt x="1" y="726"/>
                    <a:pt x="1" y="1617"/>
                  </a:cubicBezTo>
                  <a:cubicBezTo>
                    <a:pt x="1" y="2508"/>
                    <a:pt x="724" y="3232"/>
                    <a:pt x="1616" y="3232"/>
                  </a:cubicBezTo>
                  <a:cubicBezTo>
                    <a:pt x="2507" y="3232"/>
                    <a:pt x="3232" y="2508"/>
                    <a:pt x="3232" y="1617"/>
                  </a:cubicBezTo>
                  <a:cubicBezTo>
                    <a:pt x="3232" y="726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370581" y="4992899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195" y="2056"/>
                  </a:moveTo>
                  <a:cubicBezTo>
                    <a:pt x="3157" y="2187"/>
                    <a:pt x="3102" y="2354"/>
                    <a:pt x="2991" y="2521"/>
                  </a:cubicBezTo>
                  <a:cubicBezTo>
                    <a:pt x="3102" y="2354"/>
                    <a:pt x="3157" y="2205"/>
                    <a:pt x="3195" y="2056"/>
                  </a:cubicBezTo>
                  <a:close/>
                  <a:moveTo>
                    <a:pt x="1614" y="0"/>
                  </a:moveTo>
                  <a:cubicBezTo>
                    <a:pt x="1542" y="0"/>
                    <a:pt x="1468" y="5"/>
                    <a:pt x="1394" y="14"/>
                  </a:cubicBezTo>
                  <a:cubicBezTo>
                    <a:pt x="1320" y="33"/>
                    <a:pt x="1245" y="33"/>
                    <a:pt x="1189" y="70"/>
                  </a:cubicBezTo>
                  <a:cubicBezTo>
                    <a:pt x="1152" y="70"/>
                    <a:pt x="1115" y="88"/>
                    <a:pt x="1077" y="88"/>
                  </a:cubicBezTo>
                  <a:lnTo>
                    <a:pt x="966" y="144"/>
                  </a:lnTo>
                  <a:cubicBezTo>
                    <a:pt x="706" y="256"/>
                    <a:pt x="446" y="459"/>
                    <a:pt x="280" y="71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45"/>
                    <a:pt x="94" y="2261"/>
                    <a:pt x="280" y="2539"/>
                  </a:cubicBezTo>
                  <a:cubicBezTo>
                    <a:pt x="446" y="2799"/>
                    <a:pt x="706" y="3004"/>
                    <a:pt x="966" y="3116"/>
                  </a:cubicBezTo>
                  <a:cubicBezTo>
                    <a:pt x="1003" y="3134"/>
                    <a:pt x="1040" y="3153"/>
                    <a:pt x="1077" y="3153"/>
                  </a:cubicBezTo>
                  <a:cubicBezTo>
                    <a:pt x="1040" y="3134"/>
                    <a:pt x="1003" y="3134"/>
                    <a:pt x="985" y="3116"/>
                  </a:cubicBezTo>
                  <a:cubicBezTo>
                    <a:pt x="706" y="2985"/>
                    <a:pt x="465" y="2781"/>
                    <a:pt x="280" y="2521"/>
                  </a:cubicBezTo>
                  <a:cubicBezTo>
                    <a:pt x="112" y="2261"/>
                    <a:pt x="20" y="1945"/>
                    <a:pt x="20" y="1630"/>
                  </a:cubicBezTo>
                  <a:cubicBezTo>
                    <a:pt x="20" y="1314"/>
                    <a:pt x="112" y="999"/>
                    <a:pt x="297" y="739"/>
                  </a:cubicBezTo>
                  <a:cubicBezTo>
                    <a:pt x="465" y="479"/>
                    <a:pt x="706" y="274"/>
                    <a:pt x="985" y="162"/>
                  </a:cubicBezTo>
                  <a:cubicBezTo>
                    <a:pt x="1022" y="144"/>
                    <a:pt x="1040" y="125"/>
                    <a:pt x="1077" y="107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63" y="51"/>
                    <a:pt x="1337" y="51"/>
                    <a:pt x="1394" y="33"/>
                  </a:cubicBezTo>
                  <a:cubicBezTo>
                    <a:pt x="1468" y="23"/>
                    <a:pt x="1542" y="18"/>
                    <a:pt x="1614" y="18"/>
                  </a:cubicBezTo>
                  <a:cubicBezTo>
                    <a:pt x="1686" y="18"/>
                    <a:pt x="1756" y="23"/>
                    <a:pt x="1820" y="33"/>
                  </a:cubicBezTo>
                  <a:cubicBezTo>
                    <a:pt x="1951" y="51"/>
                    <a:pt x="2080" y="70"/>
                    <a:pt x="2192" y="125"/>
                  </a:cubicBezTo>
                  <a:cubicBezTo>
                    <a:pt x="2322" y="162"/>
                    <a:pt x="2434" y="219"/>
                    <a:pt x="2526" y="293"/>
                  </a:cubicBezTo>
                  <a:cubicBezTo>
                    <a:pt x="2731" y="422"/>
                    <a:pt x="2880" y="590"/>
                    <a:pt x="2991" y="739"/>
                  </a:cubicBezTo>
                  <a:cubicBezTo>
                    <a:pt x="3083" y="905"/>
                    <a:pt x="3157" y="1073"/>
                    <a:pt x="3195" y="1202"/>
                  </a:cubicBezTo>
                  <a:cubicBezTo>
                    <a:pt x="3232" y="1333"/>
                    <a:pt x="3232" y="1444"/>
                    <a:pt x="3232" y="1519"/>
                  </a:cubicBezTo>
                  <a:cubicBezTo>
                    <a:pt x="3251" y="1556"/>
                    <a:pt x="3251" y="1574"/>
                    <a:pt x="3251" y="1593"/>
                  </a:cubicBezTo>
                  <a:lnTo>
                    <a:pt x="3251" y="1630"/>
                  </a:lnTo>
                  <a:lnTo>
                    <a:pt x="3269" y="1630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1" y="1444"/>
                    <a:pt x="3251" y="1333"/>
                    <a:pt x="3214" y="1202"/>
                  </a:cubicBezTo>
                  <a:cubicBezTo>
                    <a:pt x="3177" y="1054"/>
                    <a:pt x="3102" y="905"/>
                    <a:pt x="3009" y="739"/>
                  </a:cubicBezTo>
                  <a:cubicBezTo>
                    <a:pt x="2897" y="571"/>
                    <a:pt x="2749" y="404"/>
                    <a:pt x="2545" y="274"/>
                  </a:cubicBezTo>
                  <a:cubicBezTo>
                    <a:pt x="2434" y="199"/>
                    <a:pt x="2322" y="144"/>
                    <a:pt x="2211" y="107"/>
                  </a:cubicBezTo>
                  <a:cubicBezTo>
                    <a:pt x="2080" y="51"/>
                    <a:pt x="1951" y="33"/>
                    <a:pt x="1820" y="14"/>
                  </a:cubicBezTo>
                  <a:cubicBezTo>
                    <a:pt x="1756" y="5"/>
                    <a:pt x="1686" y="0"/>
                    <a:pt x="1614" y="0"/>
                  </a:cubicBezTo>
                  <a:close/>
                  <a:moveTo>
                    <a:pt x="2991" y="2521"/>
                  </a:moveTo>
                  <a:cubicBezTo>
                    <a:pt x="2880" y="2670"/>
                    <a:pt x="2731" y="2836"/>
                    <a:pt x="2526" y="2985"/>
                  </a:cubicBezTo>
                  <a:cubicBezTo>
                    <a:pt x="2434" y="3041"/>
                    <a:pt x="2322" y="3096"/>
                    <a:pt x="2211" y="3153"/>
                  </a:cubicBezTo>
                  <a:cubicBezTo>
                    <a:pt x="2322" y="3116"/>
                    <a:pt x="2434" y="3041"/>
                    <a:pt x="2545" y="2985"/>
                  </a:cubicBezTo>
                  <a:cubicBezTo>
                    <a:pt x="2731" y="2856"/>
                    <a:pt x="2880" y="2688"/>
                    <a:pt x="2991" y="2521"/>
                  </a:cubicBezTo>
                  <a:close/>
                  <a:moveTo>
                    <a:pt x="1077" y="3153"/>
                  </a:moveTo>
                  <a:lnTo>
                    <a:pt x="1077" y="3153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7" y="3153"/>
                  </a:cubicBezTo>
                  <a:close/>
                  <a:moveTo>
                    <a:pt x="1189" y="3190"/>
                  </a:moveTo>
                  <a:cubicBezTo>
                    <a:pt x="1245" y="3208"/>
                    <a:pt x="1320" y="3227"/>
                    <a:pt x="1394" y="3245"/>
                  </a:cubicBezTo>
                  <a:cubicBezTo>
                    <a:pt x="1468" y="3255"/>
                    <a:pt x="1542" y="3259"/>
                    <a:pt x="1614" y="3259"/>
                  </a:cubicBezTo>
                  <a:cubicBezTo>
                    <a:pt x="1686" y="3259"/>
                    <a:pt x="1756" y="3255"/>
                    <a:pt x="1820" y="3245"/>
                  </a:cubicBezTo>
                  <a:cubicBezTo>
                    <a:pt x="1691" y="3245"/>
                    <a:pt x="1542" y="3245"/>
                    <a:pt x="1394" y="3227"/>
                  </a:cubicBezTo>
                  <a:cubicBezTo>
                    <a:pt x="1320" y="3227"/>
                    <a:pt x="1263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985" y="1"/>
                  </a:move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12"/>
                    <a:pt x="614" y="130"/>
                  </a:cubicBezTo>
                  <a:cubicBezTo>
                    <a:pt x="594" y="149"/>
                    <a:pt x="557" y="149"/>
                    <a:pt x="539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3"/>
                  </a:cubicBezTo>
                  <a:cubicBezTo>
                    <a:pt x="446" y="223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4" y="706"/>
                    <a:pt x="37" y="818"/>
                  </a:cubicBezTo>
                  <a:cubicBezTo>
                    <a:pt x="19" y="929"/>
                    <a:pt x="0" y="1041"/>
                    <a:pt x="0" y="1152"/>
                  </a:cubicBezTo>
                  <a:cubicBezTo>
                    <a:pt x="19" y="1041"/>
                    <a:pt x="19" y="929"/>
                    <a:pt x="57" y="818"/>
                  </a:cubicBezTo>
                  <a:cubicBezTo>
                    <a:pt x="94" y="706"/>
                    <a:pt x="149" y="613"/>
                    <a:pt x="205" y="521"/>
                  </a:cubicBezTo>
                  <a:cubicBezTo>
                    <a:pt x="260" y="427"/>
                    <a:pt x="334" y="353"/>
                    <a:pt x="428" y="278"/>
                  </a:cubicBezTo>
                  <a:lnTo>
                    <a:pt x="483" y="223"/>
                  </a:lnTo>
                  <a:cubicBezTo>
                    <a:pt x="502" y="223"/>
                    <a:pt x="502" y="204"/>
                    <a:pt x="520" y="204"/>
                  </a:cubicBezTo>
                  <a:lnTo>
                    <a:pt x="557" y="186"/>
                  </a:lnTo>
                  <a:cubicBezTo>
                    <a:pt x="577" y="167"/>
                    <a:pt x="594" y="149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18"/>
                  </a:cubicBezTo>
                  <a:lnTo>
                    <a:pt x="1282" y="18"/>
                  </a:lnTo>
                  <a:cubicBezTo>
                    <a:pt x="1468" y="38"/>
                    <a:pt x="1654" y="112"/>
                    <a:pt x="1783" y="204"/>
                  </a:cubicBezTo>
                  <a:cubicBezTo>
                    <a:pt x="1914" y="298"/>
                    <a:pt x="2025" y="409"/>
                    <a:pt x="2099" y="521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66" y="892"/>
                    <a:pt x="2266" y="910"/>
                  </a:cubicBezTo>
                  <a:lnTo>
                    <a:pt x="2266" y="984"/>
                  </a:lnTo>
                  <a:cubicBezTo>
                    <a:pt x="2266" y="1003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802" y="186"/>
                  </a:cubicBezTo>
                  <a:cubicBezTo>
                    <a:pt x="1654" y="93"/>
                    <a:pt x="1486" y="1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5" y="1226"/>
                  </a:cubicBezTo>
                  <a:lnTo>
                    <a:pt x="2285" y="1281"/>
                  </a:lnTo>
                  <a:lnTo>
                    <a:pt x="2285" y="1338"/>
                  </a:lnTo>
                  <a:cubicBezTo>
                    <a:pt x="2285" y="1318"/>
                    <a:pt x="2285" y="1301"/>
                    <a:pt x="2303" y="1281"/>
                  </a:cubicBezTo>
                  <a:lnTo>
                    <a:pt x="2303" y="1226"/>
                  </a:lnTo>
                  <a:lnTo>
                    <a:pt x="2303" y="1152"/>
                  </a:lnTo>
                  <a:close/>
                  <a:moveTo>
                    <a:pt x="2285" y="1338"/>
                  </a:moveTo>
                  <a:cubicBezTo>
                    <a:pt x="2285" y="1356"/>
                    <a:pt x="2285" y="1375"/>
                    <a:pt x="2266" y="1393"/>
                  </a:cubicBez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61"/>
                    <a:pt x="2192" y="1672"/>
                    <a:pt x="2117" y="1783"/>
                  </a:cubicBezTo>
                  <a:cubicBezTo>
                    <a:pt x="2192" y="1672"/>
                    <a:pt x="2229" y="1561"/>
                    <a:pt x="2266" y="1467"/>
                  </a:cubicBezTo>
                  <a:cubicBezTo>
                    <a:pt x="2266" y="1430"/>
                    <a:pt x="2266" y="1412"/>
                    <a:pt x="2285" y="1393"/>
                  </a:cubicBezTo>
                  <a:lnTo>
                    <a:pt x="2285" y="1338"/>
                  </a:lnTo>
                  <a:close/>
                  <a:moveTo>
                    <a:pt x="0" y="1152"/>
                  </a:moveTo>
                  <a:cubicBezTo>
                    <a:pt x="0" y="1263"/>
                    <a:pt x="19" y="1375"/>
                    <a:pt x="37" y="1486"/>
                  </a:cubicBezTo>
                  <a:cubicBezTo>
                    <a:pt x="74" y="1598"/>
                    <a:pt x="131" y="1690"/>
                    <a:pt x="186" y="1783"/>
                  </a:cubicBezTo>
                  <a:cubicBezTo>
                    <a:pt x="260" y="1876"/>
                    <a:pt x="334" y="1969"/>
                    <a:pt x="409" y="2043"/>
                  </a:cubicBezTo>
                  <a:cubicBezTo>
                    <a:pt x="428" y="2061"/>
                    <a:pt x="446" y="2061"/>
                    <a:pt x="483" y="2081"/>
                  </a:cubicBezTo>
                  <a:cubicBezTo>
                    <a:pt x="465" y="2061"/>
                    <a:pt x="446" y="2043"/>
                    <a:pt x="409" y="2024"/>
                  </a:cubicBezTo>
                  <a:cubicBezTo>
                    <a:pt x="334" y="1950"/>
                    <a:pt x="260" y="1876"/>
                    <a:pt x="205" y="1783"/>
                  </a:cubicBezTo>
                  <a:cubicBezTo>
                    <a:pt x="131" y="1690"/>
                    <a:pt x="94" y="1598"/>
                    <a:pt x="57" y="1486"/>
                  </a:cubicBezTo>
                  <a:cubicBezTo>
                    <a:pt x="19" y="1375"/>
                    <a:pt x="19" y="1263"/>
                    <a:pt x="0" y="1152"/>
                  </a:cubicBezTo>
                  <a:close/>
                  <a:moveTo>
                    <a:pt x="483" y="2081"/>
                  </a:moveTo>
                  <a:cubicBezTo>
                    <a:pt x="483" y="2098"/>
                    <a:pt x="502" y="2098"/>
                    <a:pt x="502" y="2118"/>
                  </a:cubicBezTo>
                  <a:lnTo>
                    <a:pt x="539" y="2136"/>
                  </a:lnTo>
                  <a:cubicBezTo>
                    <a:pt x="557" y="2136"/>
                    <a:pt x="594" y="2155"/>
                    <a:pt x="614" y="2173"/>
                  </a:cubicBezTo>
                  <a:cubicBezTo>
                    <a:pt x="632" y="2192"/>
                    <a:pt x="669" y="2192"/>
                    <a:pt x="688" y="2210"/>
                  </a:cubicBezTo>
                  <a:cubicBezTo>
                    <a:pt x="780" y="2247"/>
                    <a:pt x="874" y="2284"/>
                    <a:pt x="985" y="2284"/>
                  </a:cubicBezTo>
                  <a:cubicBezTo>
                    <a:pt x="892" y="2266"/>
                    <a:pt x="780" y="2229"/>
                    <a:pt x="688" y="2192"/>
                  </a:cubicBezTo>
                  <a:cubicBezTo>
                    <a:pt x="669" y="2192"/>
                    <a:pt x="632" y="2173"/>
                    <a:pt x="614" y="2155"/>
                  </a:cubicBezTo>
                  <a:cubicBezTo>
                    <a:pt x="594" y="2155"/>
                    <a:pt x="577" y="2136"/>
                    <a:pt x="539" y="2118"/>
                  </a:cubicBezTo>
                  <a:lnTo>
                    <a:pt x="520" y="2098"/>
                  </a:lnTo>
                  <a:cubicBezTo>
                    <a:pt x="502" y="2098"/>
                    <a:pt x="483" y="2081"/>
                    <a:pt x="483" y="2081"/>
                  </a:cubicBezTo>
                  <a:close/>
                  <a:moveTo>
                    <a:pt x="985" y="2284"/>
                  </a:moveTo>
                  <a:cubicBezTo>
                    <a:pt x="1040" y="2303"/>
                    <a:pt x="1077" y="2303"/>
                    <a:pt x="1134" y="2303"/>
                  </a:cubicBezTo>
                  <a:cubicBezTo>
                    <a:pt x="1077" y="2284"/>
                    <a:pt x="1040" y="2284"/>
                    <a:pt x="985" y="2284"/>
                  </a:cubicBezTo>
                  <a:close/>
                  <a:moveTo>
                    <a:pt x="2117" y="1783"/>
                  </a:moveTo>
                  <a:lnTo>
                    <a:pt x="2117" y="1783"/>
                  </a:lnTo>
                  <a:cubicBezTo>
                    <a:pt x="2025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2" y="2284"/>
                  </a:cubicBezTo>
                  <a:lnTo>
                    <a:pt x="1208" y="2284"/>
                  </a:lnTo>
                  <a:lnTo>
                    <a:pt x="1171" y="2303"/>
                  </a:lnTo>
                  <a:lnTo>
                    <a:pt x="1282" y="2303"/>
                  </a:lnTo>
                  <a:cubicBezTo>
                    <a:pt x="1468" y="2266"/>
                    <a:pt x="1654" y="2210"/>
                    <a:pt x="1783" y="2118"/>
                  </a:cubicBezTo>
                  <a:cubicBezTo>
                    <a:pt x="1932" y="2006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8404687" y="5026736"/>
              <a:ext cx="78191" cy="78191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3" y="0"/>
                  </a:moveTo>
                  <a:cubicBezTo>
                    <a:pt x="390" y="0"/>
                    <a:pt x="0" y="391"/>
                    <a:pt x="0" y="874"/>
                  </a:cubicBezTo>
                  <a:cubicBezTo>
                    <a:pt x="0" y="1357"/>
                    <a:pt x="390" y="1746"/>
                    <a:pt x="873" y="1746"/>
                  </a:cubicBezTo>
                  <a:cubicBezTo>
                    <a:pt x="1355" y="1746"/>
                    <a:pt x="1746" y="1357"/>
                    <a:pt x="1746" y="874"/>
                  </a:cubicBezTo>
                  <a:cubicBezTo>
                    <a:pt x="1746" y="391"/>
                    <a:pt x="135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8403836" y="5025930"/>
              <a:ext cx="79803" cy="79847"/>
            </a:xfrm>
            <a:custGeom>
              <a:avLst/>
              <a:gdLst/>
              <a:ahLst/>
              <a:cxnLst/>
              <a:rect l="l" t="t" r="r" b="b"/>
              <a:pathLst>
                <a:path w="1783" h="1784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65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874" y="1"/>
                  </a:moveTo>
                  <a:cubicBezTo>
                    <a:pt x="837" y="1"/>
                    <a:pt x="799" y="1"/>
                    <a:pt x="762" y="18"/>
                  </a:cubicBezTo>
                  <a:cubicBezTo>
                    <a:pt x="688" y="18"/>
                    <a:pt x="614" y="38"/>
                    <a:pt x="539" y="75"/>
                  </a:cubicBezTo>
                  <a:cubicBezTo>
                    <a:pt x="446" y="112"/>
                    <a:pt x="391" y="149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112" y="464"/>
                    <a:pt x="74" y="558"/>
                    <a:pt x="37" y="632"/>
                  </a:cubicBezTo>
                  <a:cubicBezTo>
                    <a:pt x="19" y="724"/>
                    <a:pt x="0" y="798"/>
                    <a:pt x="0" y="892"/>
                  </a:cubicBezTo>
                  <a:cubicBezTo>
                    <a:pt x="0" y="984"/>
                    <a:pt x="19" y="1058"/>
                    <a:pt x="37" y="1152"/>
                  </a:cubicBezTo>
                  <a:cubicBezTo>
                    <a:pt x="74" y="1226"/>
                    <a:pt x="112" y="1318"/>
                    <a:pt x="149" y="1375"/>
                  </a:cubicBezTo>
                  <a:cubicBezTo>
                    <a:pt x="205" y="1449"/>
                    <a:pt x="260" y="1523"/>
                    <a:pt x="317" y="1578"/>
                  </a:cubicBezTo>
                  <a:cubicBezTo>
                    <a:pt x="391" y="1616"/>
                    <a:pt x="465" y="1672"/>
                    <a:pt x="539" y="1709"/>
                  </a:cubicBezTo>
                  <a:cubicBezTo>
                    <a:pt x="614" y="1727"/>
                    <a:pt x="688" y="1764"/>
                    <a:pt x="762" y="1764"/>
                  </a:cubicBezTo>
                  <a:cubicBezTo>
                    <a:pt x="688" y="1746"/>
                    <a:pt x="614" y="1727"/>
                    <a:pt x="539" y="1690"/>
                  </a:cubicBezTo>
                  <a:cubicBezTo>
                    <a:pt x="465" y="1653"/>
                    <a:pt x="391" y="1616"/>
                    <a:pt x="334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4" y="1226"/>
                    <a:pt x="57" y="1152"/>
                  </a:cubicBezTo>
                  <a:cubicBezTo>
                    <a:pt x="37" y="1058"/>
                    <a:pt x="19" y="984"/>
                    <a:pt x="19" y="892"/>
                  </a:cubicBezTo>
                  <a:cubicBezTo>
                    <a:pt x="19" y="798"/>
                    <a:pt x="37" y="724"/>
                    <a:pt x="57" y="632"/>
                  </a:cubicBezTo>
                  <a:cubicBezTo>
                    <a:pt x="74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4" y="223"/>
                  </a:cubicBezTo>
                  <a:cubicBezTo>
                    <a:pt x="391" y="167"/>
                    <a:pt x="465" y="130"/>
                    <a:pt x="539" y="93"/>
                  </a:cubicBezTo>
                  <a:cubicBezTo>
                    <a:pt x="614" y="56"/>
                    <a:pt x="688" y="38"/>
                    <a:pt x="762" y="38"/>
                  </a:cubicBezTo>
                  <a:cubicBezTo>
                    <a:pt x="799" y="18"/>
                    <a:pt x="837" y="18"/>
                    <a:pt x="874" y="18"/>
                  </a:cubicBezTo>
                  <a:lnTo>
                    <a:pt x="985" y="18"/>
                  </a:lnTo>
                  <a:cubicBezTo>
                    <a:pt x="1134" y="38"/>
                    <a:pt x="1263" y="93"/>
                    <a:pt x="1374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cubicBezTo>
                    <a:pt x="1765" y="818"/>
                    <a:pt x="1765" y="818"/>
                    <a:pt x="1765" y="836"/>
                  </a:cubicBezTo>
                  <a:lnTo>
                    <a:pt x="1765" y="892"/>
                  </a:ln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83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4" y="409"/>
                  </a:cubicBezTo>
                  <a:cubicBezTo>
                    <a:pt x="1579" y="316"/>
                    <a:pt x="1505" y="223"/>
                    <a:pt x="1394" y="149"/>
                  </a:cubicBezTo>
                  <a:cubicBezTo>
                    <a:pt x="1282" y="75"/>
                    <a:pt x="1134" y="18"/>
                    <a:pt x="985" y="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33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67"/>
                    <a:pt x="1486" y="1541"/>
                    <a:pt x="1374" y="1616"/>
                  </a:cubicBezTo>
                  <a:cubicBezTo>
                    <a:pt x="1263" y="1690"/>
                    <a:pt x="1134" y="1746"/>
                    <a:pt x="985" y="1764"/>
                  </a:cubicBezTo>
                  <a:cubicBezTo>
                    <a:pt x="1134" y="1746"/>
                    <a:pt x="1282" y="1690"/>
                    <a:pt x="1374" y="1635"/>
                  </a:cubicBezTo>
                  <a:cubicBezTo>
                    <a:pt x="1486" y="1561"/>
                    <a:pt x="1579" y="1467"/>
                    <a:pt x="1634" y="1375"/>
                  </a:cubicBezTo>
                  <a:cubicBezTo>
                    <a:pt x="1691" y="1281"/>
                    <a:pt x="1728" y="1207"/>
                    <a:pt x="1746" y="1133"/>
                  </a:cubicBezTo>
                  <a:lnTo>
                    <a:pt x="1746" y="1078"/>
                  </a:lnTo>
                  <a:close/>
                  <a:moveTo>
                    <a:pt x="762" y="1764"/>
                  </a:moveTo>
                  <a:cubicBezTo>
                    <a:pt x="799" y="1783"/>
                    <a:pt x="837" y="1783"/>
                    <a:pt x="874" y="1783"/>
                  </a:cubicBezTo>
                  <a:lnTo>
                    <a:pt x="929" y="1783"/>
                  </a:lnTo>
                  <a:cubicBezTo>
                    <a:pt x="948" y="1764"/>
                    <a:pt x="966" y="1764"/>
                    <a:pt x="985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8398823" y="5046698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cubicBezTo>
                    <a:pt x="335" y="0"/>
                    <a:pt x="1" y="632"/>
                    <a:pt x="595" y="1003"/>
                  </a:cubicBezTo>
                  <a:cubicBezTo>
                    <a:pt x="671" y="1050"/>
                    <a:pt x="750" y="1070"/>
                    <a:pt x="827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8408804" y="5046698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cubicBezTo>
                    <a:pt x="57" y="149"/>
                    <a:pt x="20" y="242"/>
                    <a:pt x="20" y="354"/>
                  </a:cubicBezTo>
                  <a:cubicBezTo>
                    <a:pt x="38" y="242"/>
                    <a:pt x="57" y="149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22"/>
                  </a:cubicBezTo>
                  <a:cubicBezTo>
                    <a:pt x="428" y="1059"/>
                    <a:pt x="503" y="1077"/>
                    <a:pt x="577" y="1077"/>
                  </a:cubicBezTo>
                  <a:cubicBezTo>
                    <a:pt x="593" y="1083"/>
                    <a:pt x="611" y="1085"/>
                    <a:pt x="630" y="1085"/>
                  </a:cubicBezTo>
                  <a:cubicBezTo>
                    <a:pt x="676" y="1085"/>
                    <a:pt x="728" y="1072"/>
                    <a:pt x="781" y="1059"/>
                  </a:cubicBezTo>
                  <a:cubicBezTo>
                    <a:pt x="911" y="1003"/>
                    <a:pt x="1003" y="911"/>
                    <a:pt x="1060" y="817"/>
                  </a:cubicBezTo>
                  <a:cubicBezTo>
                    <a:pt x="1097" y="762"/>
                    <a:pt x="1097" y="725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20"/>
                    <a:pt x="1060" y="539"/>
                    <a:pt x="1078" y="557"/>
                  </a:cubicBezTo>
                  <a:lnTo>
                    <a:pt x="1078" y="669"/>
                  </a:lnTo>
                  <a:cubicBezTo>
                    <a:pt x="1060" y="706"/>
                    <a:pt x="1060" y="743"/>
                    <a:pt x="1023" y="799"/>
                  </a:cubicBezTo>
                  <a:cubicBezTo>
                    <a:pt x="986" y="892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59"/>
                    <a:pt x="428" y="1022"/>
                    <a:pt x="372" y="985"/>
                  </a:cubicBezTo>
                  <a:lnTo>
                    <a:pt x="206" y="874"/>
                  </a:lnTo>
                  <a:cubicBezTo>
                    <a:pt x="168" y="817"/>
                    <a:pt x="112" y="762"/>
                    <a:pt x="94" y="706"/>
                  </a:cubicBezTo>
                  <a:cubicBezTo>
                    <a:pt x="57" y="651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8413772" y="5031883"/>
              <a:ext cx="61586" cy="42296"/>
            </a:xfrm>
            <a:custGeom>
              <a:avLst/>
              <a:gdLst/>
              <a:ahLst/>
              <a:cxnLst/>
              <a:rect l="l" t="t" r="r" b="b"/>
              <a:pathLst>
                <a:path w="1376" h="945" extrusionOk="0">
                  <a:moveTo>
                    <a:pt x="740" y="0"/>
                  </a:moveTo>
                  <a:cubicBezTo>
                    <a:pt x="646" y="0"/>
                    <a:pt x="543" y="21"/>
                    <a:pt x="429" y="71"/>
                  </a:cubicBezTo>
                  <a:cubicBezTo>
                    <a:pt x="1" y="257"/>
                    <a:pt x="112" y="925"/>
                    <a:pt x="466" y="945"/>
                  </a:cubicBezTo>
                  <a:lnTo>
                    <a:pt x="1375" y="425"/>
                  </a:lnTo>
                  <a:cubicBezTo>
                    <a:pt x="1375" y="425"/>
                    <a:pt x="1164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8418785" y="5031704"/>
              <a:ext cx="57424" cy="43281"/>
            </a:xfrm>
            <a:custGeom>
              <a:avLst/>
              <a:gdLst/>
              <a:ahLst/>
              <a:cxnLst/>
              <a:rect l="l" t="t" r="r" b="b"/>
              <a:pathLst>
                <a:path w="1283" h="967" extrusionOk="0">
                  <a:moveTo>
                    <a:pt x="1040" y="169"/>
                  </a:moveTo>
                  <a:cubicBezTo>
                    <a:pt x="1134" y="243"/>
                    <a:pt x="1189" y="298"/>
                    <a:pt x="1226" y="354"/>
                  </a:cubicBezTo>
                  <a:cubicBezTo>
                    <a:pt x="1189" y="298"/>
                    <a:pt x="1134" y="224"/>
                    <a:pt x="1040" y="169"/>
                  </a:cubicBezTo>
                  <a:close/>
                  <a:moveTo>
                    <a:pt x="1226" y="354"/>
                  </a:moveTo>
                  <a:lnTo>
                    <a:pt x="1226" y="354"/>
                  </a:lnTo>
                  <a:cubicBezTo>
                    <a:pt x="1245" y="409"/>
                    <a:pt x="1263" y="447"/>
                    <a:pt x="1263" y="447"/>
                  </a:cubicBezTo>
                  <a:lnTo>
                    <a:pt x="1283" y="447"/>
                  </a:lnTo>
                  <a:lnTo>
                    <a:pt x="1283" y="429"/>
                  </a:lnTo>
                  <a:cubicBezTo>
                    <a:pt x="1283" y="429"/>
                    <a:pt x="1263" y="409"/>
                    <a:pt x="1226" y="354"/>
                  </a:cubicBezTo>
                  <a:close/>
                  <a:moveTo>
                    <a:pt x="725" y="1"/>
                  </a:moveTo>
                  <a:cubicBezTo>
                    <a:pt x="651" y="1"/>
                    <a:pt x="577" y="1"/>
                    <a:pt x="503" y="20"/>
                  </a:cubicBezTo>
                  <a:cubicBezTo>
                    <a:pt x="446" y="20"/>
                    <a:pt x="372" y="38"/>
                    <a:pt x="298" y="75"/>
                  </a:cubicBezTo>
                  <a:cubicBezTo>
                    <a:pt x="243" y="94"/>
                    <a:pt x="168" y="149"/>
                    <a:pt x="131" y="206"/>
                  </a:cubicBezTo>
                  <a:cubicBezTo>
                    <a:pt x="94" y="261"/>
                    <a:pt x="57" y="317"/>
                    <a:pt x="38" y="392"/>
                  </a:cubicBezTo>
                  <a:cubicBezTo>
                    <a:pt x="0" y="521"/>
                    <a:pt x="20" y="652"/>
                    <a:pt x="75" y="763"/>
                  </a:cubicBezTo>
                  <a:cubicBezTo>
                    <a:pt x="94" y="818"/>
                    <a:pt x="131" y="855"/>
                    <a:pt x="168" y="892"/>
                  </a:cubicBezTo>
                  <a:cubicBezTo>
                    <a:pt x="186" y="912"/>
                    <a:pt x="223" y="929"/>
                    <a:pt x="260" y="949"/>
                  </a:cubicBezTo>
                  <a:cubicBezTo>
                    <a:pt x="298" y="967"/>
                    <a:pt x="317" y="967"/>
                    <a:pt x="335" y="967"/>
                  </a:cubicBezTo>
                  <a:lnTo>
                    <a:pt x="354" y="967"/>
                  </a:lnTo>
                  <a:cubicBezTo>
                    <a:pt x="372" y="967"/>
                    <a:pt x="391" y="967"/>
                    <a:pt x="391" y="949"/>
                  </a:cubicBezTo>
                  <a:lnTo>
                    <a:pt x="372" y="929"/>
                  </a:lnTo>
                  <a:lnTo>
                    <a:pt x="335" y="929"/>
                  </a:lnTo>
                  <a:cubicBezTo>
                    <a:pt x="317" y="929"/>
                    <a:pt x="298" y="929"/>
                    <a:pt x="280" y="912"/>
                  </a:cubicBezTo>
                  <a:cubicBezTo>
                    <a:pt x="243" y="892"/>
                    <a:pt x="223" y="874"/>
                    <a:pt x="186" y="855"/>
                  </a:cubicBezTo>
                  <a:cubicBezTo>
                    <a:pt x="149" y="818"/>
                    <a:pt x="131" y="781"/>
                    <a:pt x="112" y="744"/>
                  </a:cubicBezTo>
                  <a:cubicBezTo>
                    <a:pt x="57" y="652"/>
                    <a:pt x="38" y="521"/>
                    <a:pt x="75" y="392"/>
                  </a:cubicBezTo>
                  <a:cubicBezTo>
                    <a:pt x="75" y="335"/>
                    <a:pt x="112" y="280"/>
                    <a:pt x="149" y="224"/>
                  </a:cubicBezTo>
                  <a:cubicBezTo>
                    <a:pt x="186" y="169"/>
                    <a:pt x="243" y="132"/>
                    <a:pt x="317" y="94"/>
                  </a:cubicBezTo>
                  <a:cubicBezTo>
                    <a:pt x="372" y="57"/>
                    <a:pt x="446" y="38"/>
                    <a:pt x="520" y="38"/>
                  </a:cubicBezTo>
                  <a:cubicBezTo>
                    <a:pt x="577" y="20"/>
                    <a:pt x="651" y="20"/>
                    <a:pt x="706" y="20"/>
                  </a:cubicBezTo>
                  <a:cubicBezTo>
                    <a:pt x="780" y="38"/>
                    <a:pt x="837" y="57"/>
                    <a:pt x="892" y="75"/>
                  </a:cubicBezTo>
                  <a:cubicBezTo>
                    <a:pt x="948" y="112"/>
                    <a:pt x="1003" y="132"/>
                    <a:pt x="1040" y="169"/>
                  </a:cubicBezTo>
                  <a:cubicBezTo>
                    <a:pt x="1003" y="132"/>
                    <a:pt x="966" y="94"/>
                    <a:pt x="911" y="75"/>
                  </a:cubicBezTo>
                  <a:cubicBezTo>
                    <a:pt x="855" y="38"/>
                    <a:pt x="780" y="20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8437942" y="5047996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6" y="0"/>
                  </a:moveTo>
                  <a:cubicBezTo>
                    <a:pt x="180" y="0"/>
                    <a:pt x="63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1"/>
                  </a:cubicBezTo>
                  <a:cubicBezTo>
                    <a:pt x="829" y="185"/>
                    <a:pt x="551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437046" y="5046698"/>
              <a:ext cx="37507" cy="54873"/>
            </a:xfrm>
            <a:custGeom>
              <a:avLst/>
              <a:gdLst/>
              <a:ahLst/>
              <a:cxnLst/>
              <a:rect l="l" t="t" r="r" b="b"/>
              <a:pathLst>
                <a:path w="838" h="1226" extrusionOk="0">
                  <a:moveTo>
                    <a:pt x="335" y="0"/>
                  </a:moveTo>
                  <a:cubicBezTo>
                    <a:pt x="280" y="0"/>
                    <a:pt x="224" y="19"/>
                    <a:pt x="169" y="37"/>
                  </a:cubicBezTo>
                  <a:cubicBezTo>
                    <a:pt x="132" y="57"/>
                    <a:pt x="95" y="74"/>
                    <a:pt x="75" y="94"/>
                  </a:cubicBezTo>
                  <a:lnTo>
                    <a:pt x="20" y="149"/>
                  </a:lnTo>
                  <a:cubicBezTo>
                    <a:pt x="20" y="149"/>
                    <a:pt x="20" y="168"/>
                    <a:pt x="1" y="168"/>
                  </a:cubicBezTo>
                  <a:cubicBezTo>
                    <a:pt x="1" y="186"/>
                    <a:pt x="1" y="205"/>
                    <a:pt x="20" y="205"/>
                  </a:cubicBezTo>
                  <a:cubicBezTo>
                    <a:pt x="20" y="205"/>
                    <a:pt x="38" y="205"/>
                    <a:pt x="38" y="186"/>
                  </a:cubicBezTo>
                  <a:cubicBezTo>
                    <a:pt x="38" y="186"/>
                    <a:pt x="57" y="186"/>
                    <a:pt x="57" y="168"/>
                  </a:cubicBezTo>
                  <a:cubicBezTo>
                    <a:pt x="75" y="168"/>
                    <a:pt x="75" y="149"/>
                    <a:pt x="95" y="131"/>
                  </a:cubicBezTo>
                  <a:cubicBezTo>
                    <a:pt x="132" y="112"/>
                    <a:pt x="150" y="94"/>
                    <a:pt x="187" y="74"/>
                  </a:cubicBezTo>
                  <a:cubicBezTo>
                    <a:pt x="224" y="57"/>
                    <a:pt x="280" y="37"/>
                    <a:pt x="335" y="37"/>
                  </a:cubicBezTo>
                  <a:cubicBezTo>
                    <a:pt x="429" y="37"/>
                    <a:pt x="558" y="74"/>
                    <a:pt x="652" y="168"/>
                  </a:cubicBezTo>
                  <a:cubicBezTo>
                    <a:pt x="707" y="205"/>
                    <a:pt x="744" y="260"/>
                    <a:pt x="781" y="317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94"/>
                    <a:pt x="800" y="651"/>
                    <a:pt x="781" y="725"/>
                  </a:cubicBezTo>
                  <a:cubicBezTo>
                    <a:pt x="763" y="799"/>
                    <a:pt x="744" y="854"/>
                    <a:pt x="707" y="911"/>
                  </a:cubicBezTo>
                  <a:cubicBezTo>
                    <a:pt x="763" y="854"/>
                    <a:pt x="781" y="799"/>
                    <a:pt x="800" y="725"/>
                  </a:cubicBezTo>
                  <a:cubicBezTo>
                    <a:pt x="818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800" y="297"/>
                  </a:cubicBezTo>
                  <a:cubicBezTo>
                    <a:pt x="763" y="242"/>
                    <a:pt x="726" y="186"/>
                    <a:pt x="670" y="131"/>
                  </a:cubicBezTo>
                  <a:cubicBezTo>
                    <a:pt x="558" y="57"/>
                    <a:pt x="447" y="19"/>
                    <a:pt x="335" y="0"/>
                  </a:cubicBezTo>
                  <a:close/>
                  <a:moveTo>
                    <a:pt x="707" y="911"/>
                  </a:moveTo>
                  <a:cubicBezTo>
                    <a:pt x="669" y="966"/>
                    <a:pt x="615" y="1003"/>
                    <a:pt x="577" y="1040"/>
                  </a:cubicBezTo>
                  <a:cubicBezTo>
                    <a:pt x="521" y="1077"/>
                    <a:pt x="484" y="1114"/>
                    <a:pt x="429" y="1134"/>
                  </a:cubicBezTo>
                  <a:cubicBezTo>
                    <a:pt x="335" y="1189"/>
                    <a:pt x="243" y="1208"/>
                    <a:pt x="187" y="1208"/>
                  </a:cubicBezTo>
                  <a:cubicBezTo>
                    <a:pt x="112" y="1226"/>
                    <a:pt x="95" y="1226"/>
                    <a:pt x="95" y="1226"/>
                  </a:cubicBezTo>
                  <a:lnTo>
                    <a:pt x="187" y="1226"/>
                  </a:lnTo>
                  <a:cubicBezTo>
                    <a:pt x="243" y="1208"/>
                    <a:pt x="335" y="1189"/>
                    <a:pt x="429" y="1152"/>
                  </a:cubicBezTo>
                  <a:cubicBezTo>
                    <a:pt x="484" y="1134"/>
                    <a:pt x="540" y="1097"/>
                    <a:pt x="577" y="1059"/>
                  </a:cubicBezTo>
                  <a:cubicBezTo>
                    <a:pt x="632" y="1022"/>
                    <a:pt x="669" y="966"/>
                    <a:pt x="707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8176916" y="5014293"/>
              <a:ext cx="144701" cy="145462"/>
            </a:xfrm>
            <a:custGeom>
              <a:avLst/>
              <a:gdLst/>
              <a:ahLst/>
              <a:cxnLst/>
              <a:rect l="l" t="t" r="r" b="b"/>
              <a:pathLst>
                <a:path w="3233" h="3250" extrusionOk="0">
                  <a:moveTo>
                    <a:pt x="1616" y="1"/>
                  </a:moveTo>
                  <a:cubicBezTo>
                    <a:pt x="724" y="1"/>
                    <a:pt x="1" y="724"/>
                    <a:pt x="1" y="1616"/>
                  </a:cubicBezTo>
                  <a:cubicBezTo>
                    <a:pt x="1" y="2507"/>
                    <a:pt x="724" y="3250"/>
                    <a:pt x="1616" y="3250"/>
                  </a:cubicBezTo>
                  <a:cubicBezTo>
                    <a:pt x="2507" y="3250"/>
                    <a:pt x="3232" y="2507"/>
                    <a:pt x="3232" y="1616"/>
                  </a:cubicBezTo>
                  <a:cubicBezTo>
                    <a:pt x="3232" y="724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8176065" y="5013666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3251" y="1749"/>
                  </a:moveTo>
                  <a:cubicBezTo>
                    <a:pt x="3250" y="1823"/>
                    <a:pt x="3231" y="1931"/>
                    <a:pt x="3195" y="2057"/>
                  </a:cubicBezTo>
                  <a:cubicBezTo>
                    <a:pt x="3158" y="2206"/>
                    <a:pt x="3103" y="2355"/>
                    <a:pt x="2991" y="2521"/>
                  </a:cubicBezTo>
                  <a:cubicBezTo>
                    <a:pt x="3103" y="2355"/>
                    <a:pt x="3158" y="2206"/>
                    <a:pt x="3195" y="2075"/>
                  </a:cubicBezTo>
                  <a:cubicBezTo>
                    <a:pt x="3231" y="1932"/>
                    <a:pt x="3250" y="1823"/>
                    <a:pt x="3251" y="1749"/>
                  </a:cubicBezTo>
                  <a:close/>
                  <a:moveTo>
                    <a:pt x="1615" y="0"/>
                  </a:moveTo>
                  <a:cubicBezTo>
                    <a:pt x="1543" y="0"/>
                    <a:pt x="1468" y="5"/>
                    <a:pt x="1394" y="15"/>
                  </a:cubicBezTo>
                  <a:cubicBezTo>
                    <a:pt x="1320" y="32"/>
                    <a:pt x="1263" y="52"/>
                    <a:pt x="1189" y="70"/>
                  </a:cubicBezTo>
                  <a:cubicBezTo>
                    <a:pt x="1152" y="70"/>
                    <a:pt x="1115" y="89"/>
                    <a:pt x="1078" y="107"/>
                  </a:cubicBezTo>
                  <a:cubicBezTo>
                    <a:pt x="1041" y="107"/>
                    <a:pt x="1003" y="126"/>
                    <a:pt x="966" y="144"/>
                  </a:cubicBezTo>
                  <a:cubicBezTo>
                    <a:pt x="706" y="255"/>
                    <a:pt x="446" y="460"/>
                    <a:pt x="280" y="738"/>
                  </a:cubicBezTo>
                  <a:cubicBezTo>
                    <a:pt x="94" y="998"/>
                    <a:pt x="1" y="1315"/>
                    <a:pt x="1" y="1630"/>
                  </a:cubicBezTo>
                  <a:cubicBezTo>
                    <a:pt x="1" y="1946"/>
                    <a:pt x="94" y="2280"/>
                    <a:pt x="280" y="2540"/>
                  </a:cubicBezTo>
                  <a:cubicBezTo>
                    <a:pt x="446" y="2800"/>
                    <a:pt x="706" y="3004"/>
                    <a:pt x="986" y="3115"/>
                  </a:cubicBezTo>
                  <a:cubicBezTo>
                    <a:pt x="706" y="2986"/>
                    <a:pt x="466" y="2781"/>
                    <a:pt x="298" y="2521"/>
                  </a:cubicBezTo>
                  <a:cubicBezTo>
                    <a:pt x="112" y="2261"/>
                    <a:pt x="20" y="1946"/>
                    <a:pt x="20" y="1630"/>
                  </a:cubicBezTo>
                  <a:cubicBezTo>
                    <a:pt x="20" y="1315"/>
                    <a:pt x="112" y="998"/>
                    <a:pt x="298" y="738"/>
                  </a:cubicBezTo>
                  <a:cubicBezTo>
                    <a:pt x="466" y="478"/>
                    <a:pt x="706" y="275"/>
                    <a:pt x="986" y="163"/>
                  </a:cubicBezTo>
                  <a:cubicBezTo>
                    <a:pt x="1023" y="144"/>
                    <a:pt x="1060" y="126"/>
                    <a:pt x="1078" y="126"/>
                  </a:cubicBezTo>
                  <a:cubicBezTo>
                    <a:pt x="1115" y="107"/>
                    <a:pt x="1152" y="89"/>
                    <a:pt x="1189" y="89"/>
                  </a:cubicBezTo>
                  <a:cubicBezTo>
                    <a:pt x="1263" y="70"/>
                    <a:pt x="1338" y="52"/>
                    <a:pt x="1394" y="32"/>
                  </a:cubicBezTo>
                  <a:cubicBezTo>
                    <a:pt x="1468" y="24"/>
                    <a:pt x="1543" y="19"/>
                    <a:pt x="1615" y="19"/>
                  </a:cubicBezTo>
                  <a:cubicBezTo>
                    <a:pt x="1687" y="19"/>
                    <a:pt x="1756" y="24"/>
                    <a:pt x="1821" y="32"/>
                  </a:cubicBezTo>
                  <a:cubicBezTo>
                    <a:pt x="1951" y="52"/>
                    <a:pt x="2081" y="70"/>
                    <a:pt x="2211" y="126"/>
                  </a:cubicBezTo>
                  <a:cubicBezTo>
                    <a:pt x="2323" y="163"/>
                    <a:pt x="2434" y="218"/>
                    <a:pt x="2526" y="292"/>
                  </a:cubicBezTo>
                  <a:cubicBezTo>
                    <a:pt x="2731" y="423"/>
                    <a:pt x="2880" y="590"/>
                    <a:pt x="2991" y="757"/>
                  </a:cubicBezTo>
                  <a:cubicBezTo>
                    <a:pt x="3083" y="906"/>
                    <a:pt x="3158" y="1072"/>
                    <a:pt x="3195" y="1203"/>
                  </a:cubicBezTo>
                  <a:cubicBezTo>
                    <a:pt x="3232" y="1332"/>
                    <a:pt x="3232" y="1444"/>
                    <a:pt x="3251" y="1518"/>
                  </a:cubicBezTo>
                  <a:lnTo>
                    <a:pt x="3251" y="1612"/>
                  </a:lnTo>
                  <a:lnTo>
                    <a:pt x="3251" y="1630"/>
                  </a:lnTo>
                  <a:lnTo>
                    <a:pt x="3251" y="1667"/>
                  </a:lnTo>
                  <a:cubicBezTo>
                    <a:pt x="3269" y="1649"/>
                    <a:pt x="3269" y="1630"/>
                    <a:pt x="3269" y="1630"/>
                  </a:cubicBezTo>
                  <a:lnTo>
                    <a:pt x="3269" y="1612"/>
                  </a:lnTo>
                  <a:lnTo>
                    <a:pt x="3269" y="1518"/>
                  </a:lnTo>
                  <a:cubicBezTo>
                    <a:pt x="3269" y="1444"/>
                    <a:pt x="3251" y="1332"/>
                    <a:pt x="3214" y="1203"/>
                  </a:cubicBezTo>
                  <a:cubicBezTo>
                    <a:pt x="3177" y="1055"/>
                    <a:pt x="3103" y="906"/>
                    <a:pt x="3009" y="738"/>
                  </a:cubicBezTo>
                  <a:cubicBezTo>
                    <a:pt x="2898" y="572"/>
                    <a:pt x="2749" y="404"/>
                    <a:pt x="2546" y="275"/>
                  </a:cubicBezTo>
                  <a:cubicBezTo>
                    <a:pt x="2452" y="200"/>
                    <a:pt x="2323" y="144"/>
                    <a:pt x="2211" y="107"/>
                  </a:cubicBezTo>
                  <a:cubicBezTo>
                    <a:pt x="2081" y="52"/>
                    <a:pt x="1951" y="32"/>
                    <a:pt x="1821" y="15"/>
                  </a:cubicBezTo>
                  <a:cubicBezTo>
                    <a:pt x="1756" y="5"/>
                    <a:pt x="1687" y="0"/>
                    <a:pt x="1615" y="0"/>
                  </a:cubicBezTo>
                  <a:close/>
                  <a:moveTo>
                    <a:pt x="2991" y="2521"/>
                  </a:moveTo>
                  <a:lnTo>
                    <a:pt x="2991" y="2521"/>
                  </a:lnTo>
                  <a:cubicBezTo>
                    <a:pt x="2880" y="2689"/>
                    <a:pt x="2731" y="2855"/>
                    <a:pt x="2526" y="2986"/>
                  </a:cubicBezTo>
                  <a:cubicBezTo>
                    <a:pt x="2434" y="3041"/>
                    <a:pt x="2323" y="3097"/>
                    <a:pt x="2211" y="3152"/>
                  </a:cubicBezTo>
                  <a:cubicBezTo>
                    <a:pt x="2323" y="3115"/>
                    <a:pt x="2434" y="3060"/>
                    <a:pt x="2546" y="2986"/>
                  </a:cubicBezTo>
                  <a:cubicBezTo>
                    <a:pt x="2731" y="2855"/>
                    <a:pt x="2898" y="2689"/>
                    <a:pt x="2991" y="2521"/>
                  </a:cubicBezTo>
                  <a:close/>
                  <a:moveTo>
                    <a:pt x="986" y="3115"/>
                  </a:moveTo>
                  <a:lnTo>
                    <a:pt x="986" y="3115"/>
                  </a:lnTo>
                  <a:cubicBezTo>
                    <a:pt x="1003" y="3135"/>
                    <a:pt x="1041" y="3152"/>
                    <a:pt x="1078" y="3172"/>
                  </a:cubicBezTo>
                  <a:cubicBezTo>
                    <a:pt x="1115" y="3172"/>
                    <a:pt x="1152" y="3189"/>
                    <a:pt x="1189" y="3189"/>
                  </a:cubicBezTo>
                  <a:cubicBezTo>
                    <a:pt x="1152" y="3172"/>
                    <a:pt x="1115" y="3172"/>
                    <a:pt x="1078" y="3152"/>
                  </a:cubicBezTo>
                  <a:cubicBezTo>
                    <a:pt x="1041" y="3135"/>
                    <a:pt x="1023" y="3135"/>
                    <a:pt x="986" y="3115"/>
                  </a:cubicBezTo>
                  <a:close/>
                  <a:moveTo>
                    <a:pt x="2211" y="3152"/>
                  </a:moveTo>
                  <a:lnTo>
                    <a:pt x="2211" y="3152"/>
                  </a:lnTo>
                  <a:cubicBezTo>
                    <a:pt x="2081" y="3189"/>
                    <a:pt x="1951" y="3227"/>
                    <a:pt x="1821" y="3246"/>
                  </a:cubicBezTo>
                  <a:cubicBezTo>
                    <a:pt x="1951" y="3227"/>
                    <a:pt x="2081" y="3209"/>
                    <a:pt x="2211" y="3152"/>
                  </a:cubicBezTo>
                  <a:close/>
                  <a:moveTo>
                    <a:pt x="1189" y="3189"/>
                  </a:moveTo>
                  <a:cubicBezTo>
                    <a:pt x="1263" y="3227"/>
                    <a:pt x="1320" y="3227"/>
                    <a:pt x="1394" y="3246"/>
                  </a:cubicBezTo>
                  <a:cubicBezTo>
                    <a:pt x="1468" y="3255"/>
                    <a:pt x="1543" y="3259"/>
                    <a:pt x="1615" y="3259"/>
                  </a:cubicBezTo>
                  <a:cubicBezTo>
                    <a:pt x="1686" y="3259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3" y="3251"/>
                    <a:pt x="1744" y="3253"/>
                    <a:pt x="1704" y="3253"/>
                  </a:cubicBezTo>
                  <a:cubicBezTo>
                    <a:pt x="1605" y="3253"/>
                    <a:pt x="1500" y="3240"/>
                    <a:pt x="1394" y="3227"/>
                  </a:cubicBezTo>
                  <a:cubicBezTo>
                    <a:pt x="1338" y="3227"/>
                    <a:pt x="1263" y="3209"/>
                    <a:pt x="1189" y="31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8197683" y="5035061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0" y="0"/>
                    <a:pt x="0" y="520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197683" y="5035061"/>
              <a:ext cx="103972" cy="103077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2303" y="1245"/>
                  </a:moveTo>
                  <a:cubicBezTo>
                    <a:pt x="2285" y="1245"/>
                    <a:pt x="2303" y="1263"/>
                    <a:pt x="2285" y="1282"/>
                  </a:cubicBezTo>
                  <a:lnTo>
                    <a:pt x="2285" y="1337"/>
                  </a:lnTo>
                  <a:cubicBezTo>
                    <a:pt x="2285" y="1319"/>
                    <a:pt x="2285" y="1300"/>
                    <a:pt x="2303" y="1282"/>
                  </a:cubicBezTo>
                  <a:lnTo>
                    <a:pt x="2303" y="1245"/>
                  </a:lnTo>
                  <a:close/>
                  <a:moveTo>
                    <a:pt x="1134" y="0"/>
                  </a:moveTo>
                  <a:cubicBezTo>
                    <a:pt x="1078" y="0"/>
                    <a:pt x="1040" y="0"/>
                    <a:pt x="985" y="19"/>
                  </a:cubicBezTo>
                  <a:cubicBezTo>
                    <a:pt x="874" y="19"/>
                    <a:pt x="780" y="57"/>
                    <a:pt x="688" y="94"/>
                  </a:cubicBezTo>
                  <a:cubicBezTo>
                    <a:pt x="651" y="112"/>
                    <a:pt x="632" y="131"/>
                    <a:pt x="614" y="131"/>
                  </a:cubicBezTo>
                  <a:cubicBezTo>
                    <a:pt x="595" y="149"/>
                    <a:pt x="558" y="168"/>
                    <a:pt x="540" y="168"/>
                  </a:cubicBezTo>
                  <a:lnTo>
                    <a:pt x="503" y="186"/>
                  </a:lnTo>
                  <a:cubicBezTo>
                    <a:pt x="503" y="205"/>
                    <a:pt x="483" y="205"/>
                    <a:pt x="483" y="223"/>
                  </a:cubicBezTo>
                  <a:cubicBezTo>
                    <a:pt x="446" y="242"/>
                    <a:pt x="428" y="260"/>
                    <a:pt x="409" y="260"/>
                  </a:cubicBezTo>
                  <a:cubicBezTo>
                    <a:pt x="335" y="334"/>
                    <a:pt x="260" y="428"/>
                    <a:pt x="186" y="520"/>
                  </a:cubicBezTo>
                  <a:cubicBezTo>
                    <a:pt x="131" y="614"/>
                    <a:pt x="75" y="706"/>
                    <a:pt x="38" y="817"/>
                  </a:cubicBezTo>
                  <a:cubicBezTo>
                    <a:pt x="20" y="929"/>
                    <a:pt x="0" y="1040"/>
                    <a:pt x="0" y="1152"/>
                  </a:cubicBezTo>
                  <a:cubicBezTo>
                    <a:pt x="0" y="1263"/>
                    <a:pt x="20" y="1374"/>
                    <a:pt x="57" y="1486"/>
                  </a:cubicBezTo>
                  <a:cubicBezTo>
                    <a:pt x="20" y="1374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ubicBezTo>
                    <a:pt x="94" y="725"/>
                    <a:pt x="149" y="614"/>
                    <a:pt x="206" y="520"/>
                  </a:cubicBezTo>
                  <a:cubicBezTo>
                    <a:pt x="260" y="428"/>
                    <a:pt x="335" y="354"/>
                    <a:pt x="428" y="279"/>
                  </a:cubicBezTo>
                  <a:cubicBezTo>
                    <a:pt x="446" y="260"/>
                    <a:pt x="466" y="242"/>
                    <a:pt x="483" y="242"/>
                  </a:cubicBezTo>
                  <a:lnTo>
                    <a:pt x="520" y="205"/>
                  </a:lnTo>
                  <a:lnTo>
                    <a:pt x="558" y="186"/>
                  </a:lnTo>
                  <a:cubicBezTo>
                    <a:pt x="577" y="168"/>
                    <a:pt x="595" y="168"/>
                    <a:pt x="614" y="149"/>
                  </a:cubicBezTo>
                  <a:cubicBezTo>
                    <a:pt x="651" y="131"/>
                    <a:pt x="669" y="131"/>
                    <a:pt x="688" y="112"/>
                  </a:cubicBezTo>
                  <a:cubicBezTo>
                    <a:pt x="780" y="74"/>
                    <a:pt x="892" y="37"/>
                    <a:pt x="985" y="37"/>
                  </a:cubicBezTo>
                  <a:cubicBezTo>
                    <a:pt x="1040" y="19"/>
                    <a:pt x="1078" y="19"/>
                    <a:pt x="1134" y="19"/>
                  </a:cubicBezTo>
                  <a:lnTo>
                    <a:pt x="1283" y="19"/>
                  </a:lnTo>
                  <a:cubicBezTo>
                    <a:pt x="1468" y="57"/>
                    <a:pt x="1654" y="112"/>
                    <a:pt x="1783" y="205"/>
                  </a:cubicBezTo>
                  <a:cubicBezTo>
                    <a:pt x="1932" y="297"/>
                    <a:pt x="2025" y="428"/>
                    <a:pt x="2100" y="539"/>
                  </a:cubicBezTo>
                  <a:cubicBezTo>
                    <a:pt x="2174" y="651"/>
                    <a:pt x="2229" y="762"/>
                    <a:pt x="2248" y="854"/>
                  </a:cubicBezTo>
                  <a:cubicBezTo>
                    <a:pt x="2248" y="874"/>
                    <a:pt x="2266" y="892"/>
                    <a:pt x="2266" y="929"/>
                  </a:cubicBezTo>
                  <a:lnTo>
                    <a:pt x="2266" y="985"/>
                  </a:lnTo>
                  <a:cubicBezTo>
                    <a:pt x="2285" y="1003"/>
                    <a:pt x="2285" y="1022"/>
                    <a:pt x="2285" y="1040"/>
                  </a:cubicBezTo>
                  <a:lnTo>
                    <a:pt x="2285" y="1077"/>
                  </a:lnTo>
                  <a:lnTo>
                    <a:pt x="2285" y="1152"/>
                  </a:lnTo>
                  <a:lnTo>
                    <a:pt x="2323" y="1152"/>
                  </a:lnTo>
                  <a:cubicBezTo>
                    <a:pt x="2323" y="1152"/>
                    <a:pt x="2303" y="1134"/>
                    <a:pt x="2303" y="1077"/>
                  </a:cubicBezTo>
                  <a:lnTo>
                    <a:pt x="2303" y="1022"/>
                  </a:lnTo>
                  <a:lnTo>
                    <a:pt x="2303" y="985"/>
                  </a:lnTo>
                  <a:cubicBezTo>
                    <a:pt x="2303" y="966"/>
                    <a:pt x="2285" y="929"/>
                    <a:pt x="2285" y="911"/>
                  </a:cubicBezTo>
                  <a:cubicBezTo>
                    <a:pt x="2285" y="892"/>
                    <a:pt x="2285" y="874"/>
                    <a:pt x="2266" y="854"/>
                  </a:cubicBezTo>
                  <a:cubicBezTo>
                    <a:pt x="2248" y="743"/>
                    <a:pt x="2192" y="632"/>
                    <a:pt x="2118" y="520"/>
                  </a:cubicBezTo>
                  <a:cubicBezTo>
                    <a:pt x="2043" y="409"/>
                    <a:pt x="1932" y="279"/>
                    <a:pt x="1803" y="186"/>
                  </a:cubicBezTo>
                  <a:cubicBezTo>
                    <a:pt x="1654" y="94"/>
                    <a:pt x="1486" y="19"/>
                    <a:pt x="1283" y="0"/>
                  </a:cubicBezTo>
                  <a:close/>
                  <a:moveTo>
                    <a:pt x="2285" y="1337"/>
                  </a:moveTo>
                  <a:cubicBezTo>
                    <a:pt x="2285" y="1357"/>
                    <a:pt x="2285" y="1374"/>
                    <a:pt x="2266" y="1394"/>
                  </a:cubicBezTo>
                  <a:cubicBezTo>
                    <a:pt x="2266" y="1412"/>
                    <a:pt x="2266" y="1431"/>
                    <a:pt x="2248" y="1468"/>
                  </a:cubicBez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29" y="1560"/>
                    <a:pt x="2266" y="1468"/>
                  </a:cubicBezTo>
                  <a:cubicBezTo>
                    <a:pt x="2266" y="1431"/>
                    <a:pt x="2266" y="1412"/>
                    <a:pt x="2285" y="1394"/>
                  </a:cubicBezTo>
                  <a:lnTo>
                    <a:pt x="2285" y="1337"/>
                  </a:lnTo>
                  <a:close/>
                  <a:moveTo>
                    <a:pt x="57" y="1486"/>
                  </a:moveTo>
                  <a:lnTo>
                    <a:pt x="57" y="1486"/>
                  </a:lnTo>
                  <a:cubicBezTo>
                    <a:pt x="75" y="1597"/>
                    <a:pt x="131" y="1709"/>
                    <a:pt x="186" y="1802"/>
                  </a:cubicBezTo>
                  <a:cubicBezTo>
                    <a:pt x="260" y="1894"/>
                    <a:pt x="335" y="1969"/>
                    <a:pt x="409" y="2043"/>
                  </a:cubicBezTo>
                  <a:cubicBezTo>
                    <a:pt x="428" y="2062"/>
                    <a:pt x="446" y="2080"/>
                    <a:pt x="483" y="2099"/>
                  </a:cubicBezTo>
                  <a:cubicBezTo>
                    <a:pt x="483" y="2099"/>
                    <a:pt x="503" y="2099"/>
                    <a:pt x="503" y="2117"/>
                  </a:cubicBezTo>
                  <a:lnTo>
                    <a:pt x="540" y="2137"/>
                  </a:lnTo>
                  <a:cubicBezTo>
                    <a:pt x="577" y="2154"/>
                    <a:pt x="595" y="2154"/>
                    <a:pt x="614" y="2174"/>
                  </a:cubicBezTo>
                  <a:lnTo>
                    <a:pt x="558" y="2117"/>
                  </a:lnTo>
                  <a:lnTo>
                    <a:pt x="520" y="2099"/>
                  </a:lnTo>
                  <a:cubicBezTo>
                    <a:pt x="503" y="2099"/>
                    <a:pt x="503" y="2080"/>
                    <a:pt x="483" y="2080"/>
                  </a:cubicBezTo>
                  <a:lnTo>
                    <a:pt x="428" y="2025"/>
                  </a:lnTo>
                  <a:cubicBezTo>
                    <a:pt x="335" y="1969"/>
                    <a:pt x="260" y="1877"/>
                    <a:pt x="206" y="1783"/>
                  </a:cubicBezTo>
                  <a:cubicBezTo>
                    <a:pt x="149" y="1691"/>
                    <a:pt x="94" y="1597"/>
                    <a:pt x="57" y="1486"/>
                  </a:cubicBezTo>
                  <a:close/>
                  <a:moveTo>
                    <a:pt x="614" y="2174"/>
                  </a:moveTo>
                  <a:cubicBezTo>
                    <a:pt x="632" y="2192"/>
                    <a:pt x="669" y="2192"/>
                    <a:pt x="688" y="2211"/>
                  </a:cubicBezTo>
                  <a:cubicBezTo>
                    <a:pt x="780" y="2248"/>
                    <a:pt x="892" y="2285"/>
                    <a:pt x="985" y="2303"/>
                  </a:cubicBezTo>
                  <a:lnTo>
                    <a:pt x="1134" y="2303"/>
                  </a:lnTo>
                  <a:cubicBezTo>
                    <a:pt x="1078" y="2303"/>
                    <a:pt x="1040" y="2303"/>
                    <a:pt x="985" y="2285"/>
                  </a:cubicBezTo>
                  <a:cubicBezTo>
                    <a:pt x="892" y="2266"/>
                    <a:pt x="780" y="2248"/>
                    <a:pt x="688" y="2192"/>
                  </a:cubicBezTo>
                  <a:cubicBezTo>
                    <a:pt x="669" y="2192"/>
                    <a:pt x="651" y="2174"/>
                    <a:pt x="614" y="2174"/>
                  </a:cubicBezTo>
                  <a:close/>
                  <a:moveTo>
                    <a:pt x="2117" y="1783"/>
                  </a:moveTo>
                  <a:cubicBezTo>
                    <a:pt x="2043" y="1894"/>
                    <a:pt x="1932" y="2006"/>
                    <a:pt x="1783" y="2099"/>
                  </a:cubicBezTo>
                  <a:cubicBezTo>
                    <a:pt x="1654" y="2192"/>
                    <a:pt x="1468" y="2266"/>
                    <a:pt x="1283" y="2285"/>
                  </a:cubicBezTo>
                  <a:cubicBezTo>
                    <a:pt x="1263" y="2303"/>
                    <a:pt x="1226" y="2303"/>
                    <a:pt x="1208" y="2303"/>
                  </a:cubicBezTo>
                  <a:lnTo>
                    <a:pt x="1283" y="2303"/>
                  </a:lnTo>
                  <a:cubicBezTo>
                    <a:pt x="1468" y="2285"/>
                    <a:pt x="1654" y="2211"/>
                    <a:pt x="1783" y="2117"/>
                  </a:cubicBezTo>
                  <a:cubicBezTo>
                    <a:pt x="1932" y="2025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210171" y="5047548"/>
              <a:ext cx="78191" cy="78952"/>
            </a:xfrm>
            <a:custGeom>
              <a:avLst/>
              <a:gdLst/>
              <a:ahLst/>
              <a:cxnLst/>
              <a:rect l="l" t="t" r="r" b="b"/>
              <a:pathLst>
                <a:path w="1747" h="1764" extrusionOk="0">
                  <a:moveTo>
                    <a:pt x="873" y="0"/>
                  </a:moveTo>
                  <a:cubicBezTo>
                    <a:pt x="390" y="0"/>
                    <a:pt x="1" y="390"/>
                    <a:pt x="1" y="873"/>
                  </a:cubicBezTo>
                  <a:cubicBezTo>
                    <a:pt x="1" y="1355"/>
                    <a:pt x="390" y="1764"/>
                    <a:pt x="873" y="1764"/>
                  </a:cubicBezTo>
                  <a:cubicBezTo>
                    <a:pt x="1356" y="1764"/>
                    <a:pt x="1746" y="1355"/>
                    <a:pt x="1746" y="873"/>
                  </a:cubicBezTo>
                  <a:cubicBezTo>
                    <a:pt x="1746" y="390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8209320" y="5046698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5" y="1040"/>
                  </a:moveTo>
                  <a:cubicBezTo>
                    <a:pt x="1765" y="1040"/>
                    <a:pt x="1746" y="1059"/>
                    <a:pt x="1746" y="1077"/>
                  </a:cubicBezTo>
                  <a:lnTo>
                    <a:pt x="1746" y="1134"/>
                  </a:lnTo>
                  <a:cubicBezTo>
                    <a:pt x="1746" y="1114"/>
                    <a:pt x="1746" y="1097"/>
                    <a:pt x="1765" y="1077"/>
                  </a:cubicBezTo>
                  <a:lnTo>
                    <a:pt x="1765" y="1040"/>
                  </a:lnTo>
                  <a:close/>
                  <a:moveTo>
                    <a:pt x="1746" y="1134"/>
                  </a:moveTo>
                  <a:lnTo>
                    <a:pt x="1746" y="1134"/>
                  </a:lnTo>
                  <a:cubicBezTo>
                    <a:pt x="1709" y="1208"/>
                    <a:pt x="1691" y="1282"/>
                    <a:pt x="1635" y="1374"/>
                  </a:cubicBezTo>
                  <a:cubicBezTo>
                    <a:pt x="1691" y="1300"/>
                    <a:pt x="1728" y="1208"/>
                    <a:pt x="1746" y="1134"/>
                  </a:cubicBez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9"/>
                  </a:cubicBezTo>
                  <a:cubicBezTo>
                    <a:pt x="688" y="19"/>
                    <a:pt x="614" y="57"/>
                    <a:pt x="540" y="74"/>
                  </a:cubicBezTo>
                  <a:cubicBezTo>
                    <a:pt x="466" y="112"/>
                    <a:pt x="391" y="168"/>
                    <a:pt x="317" y="223"/>
                  </a:cubicBezTo>
                  <a:cubicBezTo>
                    <a:pt x="260" y="260"/>
                    <a:pt x="206" y="334"/>
                    <a:pt x="149" y="409"/>
                  </a:cubicBezTo>
                  <a:lnTo>
                    <a:pt x="38" y="632"/>
                  </a:lnTo>
                  <a:cubicBezTo>
                    <a:pt x="20" y="725"/>
                    <a:pt x="0" y="817"/>
                    <a:pt x="0" y="892"/>
                  </a:cubicBezTo>
                  <a:cubicBezTo>
                    <a:pt x="0" y="985"/>
                    <a:pt x="20" y="1077"/>
                    <a:pt x="38" y="1152"/>
                  </a:cubicBezTo>
                  <a:cubicBezTo>
                    <a:pt x="75" y="1245"/>
                    <a:pt x="112" y="1319"/>
                    <a:pt x="149" y="1394"/>
                  </a:cubicBezTo>
                  <a:cubicBezTo>
                    <a:pt x="206" y="1449"/>
                    <a:pt x="260" y="1523"/>
                    <a:pt x="317" y="1579"/>
                  </a:cubicBezTo>
                  <a:cubicBezTo>
                    <a:pt x="391" y="1634"/>
                    <a:pt x="466" y="1672"/>
                    <a:pt x="540" y="1709"/>
                  </a:cubicBezTo>
                  <a:cubicBezTo>
                    <a:pt x="614" y="1728"/>
                    <a:pt x="688" y="1765"/>
                    <a:pt x="763" y="1765"/>
                  </a:cubicBezTo>
                  <a:cubicBezTo>
                    <a:pt x="688" y="1746"/>
                    <a:pt x="614" y="1728"/>
                    <a:pt x="540" y="1691"/>
                  </a:cubicBezTo>
                  <a:cubicBezTo>
                    <a:pt x="466" y="1672"/>
                    <a:pt x="391" y="1617"/>
                    <a:pt x="335" y="1560"/>
                  </a:cubicBezTo>
                  <a:cubicBezTo>
                    <a:pt x="260" y="1505"/>
                    <a:pt x="206" y="1449"/>
                    <a:pt x="168" y="1374"/>
                  </a:cubicBezTo>
                  <a:cubicBezTo>
                    <a:pt x="112" y="1300"/>
                    <a:pt x="75" y="1226"/>
                    <a:pt x="57" y="1152"/>
                  </a:cubicBezTo>
                  <a:cubicBezTo>
                    <a:pt x="38" y="1059"/>
                    <a:pt x="20" y="985"/>
                    <a:pt x="20" y="892"/>
                  </a:cubicBezTo>
                  <a:cubicBezTo>
                    <a:pt x="20" y="817"/>
                    <a:pt x="38" y="725"/>
                    <a:pt x="57" y="651"/>
                  </a:cubicBezTo>
                  <a:cubicBezTo>
                    <a:pt x="75" y="557"/>
                    <a:pt x="112" y="483"/>
                    <a:pt x="168" y="409"/>
                  </a:cubicBezTo>
                  <a:cubicBezTo>
                    <a:pt x="206" y="354"/>
                    <a:pt x="260" y="279"/>
                    <a:pt x="335" y="223"/>
                  </a:cubicBezTo>
                  <a:cubicBezTo>
                    <a:pt x="391" y="168"/>
                    <a:pt x="466" y="131"/>
                    <a:pt x="540" y="94"/>
                  </a:cubicBezTo>
                  <a:cubicBezTo>
                    <a:pt x="614" y="74"/>
                    <a:pt x="688" y="37"/>
                    <a:pt x="763" y="37"/>
                  </a:cubicBezTo>
                  <a:cubicBezTo>
                    <a:pt x="800" y="19"/>
                    <a:pt x="837" y="19"/>
                    <a:pt x="874" y="19"/>
                  </a:cubicBezTo>
                  <a:lnTo>
                    <a:pt x="929" y="19"/>
                  </a:lnTo>
                  <a:cubicBezTo>
                    <a:pt x="939" y="28"/>
                    <a:pt x="948" y="28"/>
                    <a:pt x="957" y="28"/>
                  </a:cubicBezTo>
                  <a:cubicBezTo>
                    <a:pt x="967" y="28"/>
                    <a:pt x="976" y="28"/>
                    <a:pt x="985" y="37"/>
                  </a:cubicBezTo>
                  <a:cubicBezTo>
                    <a:pt x="1134" y="57"/>
                    <a:pt x="1263" y="94"/>
                    <a:pt x="1375" y="168"/>
                  </a:cubicBezTo>
                  <a:cubicBezTo>
                    <a:pt x="1486" y="242"/>
                    <a:pt x="1560" y="334"/>
                    <a:pt x="1617" y="428"/>
                  </a:cubicBezTo>
                  <a:cubicBezTo>
                    <a:pt x="1672" y="502"/>
                    <a:pt x="1709" y="594"/>
                    <a:pt x="1728" y="669"/>
                  </a:cubicBezTo>
                  <a:cubicBezTo>
                    <a:pt x="1728" y="688"/>
                    <a:pt x="1746" y="706"/>
                    <a:pt x="1746" y="725"/>
                  </a:cubicBezTo>
                  <a:lnTo>
                    <a:pt x="1746" y="762"/>
                  </a:lnTo>
                  <a:cubicBezTo>
                    <a:pt x="1746" y="780"/>
                    <a:pt x="1746" y="780"/>
                    <a:pt x="1765" y="799"/>
                  </a:cubicBezTo>
                  <a:lnTo>
                    <a:pt x="1765" y="837"/>
                  </a:lnTo>
                  <a:lnTo>
                    <a:pt x="1765" y="892"/>
                  </a:lnTo>
                  <a:lnTo>
                    <a:pt x="1765" y="966"/>
                  </a:lnTo>
                  <a:cubicBezTo>
                    <a:pt x="1783" y="911"/>
                    <a:pt x="1783" y="892"/>
                    <a:pt x="1783" y="892"/>
                  </a:cubicBezTo>
                  <a:lnTo>
                    <a:pt x="1783" y="837"/>
                  </a:lnTo>
                  <a:lnTo>
                    <a:pt x="1783" y="799"/>
                  </a:lnTo>
                  <a:cubicBezTo>
                    <a:pt x="1783" y="780"/>
                    <a:pt x="1783" y="780"/>
                    <a:pt x="1765" y="762"/>
                  </a:cubicBezTo>
                  <a:lnTo>
                    <a:pt x="1765" y="706"/>
                  </a:lnTo>
                  <a:cubicBezTo>
                    <a:pt x="1765" y="688"/>
                    <a:pt x="1765" y="669"/>
                    <a:pt x="1746" y="651"/>
                  </a:cubicBezTo>
                  <a:cubicBezTo>
                    <a:pt x="1728" y="577"/>
                    <a:pt x="1691" y="502"/>
                    <a:pt x="1635" y="409"/>
                  </a:cubicBezTo>
                  <a:cubicBezTo>
                    <a:pt x="1580" y="317"/>
                    <a:pt x="1505" y="223"/>
                    <a:pt x="1394" y="149"/>
                  </a:cubicBezTo>
                  <a:cubicBezTo>
                    <a:pt x="1283" y="74"/>
                    <a:pt x="1152" y="37"/>
                    <a:pt x="985" y="19"/>
                  </a:cubicBezTo>
                  <a:cubicBezTo>
                    <a:pt x="966" y="0"/>
                    <a:pt x="948" y="0"/>
                    <a:pt x="929" y="0"/>
                  </a:cubicBezTo>
                  <a:close/>
                  <a:moveTo>
                    <a:pt x="1635" y="1374"/>
                  </a:moveTo>
                  <a:cubicBezTo>
                    <a:pt x="1560" y="1468"/>
                    <a:pt x="1486" y="1560"/>
                    <a:pt x="1375" y="1617"/>
                  </a:cubicBezTo>
                  <a:cubicBezTo>
                    <a:pt x="1263" y="1691"/>
                    <a:pt x="1134" y="1746"/>
                    <a:pt x="985" y="1765"/>
                  </a:cubicBezTo>
                  <a:lnTo>
                    <a:pt x="763" y="1765"/>
                  </a:lnTo>
                  <a:cubicBezTo>
                    <a:pt x="800" y="1783"/>
                    <a:pt x="837" y="1783"/>
                    <a:pt x="874" y="1783"/>
                  </a:cubicBezTo>
                  <a:lnTo>
                    <a:pt x="985" y="1783"/>
                  </a:lnTo>
                  <a:cubicBezTo>
                    <a:pt x="1134" y="1765"/>
                    <a:pt x="1283" y="1709"/>
                    <a:pt x="1375" y="1634"/>
                  </a:cubicBezTo>
                  <a:cubicBezTo>
                    <a:pt x="1486" y="1560"/>
                    <a:pt x="1580" y="1468"/>
                    <a:pt x="1635" y="13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8204352" y="5068271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34" y="1"/>
                  </a:moveTo>
                  <a:cubicBezTo>
                    <a:pt x="334" y="1"/>
                    <a:pt x="0" y="615"/>
                    <a:pt x="594" y="986"/>
                  </a:cubicBezTo>
                  <a:cubicBezTo>
                    <a:pt x="670" y="1033"/>
                    <a:pt x="749" y="1053"/>
                    <a:pt x="826" y="1053"/>
                  </a:cubicBezTo>
                  <a:cubicBezTo>
                    <a:pt x="1147" y="1053"/>
                    <a:pt x="1432" y="702"/>
                    <a:pt x="1282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8214288" y="5068271"/>
              <a:ext cx="49949" cy="47801"/>
            </a:xfrm>
            <a:custGeom>
              <a:avLst/>
              <a:gdLst/>
              <a:ahLst/>
              <a:cxnLst/>
              <a:rect l="l" t="t" r="r" b="b"/>
              <a:pathLst>
                <a:path w="1116" h="106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1"/>
                    <a:pt x="75" y="75"/>
                  </a:cubicBezTo>
                  <a:cubicBezTo>
                    <a:pt x="57" y="150"/>
                    <a:pt x="20" y="224"/>
                    <a:pt x="20" y="335"/>
                  </a:cubicBezTo>
                  <a:cubicBezTo>
                    <a:pt x="38" y="224"/>
                    <a:pt x="57" y="150"/>
                    <a:pt x="75" y="95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2"/>
                    <a:pt x="20" y="447"/>
                    <a:pt x="20" y="503"/>
                  </a:cubicBezTo>
                  <a:cubicBezTo>
                    <a:pt x="38" y="577"/>
                    <a:pt x="57" y="632"/>
                    <a:pt x="75" y="689"/>
                  </a:cubicBezTo>
                  <a:cubicBezTo>
                    <a:pt x="112" y="763"/>
                    <a:pt x="149" y="818"/>
                    <a:pt x="206" y="855"/>
                  </a:cubicBezTo>
                  <a:lnTo>
                    <a:pt x="95" y="689"/>
                  </a:lnTo>
                  <a:cubicBezTo>
                    <a:pt x="57" y="632"/>
                    <a:pt x="38" y="558"/>
                    <a:pt x="38" y="503"/>
                  </a:cubicBezTo>
                  <a:cubicBezTo>
                    <a:pt x="20" y="447"/>
                    <a:pt x="20" y="392"/>
                    <a:pt x="20" y="335"/>
                  </a:cubicBezTo>
                  <a:close/>
                  <a:moveTo>
                    <a:pt x="1041" y="429"/>
                  </a:moveTo>
                  <a:cubicBezTo>
                    <a:pt x="1041" y="447"/>
                    <a:pt x="1023" y="447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78" y="540"/>
                  </a:cubicBezTo>
                  <a:lnTo>
                    <a:pt x="1078" y="652"/>
                  </a:lnTo>
                  <a:cubicBezTo>
                    <a:pt x="1060" y="689"/>
                    <a:pt x="1060" y="744"/>
                    <a:pt x="1023" y="781"/>
                  </a:cubicBezTo>
                  <a:cubicBezTo>
                    <a:pt x="986" y="875"/>
                    <a:pt x="892" y="967"/>
                    <a:pt x="763" y="1004"/>
                  </a:cubicBezTo>
                  <a:cubicBezTo>
                    <a:pt x="707" y="1041"/>
                    <a:pt x="632" y="1041"/>
                    <a:pt x="577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lnTo>
                    <a:pt x="206" y="855"/>
                  </a:lnTo>
                  <a:cubicBezTo>
                    <a:pt x="243" y="912"/>
                    <a:pt x="298" y="967"/>
                    <a:pt x="372" y="1004"/>
                  </a:cubicBezTo>
                  <a:cubicBezTo>
                    <a:pt x="429" y="1041"/>
                    <a:pt x="503" y="1060"/>
                    <a:pt x="577" y="1060"/>
                  </a:cubicBezTo>
                  <a:cubicBezTo>
                    <a:pt x="593" y="1065"/>
                    <a:pt x="611" y="1068"/>
                    <a:pt x="630" y="1068"/>
                  </a:cubicBezTo>
                  <a:cubicBezTo>
                    <a:pt x="675" y="1068"/>
                    <a:pt x="728" y="1055"/>
                    <a:pt x="781" y="1041"/>
                  </a:cubicBezTo>
                  <a:cubicBezTo>
                    <a:pt x="912" y="986"/>
                    <a:pt x="1004" y="892"/>
                    <a:pt x="1060" y="800"/>
                  </a:cubicBezTo>
                  <a:cubicBezTo>
                    <a:pt x="1097" y="744"/>
                    <a:pt x="1115" y="707"/>
                    <a:pt x="1115" y="652"/>
                  </a:cubicBezTo>
                  <a:lnTo>
                    <a:pt x="1115" y="540"/>
                  </a:lnTo>
                  <a:cubicBezTo>
                    <a:pt x="1115" y="503"/>
                    <a:pt x="1097" y="484"/>
                    <a:pt x="1097" y="466"/>
                  </a:cubicBezTo>
                  <a:cubicBezTo>
                    <a:pt x="1078" y="466"/>
                    <a:pt x="1078" y="447"/>
                    <a:pt x="1078" y="447"/>
                  </a:cubicBezTo>
                  <a:cubicBezTo>
                    <a:pt x="1060" y="429"/>
                    <a:pt x="1060" y="429"/>
                    <a:pt x="1041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8219301" y="5053501"/>
              <a:ext cx="62392" cy="41445"/>
            </a:xfrm>
            <a:custGeom>
              <a:avLst/>
              <a:gdLst/>
              <a:ahLst/>
              <a:cxnLst/>
              <a:rect l="l" t="t" r="r" b="b"/>
              <a:pathLst>
                <a:path w="1394" h="926" extrusionOk="0">
                  <a:moveTo>
                    <a:pt x="741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83" y="925"/>
                  </a:cubicBezTo>
                  <a:lnTo>
                    <a:pt x="1394" y="425"/>
                  </a:lnTo>
                  <a:cubicBezTo>
                    <a:pt x="1394" y="425"/>
                    <a:pt x="1169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8224269" y="5052740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1041" y="162"/>
                  </a:moveTo>
                  <a:lnTo>
                    <a:pt x="1041" y="162"/>
                  </a:lnTo>
                  <a:cubicBezTo>
                    <a:pt x="1134" y="237"/>
                    <a:pt x="1189" y="311"/>
                    <a:pt x="1226" y="348"/>
                  </a:cubicBezTo>
                  <a:cubicBezTo>
                    <a:pt x="1189" y="293"/>
                    <a:pt x="1134" y="219"/>
                    <a:pt x="1041" y="162"/>
                  </a:cubicBezTo>
                  <a:close/>
                  <a:moveTo>
                    <a:pt x="1227" y="348"/>
                  </a:moveTo>
                  <a:lnTo>
                    <a:pt x="1227" y="348"/>
                  </a:lnTo>
                  <a:cubicBezTo>
                    <a:pt x="1264" y="404"/>
                    <a:pt x="1264" y="442"/>
                    <a:pt x="1264" y="442"/>
                  </a:cubicBezTo>
                  <a:lnTo>
                    <a:pt x="1283" y="442"/>
                  </a:lnTo>
                  <a:cubicBezTo>
                    <a:pt x="1283" y="442"/>
                    <a:pt x="1264" y="404"/>
                    <a:pt x="1227" y="348"/>
                  </a:cubicBezTo>
                  <a:close/>
                  <a:moveTo>
                    <a:pt x="614" y="0"/>
                  </a:moveTo>
                  <a:cubicBezTo>
                    <a:pt x="577" y="0"/>
                    <a:pt x="540" y="5"/>
                    <a:pt x="503" y="14"/>
                  </a:cubicBezTo>
                  <a:cubicBezTo>
                    <a:pt x="446" y="14"/>
                    <a:pt x="372" y="51"/>
                    <a:pt x="298" y="70"/>
                  </a:cubicBezTo>
                  <a:cubicBezTo>
                    <a:pt x="243" y="107"/>
                    <a:pt x="169" y="144"/>
                    <a:pt x="132" y="199"/>
                  </a:cubicBezTo>
                  <a:cubicBezTo>
                    <a:pt x="94" y="256"/>
                    <a:pt x="57" y="330"/>
                    <a:pt x="38" y="385"/>
                  </a:cubicBezTo>
                  <a:cubicBezTo>
                    <a:pt x="1" y="516"/>
                    <a:pt x="20" y="664"/>
                    <a:pt x="75" y="757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186" y="924"/>
                    <a:pt x="224" y="942"/>
                    <a:pt x="261" y="942"/>
                  </a:cubicBezTo>
                  <a:cubicBezTo>
                    <a:pt x="298" y="962"/>
                    <a:pt x="317" y="962"/>
                    <a:pt x="335" y="962"/>
                  </a:cubicBezTo>
                  <a:cubicBezTo>
                    <a:pt x="335" y="979"/>
                    <a:pt x="354" y="979"/>
                    <a:pt x="354" y="979"/>
                  </a:cubicBezTo>
                  <a:lnTo>
                    <a:pt x="372" y="979"/>
                  </a:lnTo>
                  <a:cubicBezTo>
                    <a:pt x="372" y="979"/>
                    <a:pt x="391" y="962"/>
                    <a:pt x="391" y="942"/>
                  </a:cubicBezTo>
                  <a:lnTo>
                    <a:pt x="372" y="924"/>
                  </a:lnTo>
                  <a:lnTo>
                    <a:pt x="335" y="924"/>
                  </a:lnTo>
                  <a:cubicBezTo>
                    <a:pt x="335" y="924"/>
                    <a:pt x="298" y="924"/>
                    <a:pt x="280" y="905"/>
                  </a:cubicBezTo>
                  <a:cubicBezTo>
                    <a:pt x="243" y="905"/>
                    <a:pt x="224" y="887"/>
                    <a:pt x="186" y="850"/>
                  </a:cubicBezTo>
                  <a:cubicBezTo>
                    <a:pt x="169" y="831"/>
                    <a:pt x="132" y="794"/>
                    <a:pt x="112" y="739"/>
                  </a:cubicBezTo>
                  <a:cubicBezTo>
                    <a:pt x="57" y="645"/>
                    <a:pt x="38" y="516"/>
                    <a:pt x="75" y="404"/>
                  </a:cubicBezTo>
                  <a:cubicBezTo>
                    <a:pt x="75" y="330"/>
                    <a:pt x="112" y="274"/>
                    <a:pt x="149" y="219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33"/>
                    <a:pt x="521" y="33"/>
                  </a:cubicBezTo>
                  <a:cubicBezTo>
                    <a:pt x="549" y="23"/>
                    <a:pt x="582" y="19"/>
                    <a:pt x="617" y="19"/>
                  </a:cubicBezTo>
                  <a:cubicBezTo>
                    <a:pt x="651" y="19"/>
                    <a:pt x="689" y="23"/>
                    <a:pt x="72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949" y="107"/>
                    <a:pt x="1004" y="144"/>
                    <a:pt x="1041" y="162"/>
                  </a:cubicBezTo>
                  <a:cubicBezTo>
                    <a:pt x="1004" y="125"/>
                    <a:pt x="966" y="88"/>
                    <a:pt x="911" y="70"/>
                  </a:cubicBezTo>
                  <a:cubicBezTo>
                    <a:pt x="855" y="33"/>
                    <a:pt x="781" y="14"/>
                    <a:pt x="726" y="14"/>
                  </a:cubicBezTo>
                  <a:cubicBezTo>
                    <a:pt x="689" y="5"/>
                    <a:pt x="651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8243425" y="5068942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3" y="48"/>
                    <a:pt x="1" y="154"/>
                  </a:cubicBezTo>
                  <a:lnTo>
                    <a:pt x="75" y="1194"/>
                  </a:lnTo>
                  <a:cubicBezTo>
                    <a:pt x="75" y="1194"/>
                    <a:pt x="781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8242575" y="5068271"/>
              <a:ext cx="38268" cy="54917"/>
            </a:xfrm>
            <a:custGeom>
              <a:avLst/>
              <a:gdLst/>
              <a:ahLst/>
              <a:cxnLst/>
              <a:rect l="l" t="t" r="r" b="b"/>
              <a:pathLst>
                <a:path w="855" h="1227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31" y="38"/>
                    <a:pt x="94" y="57"/>
                    <a:pt x="75" y="75"/>
                  </a:cubicBezTo>
                  <a:lnTo>
                    <a:pt x="20" y="132"/>
                  </a:lnTo>
                  <a:lnTo>
                    <a:pt x="20" y="150"/>
                  </a:lnTo>
                  <a:lnTo>
                    <a:pt x="0" y="150"/>
                  </a:lnTo>
                  <a:lnTo>
                    <a:pt x="0" y="169"/>
                  </a:lnTo>
                  <a:cubicBezTo>
                    <a:pt x="0" y="169"/>
                    <a:pt x="0" y="187"/>
                    <a:pt x="20" y="187"/>
                  </a:cubicBezTo>
                  <a:lnTo>
                    <a:pt x="37" y="187"/>
                  </a:lnTo>
                  <a:lnTo>
                    <a:pt x="57" y="169"/>
                  </a:lnTo>
                  <a:cubicBezTo>
                    <a:pt x="75" y="150"/>
                    <a:pt x="75" y="132"/>
                    <a:pt x="94" y="112"/>
                  </a:cubicBezTo>
                  <a:cubicBezTo>
                    <a:pt x="131" y="95"/>
                    <a:pt x="149" y="75"/>
                    <a:pt x="186" y="57"/>
                  </a:cubicBezTo>
                  <a:cubicBezTo>
                    <a:pt x="223" y="38"/>
                    <a:pt x="280" y="38"/>
                    <a:pt x="335" y="38"/>
                  </a:cubicBezTo>
                  <a:cubicBezTo>
                    <a:pt x="428" y="38"/>
                    <a:pt x="557" y="75"/>
                    <a:pt x="651" y="150"/>
                  </a:cubicBezTo>
                  <a:cubicBezTo>
                    <a:pt x="706" y="187"/>
                    <a:pt x="743" y="243"/>
                    <a:pt x="780" y="298"/>
                  </a:cubicBezTo>
                  <a:cubicBezTo>
                    <a:pt x="800" y="372"/>
                    <a:pt x="817" y="429"/>
                    <a:pt x="817" y="503"/>
                  </a:cubicBezTo>
                  <a:cubicBezTo>
                    <a:pt x="817" y="577"/>
                    <a:pt x="800" y="652"/>
                    <a:pt x="780" y="707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4"/>
                    <a:pt x="577" y="1041"/>
                  </a:cubicBezTo>
                  <a:cubicBezTo>
                    <a:pt x="632" y="1004"/>
                    <a:pt x="669" y="967"/>
                    <a:pt x="725" y="912"/>
                  </a:cubicBezTo>
                  <a:cubicBezTo>
                    <a:pt x="762" y="855"/>
                    <a:pt x="780" y="781"/>
                    <a:pt x="800" y="726"/>
                  </a:cubicBezTo>
                  <a:cubicBezTo>
                    <a:pt x="817" y="652"/>
                    <a:pt x="837" y="577"/>
                    <a:pt x="837" y="503"/>
                  </a:cubicBezTo>
                  <a:cubicBezTo>
                    <a:pt x="855" y="429"/>
                    <a:pt x="837" y="355"/>
                    <a:pt x="800" y="298"/>
                  </a:cubicBezTo>
                  <a:cubicBezTo>
                    <a:pt x="780" y="224"/>
                    <a:pt x="725" y="169"/>
                    <a:pt x="669" y="132"/>
                  </a:cubicBezTo>
                  <a:cubicBezTo>
                    <a:pt x="577" y="38"/>
                    <a:pt x="446" y="1"/>
                    <a:pt x="335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83" y="1097"/>
                    <a:pt x="428" y="1115"/>
                  </a:cubicBezTo>
                  <a:cubicBezTo>
                    <a:pt x="335" y="1171"/>
                    <a:pt x="243" y="1189"/>
                    <a:pt x="187" y="1209"/>
                  </a:cubicBezTo>
                  <a:lnTo>
                    <a:pt x="187" y="1209"/>
                  </a:lnTo>
                  <a:cubicBezTo>
                    <a:pt x="243" y="1189"/>
                    <a:pt x="335" y="1171"/>
                    <a:pt x="428" y="1135"/>
                  </a:cubicBezTo>
                  <a:cubicBezTo>
                    <a:pt x="483" y="1115"/>
                    <a:pt x="540" y="1078"/>
                    <a:pt x="577" y="1041"/>
                  </a:cubicBezTo>
                  <a:close/>
                  <a:moveTo>
                    <a:pt x="75" y="1209"/>
                  </a:moveTo>
                  <a:lnTo>
                    <a:pt x="94" y="1227"/>
                  </a:lnTo>
                  <a:cubicBezTo>
                    <a:pt x="94" y="1227"/>
                    <a:pt x="131" y="1227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7990769" y="5036717"/>
              <a:ext cx="145462" cy="144656"/>
            </a:xfrm>
            <a:custGeom>
              <a:avLst/>
              <a:gdLst/>
              <a:ahLst/>
              <a:cxnLst/>
              <a:rect l="l" t="t" r="r" b="b"/>
              <a:pathLst>
                <a:path w="3250" h="3232" extrusionOk="0">
                  <a:moveTo>
                    <a:pt x="1615" y="0"/>
                  </a:moveTo>
                  <a:cubicBezTo>
                    <a:pt x="724" y="0"/>
                    <a:pt x="0" y="725"/>
                    <a:pt x="0" y="1617"/>
                  </a:cubicBezTo>
                  <a:cubicBezTo>
                    <a:pt x="0" y="2508"/>
                    <a:pt x="724" y="3232"/>
                    <a:pt x="1615" y="3232"/>
                  </a:cubicBezTo>
                  <a:cubicBezTo>
                    <a:pt x="2506" y="3232"/>
                    <a:pt x="3249" y="2508"/>
                    <a:pt x="3249" y="1617"/>
                  </a:cubicBezTo>
                  <a:cubicBezTo>
                    <a:pt x="3249" y="725"/>
                    <a:pt x="2506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7989874" y="5036090"/>
              <a:ext cx="146357" cy="145954"/>
            </a:xfrm>
            <a:custGeom>
              <a:avLst/>
              <a:gdLst/>
              <a:ahLst/>
              <a:cxnLst/>
              <a:rect l="l" t="t" r="r" b="b"/>
              <a:pathLst>
                <a:path w="3270" h="3261" extrusionOk="0">
                  <a:moveTo>
                    <a:pt x="3251" y="1742"/>
                  </a:moveTo>
                  <a:cubicBezTo>
                    <a:pt x="3251" y="1816"/>
                    <a:pt x="3232" y="1928"/>
                    <a:pt x="3195" y="2057"/>
                  </a:cubicBezTo>
                  <a:cubicBezTo>
                    <a:pt x="3158" y="2206"/>
                    <a:pt x="3103" y="2354"/>
                    <a:pt x="2991" y="2522"/>
                  </a:cubicBezTo>
                  <a:cubicBezTo>
                    <a:pt x="3103" y="2354"/>
                    <a:pt x="3177" y="2206"/>
                    <a:pt x="3214" y="2057"/>
                  </a:cubicBezTo>
                  <a:cubicBezTo>
                    <a:pt x="3251" y="1928"/>
                    <a:pt x="3251" y="1816"/>
                    <a:pt x="3251" y="1742"/>
                  </a:cubicBezTo>
                  <a:close/>
                  <a:moveTo>
                    <a:pt x="2991" y="2522"/>
                  </a:moveTo>
                  <a:cubicBezTo>
                    <a:pt x="2880" y="2688"/>
                    <a:pt x="2731" y="2837"/>
                    <a:pt x="2546" y="2986"/>
                  </a:cubicBezTo>
                  <a:cubicBezTo>
                    <a:pt x="2749" y="2856"/>
                    <a:pt x="2898" y="2688"/>
                    <a:pt x="2991" y="2522"/>
                  </a:cubicBezTo>
                  <a:close/>
                  <a:moveTo>
                    <a:pt x="1615" y="1"/>
                  </a:moveTo>
                  <a:cubicBezTo>
                    <a:pt x="1543" y="1"/>
                    <a:pt x="1469" y="5"/>
                    <a:pt x="1394" y="14"/>
                  </a:cubicBezTo>
                  <a:cubicBezTo>
                    <a:pt x="1338" y="34"/>
                    <a:pt x="1264" y="51"/>
                    <a:pt x="1189" y="71"/>
                  </a:cubicBezTo>
                  <a:cubicBezTo>
                    <a:pt x="1152" y="71"/>
                    <a:pt x="1115" y="89"/>
                    <a:pt x="1078" y="89"/>
                  </a:cubicBezTo>
                  <a:cubicBezTo>
                    <a:pt x="1041" y="108"/>
                    <a:pt x="1004" y="126"/>
                    <a:pt x="986" y="145"/>
                  </a:cubicBezTo>
                  <a:cubicBezTo>
                    <a:pt x="706" y="256"/>
                    <a:pt x="446" y="460"/>
                    <a:pt x="280" y="739"/>
                  </a:cubicBezTo>
                  <a:cubicBezTo>
                    <a:pt x="112" y="999"/>
                    <a:pt x="1" y="1314"/>
                    <a:pt x="1" y="1631"/>
                  </a:cubicBezTo>
                  <a:cubicBezTo>
                    <a:pt x="1" y="1946"/>
                    <a:pt x="112" y="2280"/>
                    <a:pt x="280" y="2540"/>
                  </a:cubicBezTo>
                  <a:cubicBezTo>
                    <a:pt x="446" y="2800"/>
                    <a:pt x="706" y="3005"/>
                    <a:pt x="986" y="3116"/>
                  </a:cubicBezTo>
                  <a:cubicBezTo>
                    <a:pt x="706" y="2986"/>
                    <a:pt x="466" y="2782"/>
                    <a:pt x="298" y="2522"/>
                  </a:cubicBezTo>
                  <a:cubicBezTo>
                    <a:pt x="112" y="2262"/>
                    <a:pt x="20" y="1946"/>
                    <a:pt x="20" y="1631"/>
                  </a:cubicBezTo>
                  <a:cubicBezTo>
                    <a:pt x="20" y="1314"/>
                    <a:pt x="112" y="999"/>
                    <a:pt x="298" y="739"/>
                  </a:cubicBezTo>
                  <a:cubicBezTo>
                    <a:pt x="466" y="479"/>
                    <a:pt x="706" y="274"/>
                    <a:pt x="986" y="163"/>
                  </a:cubicBezTo>
                  <a:lnTo>
                    <a:pt x="1097" y="108"/>
                  </a:lnTo>
                  <a:cubicBezTo>
                    <a:pt x="1115" y="108"/>
                    <a:pt x="1152" y="89"/>
                    <a:pt x="1189" y="89"/>
                  </a:cubicBezTo>
                  <a:cubicBezTo>
                    <a:pt x="1264" y="51"/>
                    <a:pt x="1338" y="51"/>
                    <a:pt x="1412" y="34"/>
                  </a:cubicBezTo>
                  <a:cubicBezTo>
                    <a:pt x="1477" y="24"/>
                    <a:pt x="1547" y="19"/>
                    <a:pt x="1617" y="19"/>
                  </a:cubicBezTo>
                  <a:cubicBezTo>
                    <a:pt x="1687" y="19"/>
                    <a:pt x="1756" y="24"/>
                    <a:pt x="1821" y="34"/>
                  </a:cubicBezTo>
                  <a:cubicBezTo>
                    <a:pt x="1951" y="51"/>
                    <a:pt x="2081" y="71"/>
                    <a:pt x="2211" y="126"/>
                  </a:cubicBezTo>
                  <a:cubicBezTo>
                    <a:pt x="2323" y="163"/>
                    <a:pt x="2434" y="219"/>
                    <a:pt x="2526" y="294"/>
                  </a:cubicBezTo>
                  <a:cubicBezTo>
                    <a:pt x="2731" y="423"/>
                    <a:pt x="2880" y="591"/>
                    <a:pt x="2991" y="757"/>
                  </a:cubicBezTo>
                  <a:cubicBezTo>
                    <a:pt x="3084" y="906"/>
                    <a:pt x="3158" y="1074"/>
                    <a:pt x="3195" y="1203"/>
                  </a:cubicBezTo>
                  <a:cubicBezTo>
                    <a:pt x="3232" y="1334"/>
                    <a:pt x="3232" y="1445"/>
                    <a:pt x="3251" y="1519"/>
                  </a:cubicBezTo>
                  <a:lnTo>
                    <a:pt x="3251" y="1611"/>
                  </a:lnTo>
                  <a:lnTo>
                    <a:pt x="3251" y="1631"/>
                  </a:lnTo>
                  <a:lnTo>
                    <a:pt x="3251" y="1668"/>
                  </a:lnTo>
                  <a:lnTo>
                    <a:pt x="3251" y="1742"/>
                  </a:lnTo>
                  <a:cubicBezTo>
                    <a:pt x="3269" y="1705"/>
                    <a:pt x="3269" y="1686"/>
                    <a:pt x="3269" y="1668"/>
                  </a:cubicBez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69" y="1445"/>
                    <a:pt x="3251" y="1334"/>
                    <a:pt x="3214" y="1203"/>
                  </a:cubicBezTo>
                  <a:cubicBezTo>
                    <a:pt x="3177" y="1054"/>
                    <a:pt x="3121" y="906"/>
                    <a:pt x="3009" y="739"/>
                  </a:cubicBezTo>
                  <a:cubicBezTo>
                    <a:pt x="2898" y="571"/>
                    <a:pt x="2749" y="405"/>
                    <a:pt x="2546" y="274"/>
                  </a:cubicBezTo>
                  <a:cubicBezTo>
                    <a:pt x="2452" y="200"/>
                    <a:pt x="2341" y="145"/>
                    <a:pt x="2211" y="108"/>
                  </a:cubicBezTo>
                  <a:cubicBezTo>
                    <a:pt x="2100" y="51"/>
                    <a:pt x="1969" y="34"/>
                    <a:pt x="1821" y="14"/>
                  </a:cubicBezTo>
                  <a:cubicBezTo>
                    <a:pt x="1756" y="5"/>
                    <a:pt x="1687" y="1"/>
                    <a:pt x="1615" y="1"/>
                  </a:cubicBezTo>
                  <a:close/>
                  <a:moveTo>
                    <a:pt x="2546" y="2986"/>
                  </a:moveTo>
                  <a:lnTo>
                    <a:pt x="2211" y="3154"/>
                  </a:lnTo>
                  <a:cubicBezTo>
                    <a:pt x="2323" y="3116"/>
                    <a:pt x="2434" y="3042"/>
                    <a:pt x="2546" y="2986"/>
                  </a:cubicBezTo>
                  <a:close/>
                  <a:moveTo>
                    <a:pt x="986" y="3116"/>
                  </a:moveTo>
                  <a:cubicBezTo>
                    <a:pt x="1004" y="3134"/>
                    <a:pt x="1041" y="3154"/>
                    <a:pt x="1078" y="3171"/>
                  </a:cubicBezTo>
                  <a:cubicBezTo>
                    <a:pt x="1115" y="3171"/>
                    <a:pt x="1152" y="3191"/>
                    <a:pt x="1189" y="3191"/>
                  </a:cubicBezTo>
                  <a:cubicBezTo>
                    <a:pt x="1152" y="3171"/>
                    <a:pt x="1115" y="3171"/>
                    <a:pt x="1078" y="3154"/>
                  </a:cubicBezTo>
                  <a:cubicBezTo>
                    <a:pt x="1060" y="3134"/>
                    <a:pt x="1023" y="3134"/>
                    <a:pt x="986" y="3116"/>
                  </a:cubicBezTo>
                  <a:close/>
                  <a:moveTo>
                    <a:pt x="2211" y="3154"/>
                  </a:moveTo>
                  <a:cubicBezTo>
                    <a:pt x="2081" y="3191"/>
                    <a:pt x="1951" y="3228"/>
                    <a:pt x="1821" y="3246"/>
                  </a:cubicBezTo>
                  <a:cubicBezTo>
                    <a:pt x="1951" y="3228"/>
                    <a:pt x="2081" y="3208"/>
                    <a:pt x="2211" y="3154"/>
                  </a:cubicBezTo>
                  <a:close/>
                  <a:moveTo>
                    <a:pt x="1190" y="3191"/>
                  </a:moveTo>
                  <a:lnTo>
                    <a:pt x="1190" y="3191"/>
                  </a:lnTo>
                  <a:cubicBezTo>
                    <a:pt x="1264" y="3209"/>
                    <a:pt x="1338" y="3228"/>
                    <a:pt x="1394" y="3246"/>
                  </a:cubicBezTo>
                  <a:cubicBezTo>
                    <a:pt x="1469" y="3255"/>
                    <a:pt x="1543" y="3260"/>
                    <a:pt x="1615" y="3260"/>
                  </a:cubicBezTo>
                  <a:cubicBezTo>
                    <a:pt x="1687" y="3260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2" y="3251"/>
                    <a:pt x="1743" y="3254"/>
                    <a:pt x="1702" y="3254"/>
                  </a:cubicBezTo>
                  <a:cubicBezTo>
                    <a:pt x="1604" y="3254"/>
                    <a:pt x="1499" y="3240"/>
                    <a:pt x="1394" y="3228"/>
                  </a:cubicBezTo>
                  <a:cubicBezTo>
                    <a:pt x="1338" y="3228"/>
                    <a:pt x="1264" y="3209"/>
                    <a:pt x="1190" y="3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8011492" y="5057529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8011492" y="5057529"/>
              <a:ext cx="103972" cy="103121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483" y="223"/>
                  </a:moveTo>
                  <a:lnTo>
                    <a:pt x="483" y="223"/>
                  </a:lnTo>
                  <a:cubicBezTo>
                    <a:pt x="466" y="241"/>
                    <a:pt x="428" y="241"/>
                    <a:pt x="409" y="260"/>
                  </a:cubicBezTo>
                  <a:cubicBezTo>
                    <a:pt x="335" y="335"/>
                    <a:pt x="261" y="427"/>
                    <a:pt x="186" y="520"/>
                  </a:cubicBezTo>
                  <a:cubicBezTo>
                    <a:pt x="131" y="612"/>
                    <a:pt x="75" y="706"/>
                    <a:pt x="57" y="817"/>
                  </a:cubicBezTo>
                  <a:cubicBezTo>
                    <a:pt x="94" y="724"/>
                    <a:pt x="149" y="612"/>
                    <a:pt x="206" y="520"/>
                  </a:cubicBezTo>
                  <a:cubicBezTo>
                    <a:pt x="261" y="427"/>
                    <a:pt x="335" y="352"/>
                    <a:pt x="428" y="278"/>
                  </a:cubicBezTo>
                  <a:lnTo>
                    <a:pt x="483" y="223"/>
                  </a:lnTo>
                  <a:close/>
                  <a:moveTo>
                    <a:pt x="986" y="0"/>
                  </a:moveTo>
                  <a:cubicBezTo>
                    <a:pt x="892" y="18"/>
                    <a:pt x="781" y="55"/>
                    <a:pt x="688" y="92"/>
                  </a:cubicBezTo>
                  <a:cubicBezTo>
                    <a:pt x="669" y="112"/>
                    <a:pt x="632" y="112"/>
                    <a:pt x="614" y="130"/>
                  </a:cubicBezTo>
                  <a:cubicBezTo>
                    <a:pt x="595" y="149"/>
                    <a:pt x="577" y="149"/>
                    <a:pt x="540" y="167"/>
                  </a:cubicBezTo>
                  <a:lnTo>
                    <a:pt x="503" y="186"/>
                  </a:lnTo>
                  <a:cubicBezTo>
                    <a:pt x="503" y="204"/>
                    <a:pt x="483" y="204"/>
                    <a:pt x="483" y="223"/>
                  </a:cubicBezTo>
                  <a:cubicBezTo>
                    <a:pt x="503" y="223"/>
                    <a:pt x="503" y="223"/>
                    <a:pt x="521" y="204"/>
                  </a:cubicBezTo>
                  <a:lnTo>
                    <a:pt x="558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800" y="75"/>
                    <a:pt x="892" y="37"/>
                    <a:pt x="986" y="18"/>
                  </a:cubicBezTo>
                  <a:lnTo>
                    <a:pt x="1283" y="18"/>
                  </a:lnTo>
                  <a:cubicBezTo>
                    <a:pt x="1468" y="37"/>
                    <a:pt x="1654" y="112"/>
                    <a:pt x="1783" y="204"/>
                  </a:cubicBezTo>
                  <a:cubicBezTo>
                    <a:pt x="1932" y="297"/>
                    <a:pt x="2026" y="409"/>
                    <a:pt x="2100" y="538"/>
                  </a:cubicBezTo>
                  <a:cubicBezTo>
                    <a:pt x="2174" y="650"/>
                    <a:pt x="2229" y="761"/>
                    <a:pt x="2248" y="855"/>
                  </a:cubicBezTo>
                  <a:cubicBezTo>
                    <a:pt x="2248" y="872"/>
                    <a:pt x="2266" y="892"/>
                    <a:pt x="2266" y="910"/>
                  </a:cubicBezTo>
                  <a:cubicBezTo>
                    <a:pt x="2266" y="947"/>
                    <a:pt x="2266" y="966"/>
                    <a:pt x="2286" y="984"/>
                  </a:cubicBezTo>
                  <a:lnTo>
                    <a:pt x="2286" y="1021"/>
                  </a:lnTo>
                  <a:lnTo>
                    <a:pt x="2286" y="1077"/>
                  </a:lnTo>
                  <a:lnTo>
                    <a:pt x="2286" y="1152"/>
                  </a:lnTo>
                  <a:lnTo>
                    <a:pt x="2323" y="1152"/>
                  </a:lnTo>
                  <a:cubicBezTo>
                    <a:pt x="2323" y="1152"/>
                    <a:pt x="2323" y="1132"/>
                    <a:pt x="2303" y="1077"/>
                  </a:cubicBezTo>
                  <a:lnTo>
                    <a:pt x="2303" y="1021"/>
                  </a:lnTo>
                  <a:lnTo>
                    <a:pt x="2303" y="966"/>
                  </a:lnTo>
                  <a:cubicBezTo>
                    <a:pt x="2303" y="947"/>
                    <a:pt x="2303" y="929"/>
                    <a:pt x="2286" y="910"/>
                  </a:cubicBezTo>
                  <a:cubicBezTo>
                    <a:pt x="2286" y="892"/>
                    <a:pt x="2286" y="872"/>
                    <a:pt x="2266" y="835"/>
                  </a:cubicBezTo>
                  <a:cubicBezTo>
                    <a:pt x="2248" y="743"/>
                    <a:pt x="2211" y="632"/>
                    <a:pt x="2118" y="520"/>
                  </a:cubicBezTo>
                  <a:cubicBezTo>
                    <a:pt x="2043" y="409"/>
                    <a:pt x="1951" y="278"/>
                    <a:pt x="1803" y="186"/>
                  </a:cubicBezTo>
                  <a:cubicBezTo>
                    <a:pt x="1654" y="92"/>
                    <a:pt x="1486" y="18"/>
                    <a:pt x="1283" y="0"/>
                  </a:cubicBezTo>
                  <a:close/>
                  <a:moveTo>
                    <a:pt x="2303" y="1281"/>
                  </a:moveTo>
                  <a:lnTo>
                    <a:pt x="2303" y="1281"/>
                  </a:lnTo>
                  <a:cubicBezTo>
                    <a:pt x="2286" y="1300"/>
                    <a:pt x="2286" y="1318"/>
                    <a:pt x="2286" y="1337"/>
                  </a:cubicBezTo>
                  <a:cubicBezTo>
                    <a:pt x="2286" y="1318"/>
                    <a:pt x="2303" y="1300"/>
                    <a:pt x="2303" y="1281"/>
                  </a:cubicBezTo>
                  <a:close/>
                  <a:moveTo>
                    <a:pt x="2286" y="1392"/>
                  </a:moveTo>
                  <a:lnTo>
                    <a:pt x="2286" y="1392"/>
                  </a:lnTo>
                  <a:cubicBezTo>
                    <a:pt x="2266" y="1412"/>
                    <a:pt x="2266" y="1430"/>
                    <a:pt x="2266" y="1467"/>
                  </a:cubicBezTo>
                  <a:cubicBezTo>
                    <a:pt x="2266" y="1430"/>
                    <a:pt x="2286" y="1412"/>
                    <a:pt x="2286" y="1392"/>
                  </a:cubicBezTo>
                  <a:close/>
                  <a:moveTo>
                    <a:pt x="57" y="817"/>
                  </a:moveTo>
                  <a:lnTo>
                    <a:pt x="57" y="817"/>
                  </a:lnTo>
                  <a:cubicBezTo>
                    <a:pt x="20" y="929"/>
                    <a:pt x="1" y="1040"/>
                    <a:pt x="1" y="1152"/>
                  </a:cubicBezTo>
                  <a:cubicBezTo>
                    <a:pt x="1" y="1263"/>
                    <a:pt x="20" y="1375"/>
                    <a:pt x="57" y="1486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lose/>
                  <a:moveTo>
                    <a:pt x="57" y="1486"/>
                  </a:moveTo>
                  <a:cubicBezTo>
                    <a:pt x="94" y="1597"/>
                    <a:pt x="131" y="1690"/>
                    <a:pt x="186" y="1783"/>
                  </a:cubicBezTo>
                  <a:cubicBezTo>
                    <a:pt x="261" y="1875"/>
                    <a:pt x="335" y="1969"/>
                    <a:pt x="409" y="2043"/>
                  </a:cubicBezTo>
                  <a:cubicBezTo>
                    <a:pt x="428" y="2060"/>
                    <a:pt x="464" y="2061"/>
                    <a:pt x="482" y="2079"/>
                  </a:cubicBezTo>
                  <a:lnTo>
                    <a:pt x="482" y="2079"/>
                  </a:lnTo>
                  <a:lnTo>
                    <a:pt x="428" y="2024"/>
                  </a:lnTo>
                  <a:cubicBezTo>
                    <a:pt x="335" y="1949"/>
                    <a:pt x="261" y="1875"/>
                    <a:pt x="206" y="1783"/>
                  </a:cubicBezTo>
                  <a:cubicBezTo>
                    <a:pt x="149" y="1690"/>
                    <a:pt x="94" y="1597"/>
                    <a:pt x="57" y="1486"/>
                  </a:cubicBezTo>
                  <a:close/>
                  <a:moveTo>
                    <a:pt x="482" y="2079"/>
                  </a:moveTo>
                  <a:lnTo>
                    <a:pt x="483" y="2080"/>
                  </a:lnTo>
                  <a:cubicBezTo>
                    <a:pt x="483" y="2080"/>
                    <a:pt x="482" y="2079"/>
                    <a:pt x="482" y="2079"/>
                  </a:cubicBezTo>
                  <a:close/>
                  <a:moveTo>
                    <a:pt x="483" y="2080"/>
                  </a:moveTo>
                  <a:cubicBezTo>
                    <a:pt x="483" y="2098"/>
                    <a:pt x="503" y="2098"/>
                    <a:pt x="521" y="2117"/>
                  </a:cubicBezTo>
                  <a:lnTo>
                    <a:pt x="540" y="2135"/>
                  </a:lnTo>
                  <a:cubicBezTo>
                    <a:pt x="577" y="2155"/>
                    <a:pt x="595" y="2155"/>
                    <a:pt x="614" y="2172"/>
                  </a:cubicBezTo>
                  <a:lnTo>
                    <a:pt x="558" y="2117"/>
                  </a:lnTo>
                  <a:lnTo>
                    <a:pt x="521" y="2098"/>
                  </a:lnTo>
                  <a:cubicBezTo>
                    <a:pt x="503" y="2098"/>
                    <a:pt x="503" y="2080"/>
                    <a:pt x="483" y="2080"/>
                  </a:cubicBezTo>
                  <a:close/>
                  <a:moveTo>
                    <a:pt x="614" y="2172"/>
                  </a:moveTo>
                  <a:cubicBezTo>
                    <a:pt x="632" y="2192"/>
                    <a:pt x="669" y="2192"/>
                    <a:pt x="688" y="2209"/>
                  </a:cubicBezTo>
                  <a:cubicBezTo>
                    <a:pt x="781" y="2247"/>
                    <a:pt x="892" y="2284"/>
                    <a:pt x="986" y="2284"/>
                  </a:cubicBezTo>
                  <a:cubicBezTo>
                    <a:pt x="892" y="2266"/>
                    <a:pt x="781" y="2247"/>
                    <a:pt x="688" y="2192"/>
                  </a:cubicBezTo>
                  <a:cubicBezTo>
                    <a:pt x="669" y="2192"/>
                    <a:pt x="651" y="2172"/>
                    <a:pt x="614" y="2172"/>
                  </a:cubicBezTo>
                  <a:close/>
                  <a:moveTo>
                    <a:pt x="986" y="2284"/>
                  </a:moveTo>
                  <a:cubicBezTo>
                    <a:pt x="1041" y="2303"/>
                    <a:pt x="1097" y="2303"/>
                    <a:pt x="1134" y="2303"/>
                  </a:cubicBezTo>
                  <a:cubicBezTo>
                    <a:pt x="1116" y="2293"/>
                    <a:pt x="1092" y="2293"/>
                    <a:pt x="1067" y="2293"/>
                  </a:cubicBezTo>
                  <a:cubicBezTo>
                    <a:pt x="1041" y="2293"/>
                    <a:pt x="1013" y="2293"/>
                    <a:pt x="986" y="2284"/>
                  </a:cubicBezTo>
                  <a:close/>
                  <a:moveTo>
                    <a:pt x="2118" y="1783"/>
                  </a:moveTo>
                  <a:cubicBezTo>
                    <a:pt x="2043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3" y="2284"/>
                  </a:cubicBezTo>
                  <a:cubicBezTo>
                    <a:pt x="1263" y="2284"/>
                    <a:pt x="1246" y="2284"/>
                    <a:pt x="1208" y="2303"/>
                  </a:cubicBezTo>
                  <a:lnTo>
                    <a:pt x="1283" y="2303"/>
                  </a:lnTo>
                  <a:cubicBezTo>
                    <a:pt x="1486" y="2266"/>
                    <a:pt x="1654" y="2209"/>
                    <a:pt x="1803" y="2117"/>
                  </a:cubicBezTo>
                  <a:cubicBezTo>
                    <a:pt x="1932" y="2024"/>
                    <a:pt x="2043" y="1895"/>
                    <a:pt x="2118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8023979" y="5069971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57"/>
                    <a:pt x="390" y="1765"/>
                    <a:pt x="873" y="1765"/>
                  </a:cubicBezTo>
                  <a:cubicBezTo>
                    <a:pt x="1356" y="1765"/>
                    <a:pt x="1764" y="1357"/>
                    <a:pt x="1764" y="874"/>
                  </a:cubicBezTo>
                  <a:cubicBezTo>
                    <a:pt x="1764" y="391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8023129" y="5069166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83" y="892"/>
                  </a:moveTo>
                  <a:cubicBezTo>
                    <a:pt x="1783" y="892"/>
                    <a:pt x="1766" y="910"/>
                    <a:pt x="1766" y="947"/>
                  </a:cubicBezTo>
                  <a:lnTo>
                    <a:pt x="1766" y="984"/>
                  </a:lnTo>
                  <a:cubicBezTo>
                    <a:pt x="1783" y="984"/>
                    <a:pt x="1783" y="966"/>
                    <a:pt x="1783" y="947"/>
                  </a:cubicBezTo>
                  <a:lnTo>
                    <a:pt x="1783" y="892"/>
                  </a:lnTo>
                  <a:close/>
                  <a:moveTo>
                    <a:pt x="1766" y="1021"/>
                  </a:moveTo>
                  <a:cubicBezTo>
                    <a:pt x="1766" y="1040"/>
                    <a:pt x="1766" y="1058"/>
                    <a:pt x="1746" y="1077"/>
                  </a:cubicBezTo>
                  <a:lnTo>
                    <a:pt x="1746" y="1132"/>
                  </a:lnTo>
                  <a:cubicBezTo>
                    <a:pt x="1746" y="1115"/>
                    <a:pt x="1746" y="1095"/>
                    <a:pt x="1766" y="1077"/>
                  </a:cubicBezTo>
                  <a:lnTo>
                    <a:pt x="1766" y="1021"/>
                  </a:ln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8"/>
                  </a:cubicBezTo>
                  <a:cubicBezTo>
                    <a:pt x="688" y="18"/>
                    <a:pt x="614" y="55"/>
                    <a:pt x="540" y="75"/>
                  </a:cubicBezTo>
                  <a:cubicBezTo>
                    <a:pt x="466" y="112"/>
                    <a:pt x="391" y="167"/>
                    <a:pt x="317" y="204"/>
                  </a:cubicBezTo>
                  <a:cubicBezTo>
                    <a:pt x="261" y="260"/>
                    <a:pt x="206" y="335"/>
                    <a:pt x="149" y="409"/>
                  </a:cubicBezTo>
                  <a:lnTo>
                    <a:pt x="38" y="632"/>
                  </a:lnTo>
                  <a:cubicBezTo>
                    <a:pt x="20" y="724"/>
                    <a:pt x="1" y="798"/>
                    <a:pt x="1" y="892"/>
                  </a:cubicBezTo>
                  <a:cubicBezTo>
                    <a:pt x="1" y="984"/>
                    <a:pt x="20" y="1058"/>
                    <a:pt x="38" y="1152"/>
                  </a:cubicBezTo>
                  <a:cubicBezTo>
                    <a:pt x="75" y="1226"/>
                    <a:pt x="112" y="1318"/>
                    <a:pt x="149" y="1375"/>
                  </a:cubicBezTo>
                  <a:cubicBezTo>
                    <a:pt x="206" y="1449"/>
                    <a:pt x="261" y="1523"/>
                    <a:pt x="335" y="1578"/>
                  </a:cubicBezTo>
                  <a:cubicBezTo>
                    <a:pt x="391" y="1615"/>
                    <a:pt x="466" y="1672"/>
                    <a:pt x="540" y="1709"/>
                  </a:cubicBezTo>
                  <a:cubicBezTo>
                    <a:pt x="614" y="1727"/>
                    <a:pt x="688" y="1764"/>
                    <a:pt x="763" y="1764"/>
                  </a:cubicBezTo>
                  <a:cubicBezTo>
                    <a:pt x="688" y="1746"/>
                    <a:pt x="614" y="1727"/>
                    <a:pt x="540" y="1689"/>
                  </a:cubicBezTo>
                  <a:cubicBezTo>
                    <a:pt x="466" y="1652"/>
                    <a:pt x="391" y="1615"/>
                    <a:pt x="335" y="1560"/>
                  </a:cubicBezTo>
                  <a:cubicBezTo>
                    <a:pt x="280" y="1504"/>
                    <a:pt x="223" y="1449"/>
                    <a:pt x="168" y="1375"/>
                  </a:cubicBezTo>
                  <a:cubicBezTo>
                    <a:pt x="112" y="1300"/>
                    <a:pt x="94" y="1226"/>
                    <a:pt x="57" y="1152"/>
                  </a:cubicBezTo>
                  <a:cubicBezTo>
                    <a:pt x="38" y="1058"/>
                    <a:pt x="20" y="984"/>
                    <a:pt x="20" y="892"/>
                  </a:cubicBezTo>
                  <a:cubicBezTo>
                    <a:pt x="20" y="798"/>
                    <a:pt x="38" y="724"/>
                    <a:pt x="57" y="632"/>
                  </a:cubicBezTo>
                  <a:lnTo>
                    <a:pt x="168" y="409"/>
                  </a:lnTo>
                  <a:cubicBezTo>
                    <a:pt x="223" y="335"/>
                    <a:pt x="280" y="278"/>
                    <a:pt x="335" y="223"/>
                  </a:cubicBezTo>
                  <a:cubicBezTo>
                    <a:pt x="409" y="167"/>
                    <a:pt x="466" y="130"/>
                    <a:pt x="540" y="92"/>
                  </a:cubicBezTo>
                  <a:cubicBezTo>
                    <a:pt x="614" y="75"/>
                    <a:pt x="688" y="37"/>
                    <a:pt x="763" y="37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48" y="18"/>
                  </a:lnTo>
                  <a:cubicBezTo>
                    <a:pt x="966" y="18"/>
                    <a:pt x="986" y="18"/>
                    <a:pt x="1003" y="37"/>
                  </a:cubicBezTo>
                  <a:cubicBezTo>
                    <a:pt x="1134" y="37"/>
                    <a:pt x="1263" y="92"/>
                    <a:pt x="1375" y="167"/>
                  </a:cubicBezTo>
                  <a:cubicBezTo>
                    <a:pt x="1486" y="241"/>
                    <a:pt x="1561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46" y="706"/>
                    <a:pt x="1746" y="706"/>
                  </a:cubicBezTo>
                  <a:lnTo>
                    <a:pt x="1746" y="761"/>
                  </a:lnTo>
                  <a:cubicBezTo>
                    <a:pt x="1746" y="780"/>
                    <a:pt x="1766" y="780"/>
                    <a:pt x="1766" y="798"/>
                  </a:cubicBezTo>
                  <a:lnTo>
                    <a:pt x="1766" y="835"/>
                  </a:lnTo>
                  <a:lnTo>
                    <a:pt x="176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lnTo>
                    <a:pt x="1783" y="761"/>
                  </a:lnTo>
                  <a:cubicBezTo>
                    <a:pt x="1766" y="743"/>
                    <a:pt x="1766" y="724"/>
                    <a:pt x="1766" y="706"/>
                  </a:cubicBezTo>
                  <a:cubicBezTo>
                    <a:pt x="1766" y="687"/>
                    <a:pt x="1766" y="669"/>
                    <a:pt x="1746" y="650"/>
                  </a:cubicBezTo>
                  <a:cubicBezTo>
                    <a:pt x="1728" y="575"/>
                    <a:pt x="1709" y="501"/>
                    <a:pt x="1635" y="409"/>
                  </a:cubicBezTo>
                  <a:cubicBezTo>
                    <a:pt x="1580" y="315"/>
                    <a:pt x="1506" y="223"/>
                    <a:pt x="1394" y="149"/>
                  </a:cubicBezTo>
                  <a:cubicBezTo>
                    <a:pt x="1283" y="75"/>
                    <a:pt x="1152" y="18"/>
                    <a:pt x="1003" y="0"/>
                  </a:cubicBezTo>
                  <a:close/>
                  <a:moveTo>
                    <a:pt x="1635" y="1375"/>
                  </a:moveTo>
                  <a:cubicBezTo>
                    <a:pt x="1580" y="1467"/>
                    <a:pt x="1486" y="1541"/>
                    <a:pt x="1375" y="1615"/>
                  </a:cubicBezTo>
                  <a:cubicBezTo>
                    <a:pt x="1283" y="1689"/>
                    <a:pt x="1134" y="1746"/>
                    <a:pt x="1003" y="1764"/>
                  </a:cubicBezTo>
                  <a:cubicBezTo>
                    <a:pt x="1152" y="1746"/>
                    <a:pt x="1283" y="1709"/>
                    <a:pt x="1394" y="1635"/>
                  </a:cubicBezTo>
                  <a:cubicBezTo>
                    <a:pt x="1486" y="1560"/>
                    <a:pt x="1580" y="1467"/>
                    <a:pt x="1635" y="1375"/>
                  </a:cubicBezTo>
                  <a:close/>
                  <a:moveTo>
                    <a:pt x="763" y="1764"/>
                  </a:moveTo>
                  <a:cubicBezTo>
                    <a:pt x="800" y="1783"/>
                    <a:pt x="837" y="1783"/>
                    <a:pt x="874" y="1783"/>
                  </a:cubicBezTo>
                  <a:lnTo>
                    <a:pt x="948" y="1783"/>
                  </a:lnTo>
                  <a:cubicBezTo>
                    <a:pt x="966" y="1783"/>
                    <a:pt x="986" y="1783"/>
                    <a:pt x="1003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8018161" y="5090784"/>
              <a:ext cx="64093" cy="47040"/>
            </a:xfrm>
            <a:custGeom>
              <a:avLst/>
              <a:gdLst/>
              <a:ahLst/>
              <a:cxnLst/>
              <a:rect l="l" t="t" r="r" b="b"/>
              <a:pathLst>
                <a:path w="1432" h="1051" extrusionOk="0">
                  <a:moveTo>
                    <a:pt x="334" y="0"/>
                  </a:moveTo>
                  <a:cubicBezTo>
                    <a:pt x="334" y="0"/>
                    <a:pt x="0" y="612"/>
                    <a:pt x="594" y="984"/>
                  </a:cubicBezTo>
                  <a:cubicBezTo>
                    <a:pt x="670" y="1031"/>
                    <a:pt x="750" y="1051"/>
                    <a:pt x="827" y="1051"/>
                  </a:cubicBezTo>
                  <a:cubicBezTo>
                    <a:pt x="1147" y="1051"/>
                    <a:pt x="1432" y="700"/>
                    <a:pt x="1282" y="446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8028992" y="5089889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92" y="1"/>
                  </a:moveTo>
                  <a:cubicBezTo>
                    <a:pt x="92" y="1"/>
                    <a:pt x="75" y="38"/>
                    <a:pt x="55" y="94"/>
                  </a:cubicBezTo>
                  <a:cubicBezTo>
                    <a:pt x="92" y="38"/>
                    <a:pt x="92" y="20"/>
                    <a:pt x="92" y="20"/>
                  </a:cubicBezTo>
                  <a:lnTo>
                    <a:pt x="92" y="1"/>
                  </a:lnTo>
                  <a:close/>
                  <a:moveTo>
                    <a:pt x="55" y="94"/>
                  </a:moveTo>
                  <a:lnTo>
                    <a:pt x="55" y="94"/>
                  </a:lnTo>
                  <a:cubicBezTo>
                    <a:pt x="37" y="149"/>
                    <a:pt x="0" y="243"/>
                    <a:pt x="0" y="354"/>
                  </a:cubicBezTo>
                  <a:lnTo>
                    <a:pt x="0" y="521"/>
                  </a:lnTo>
                  <a:cubicBezTo>
                    <a:pt x="18" y="595"/>
                    <a:pt x="37" y="652"/>
                    <a:pt x="55" y="707"/>
                  </a:cubicBezTo>
                  <a:cubicBezTo>
                    <a:pt x="92" y="763"/>
                    <a:pt x="130" y="837"/>
                    <a:pt x="186" y="874"/>
                  </a:cubicBezTo>
                  <a:lnTo>
                    <a:pt x="75" y="707"/>
                  </a:lnTo>
                  <a:cubicBezTo>
                    <a:pt x="37" y="652"/>
                    <a:pt x="18" y="577"/>
                    <a:pt x="18" y="521"/>
                  </a:cubicBezTo>
                  <a:cubicBezTo>
                    <a:pt x="0" y="466"/>
                    <a:pt x="0" y="409"/>
                    <a:pt x="18" y="354"/>
                  </a:cubicBezTo>
                  <a:cubicBezTo>
                    <a:pt x="18" y="243"/>
                    <a:pt x="37" y="169"/>
                    <a:pt x="55" y="94"/>
                  </a:cubicBezTo>
                  <a:close/>
                  <a:moveTo>
                    <a:pt x="1021" y="447"/>
                  </a:moveTo>
                  <a:lnTo>
                    <a:pt x="1021" y="484"/>
                  </a:lnTo>
                  <a:lnTo>
                    <a:pt x="1040" y="503"/>
                  </a:lnTo>
                  <a:cubicBezTo>
                    <a:pt x="1040" y="521"/>
                    <a:pt x="1040" y="540"/>
                    <a:pt x="1058" y="558"/>
                  </a:cubicBezTo>
                  <a:lnTo>
                    <a:pt x="1058" y="669"/>
                  </a:lnTo>
                  <a:cubicBezTo>
                    <a:pt x="1058" y="707"/>
                    <a:pt x="1040" y="763"/>
                    <a:pt x="1003" y="800"/>
                  </a:cubicBezTo>
                  <a:cubicBezTo>
                    <a:pt x="966" y="892"/>
                    <a:pt x="872" y="986"/>
                    <a:pt x="743" y="1023"/>
                  </a:cubicBezTo>
                  <a:cubicBezTo>
                    <a:pt x="687" y="1041"/>
                    <a:pt x="632" y="1060"/>
                    <a:pt x="557" y="1060"/>
                  </a:cubicBezTo>
                  <a:cubicBezTo>
                    <a:pt x="483" y="1060"/>
                    <a:pt x="427" y="1041"/>
                    <a:pt x="352" y="1004"/>
                  </a:cubicBezTo>
                  <a:cubicBezTo>
                    <a:pt x="297" y="967"/>
                    <a:pt x="241" y="912"/>
                    <a:pt x="186" y="874"/>
                  </a:cubicBezTo>
                  <a:lnTo>
                    <a:pt x="186" y="874"/>
                  </a:lnTo>
                  <a:cubicBezTo>
                    <a:pt x="223" y="929"/>
                    <a:pt x="278" y="986"/>
                    <a:pt x="352" y="1023"/>
                  </a:cubicBezTo>
                  <a:cubicBezTo>
                    <a:pt x="409" y="1060"/>
                    <a:pt x="483" y="1078"/>
                    <a:pt x="557" y="1078"/>
                  </a:cubicBezTo>
                  <a:cubicBezTo>
                    <a:pt x="579" y="1084"/>
                    <a:pt x="600" y="1086"/>
                    <a:pt x="619" y="1086"/>
                  </a:cubicBezTo>
                  <a:cubicBezTo>
                    <a:pt x="666" y="1086"/>
                    <a:pt x="709" y="1073"/>
                    <a:pt x="761" y="1060"/>
                  </a:cubicBezTo>
                  <a:cubicBezTo>
                    <a:pt x="892" y="1004"/>
                    <a:pt x="984" y="912"/>
                    <a:pt x="1040" y="818"/>
                  </a:cubicBezTo>
                  <a:cubicBezTo>
                    <a:pt x="1077" y="763"/>
                    <a:pt x="1095" y="726"/>
                    <a:pt x="1095" y="669"/>
                  </a:cubicBezTo>
                  <a:cubicBezTo>
                    <a:pt x="1115" y="632"/>
                    <a:pt x="1095" y="595"/>
                    <a:pt x="1095" y="558"/>
                  </a:cubicBezTo>
                  <a:cubicBezTo>
                    <a:pt x="1095" y="521"/>
                    <a:pt x="1077" y="503"/>
                    <a:pt x="1077" y="484"/>
                  </a:cubicBezTo>
                  <a:lnTo>
                    <a:pt x="1058" y="466"/>
                  </a:lnTo>
                  <a:lnTo>
                    <a:pt x="1058" y="4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033110" y="5075477"/>
              <a:ext cx="62392" cy="41938"/>
            </a:xfrm>
            <a:custGeom>
              <a:avLst/>
              <a:gdLst/>
              <a:ahLst/>
              <a:cxnLst/>
              <a:rect l="l" t="t" r="r" b="b"/>
              <a:pathLst>
                <a:path w="1394" h="937" extrusionOk="0">
                  <a:moveTo>
                    <a:pt x="726" y="0"/>
                  </a:moveTo>
                  <a:cubicBezTo>
                    <a:pt x="635" y="0"/>
                    <a:pt x="536" y="18"/>
                    <a:pt x="428" y="63"/>
                  </a:cubicBezTo>
                  <a:cubicBezTo>
                    <a:pt x="0" y="249"/>
                    <a:pt x="112" y="917"/>
                    <a:pt x="483" y="936"/>
                  </a:cubicBezTo>
                  <a:lnTo>
                    <a:pt x="1394" y="434"/>
                  </a:lnTo>
                  <a:cubicBezTo>
                    <a:pt x="1394" y="434"/>
                    <a:pt x="1164" y="0"/>
                    <a:pt x="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038078" y="5075163"/>
              <a:ext cx="57424" cy="43907"/>
            </a:xfrm>
            <a:custGeom>
              <a:avLst/>
              <a:gdLst/>
              <a:ahLst/>
              <a:cxnLst/>
              <a:rect l="l" t="t" r="r" b="b"/>
              <a:pathLst>
                <a:path w="1283" h="981" extrusionOk="0">
                  <a:moveTo>
                    <a:pt x="726" y="15"/>
                  </a:moveTo>
                  <a:cubicBezTo>
                    <a:pt x="781" y="33"/>
                    <a:pt x="855" y="52"/>
                    <a:pt x="892" y="70"/>
                  </a:cubicBezTo>
                  <a:cubicBezTo>
                    <a:pt x="949" y="107"/>
                    <a:pt x="1004" y="126"/>
                    <a:pt x="1041" y="163"/>
                  </a:cubicBezTo>
                  <a:cubicBezTo>
                    <a:pt x="1134" y="238"/>
                    <a:pt x="1189" y="293"/>
                    <a:pt x="1227" y="349"/>
                  </a:cubicBezTo>
                  <a:cubicBezTo>
                    <a:pt x="1189" y="293"/>
                    <a:pt x="1134" y="218"/>
                    <a:pt x="1060" y="163"/>
                  </a:cubicBezTo>
                  <a:cubicBezTo>
                    <a:pt x="1004" y="126"/>
                    <a:pt x="967" y="89"/>
                    <a:pt x="912" y="70"/>
                  </a:cubicBezTo>
                  <a:cubicBezTo>
                    <a:pt x="855" y="33"/>
                    <a:pt x="781" y="15"/>
                    <a:pt x="726" y="15"/>
                  </a:cubicBezTo>
                  <a:close/>
                  <a:moveTo>
                    <a:pt x="1227" y="349"/>
                  </a:moveTo>
                  <a:cubicBezTo>
                    <a:pt x="1264" y="404"/>
                    <a:pt x="1283" y="441"/>
                    <a:pt x="1283" y="441"/>
                  </a:cubicBezTo>
                  <a:lnTo>
                    <a:pt x="1283" y="423"/>
                  </a:lnTo>
                  <a:cubicBezTo>
                    <a:pt x="1283" y="423"/>
                    <a:pt x="1264" y="404"/>
                    <a:pt x="1227" y="349"/>
                  </a:cubicBezTo>
                  <a:close/>
                  <a:moveTo>
                    <a:pt x="617" y="0"/>
                  </a:moveTo>
                  <a:cubicBezTo>
                    <a:pt x="582" y="0"/>
                    <a:pt x="549" y="5"/>
                    <a:pt x="521" y="15"/>
                  </a:cubicBezTo>
                  <a:cubicBezTo>
                    <a:pt x="447" y="15"/>
                    <a:pt x="372" y="33"/>
                    <a:pt x="317" y="70"/>
                  </a:cubicBezTo>
                  <a:cubicBezTo>
                    <a:pt x="243" y="107"/>
                    <a:pt x="187" y="144"/>
                    <a:pt x="132" y="201"/>
                  </a:cubicBezTo>
                  <a:cubicBezTo>
                    <a:pt x="94" y="256"/>
                    <a:pt x="57" y="330"/>
                    <a:pt x="38" y="386"/>
                  </a:cubicBezTo>
                  <a:cubicBezTo>
                    <a:pt x="1" y="516"/>
                    <a:pt x="38" y="664"/>
                    <a:pt x="75" y="758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206" y="906"/>
                    <a:pt x="224" y="943"/>
                    <a:pt x="261" y="943"/>
                  </a:cubicBezTo>
                  <a:cubicBezTo>
                    <a:pt x="298" y="961"/>
                    <a:pt x="317" y="961"/>
                    <a:pt x="335" y="961"/>
                  </a:cubicBezTo>
                  <a:cubicBezTo>
                    <a:pt x="354" y="961"/>
                    <a:pt x="354" y="961"/>
                    <a:pt x="354" y="981"/>
                  </a:cubicBezTo>
                  <a:lnTo>
                    <a:pt x="372" y="981"/>
                  </a:lnTo>
                  <a:cubicBezTo>
                    <a:pt x="372" y="981"/>
                    <a:pt x="392" y="961"/>
                    <a:pt x="392" y="943"/>
                  </a:cubicBezTo>
                  <a:lnTo>
                    <a:pt x="372" y="924"/>
                  </a:lnTo>
                  <a:lnTo>
                    <a:pt x="354" y="924"/>
                  </a:lnTo>
                  <a:cubicBezTo>
                    <a:pt x="335" y="924"/>
                    <a:pt x="298" y="924"/>
                    <a:pt x="280" y="906"/>
                  </a:cubicBezTo>
                  <a:cubicBezTo>
                    <a:pt x="261" y="887"/>
                    <a:pt x="224" y="887"/>
                    <a:pt x="187" y="850"/>
                  </a:cubicBezTo>
                  <a:cubicBezTo>
                    <a:pt x="169" y="832"/>
                    <a:pt x="132" y="795"/>
                    <a:pt x="112" y="738"/>
                  </a:cubicBezTo>
                  <a:cubicBezTo>
                    <a:pt x="57" y="646"/>
                    <a:pt x="38" y="516"/>
                    <a:pt x="75" y="404"/>
                  </a:cubicBezTo>
                  <a:cubicBezTo>
                    <a:pt x="94" y="330"/>
                    <a:pt x="112" y="275"/>
                    <a:pt x="149" y="218"/>
                  </a:cubicBezTo>
                  <a:cubicBezTo>
                    <a:pt x="206" y="163"/>
                    <a:pt x="261" y="126"/>
                    <a:pt x="317" y="89"/>
                  </a:cubicBezTo>
                  <a:cubicBezTo>
                    <a:pt x="372" y="70"/>
                    <a:pt x="447" y="33"/>
                    <a:pt x="521" y="33"/>
                  </a:cubicBezTo>
                  <a:cubicBezTo>
                    <a:pt x="577" y="15"/>
                    <a:pt x="652" y="15"/>
                    <a:pt x="726" y="15"/>
                  </a:cubicBezTo>
                  <a:cubicBezTo>
                    <a:pt x="689" y="5"/>
                    <a:pt x="652" y="0"/>
                    <a:pt x="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8058040" y="5091231"/>
              <a:ext cx="36343" cy="53575"/>
            </a:xfrm>
            <a:custGeom>
              <a:avLst/>
              <a:gdLst/>
              <a:ahLst/>
              <a:cxnLst/>
              <a:rect l="l" t="t" r="r" b="b"/>
              <a:pathLst>
                <a:path w="812" h="1197" extrusionOk="0">
                  <a:moveTo>
                    <a:pt x="294" y="0"/>
                  </a:moveTo>
                  <a:cubicBezTo>
                    <a:pt x="171" y="0"/>
                    <a:pt x="58" y="49"/>
                    <a:pt x="1" y="157"/>
                  </a:cubicBezTo>
                  <a:lnTo>
                    <a:pt x="57" y="1196"/>
                  </a:lnTo>
                  <a:cubicBezTo>
                    <a:pt x="57" y="1196"/>
                    <a:pt x="763" y="1196"/>
                    <a:pt x="800" y="491"/>
                  </a:cubicBezTo>
                  <a:cubicBezTo>
                    <a:pt x="812" y="185"/>
                    <a:pt x="533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056384" y="5090426"/>
              <a:ext cx="38268" cy="54380"/>
            </a:xfrm>
            <a:custGeom>
              <a:avLst/>
              <a:gdLst/>
              <a:ahLst/>
              <a:cxnLst/>
              <a:rect l="l" t="t" r="r" b="b"/>
              <a:pathLst>
                <a:path w="855" h="1215" extrusionOk="0">
                  <a:moveTo>
                    <a:pt x="286" y="0"/>
                  </a:moveTo>
                  <a:cubicBezTo>
                    <a:pt x="248" y="0"/>
                    <a:pt x="212" y="13"/>
                    <a:pt x="186" y="26"/>
                  </a:cubicBezTo>
                  <a:cubicBezTo>
                    <a:pt x="131" y="45"/>
                    <a:pt x="94" y="63"/>
                    <a:pt x="75" y="82"/>
                  </a:cubicBezTo>
                  <a:lnTo>
                    <a:pt x="20" y="137"/>
                  </a:lnTo>
                  <a:lnTo>
                    <a:pt x="20" y="157"/>
                  </a:lnTo>
                  <a:lnTo>
                    <a:pt x="0" y="157"/>
                  </a:lnTo>
                  <a:cubicBezTo>
                    <a:pt x="0" y="175"/>
                    <a:pt x="0" y="194"/>
                    <a:pt x="20" y="194"/>
                  </a:cubicBezTo>
                  <a:lnTo>
                    <a:pt x="57" y="194"/>
                  </a:lnTo>
                  <a:lnTo>
                    <a:pt x="57" y="157"/>
                  </a:lnTo>
                  <a:cubicBezTo>
                    <a:pt x="75" y="157"/>
                    <a:pt x="75" y="137"/>
                    <a:pt x="112" y="120"/>
                  </a:cubicBezTo>
                  <a:cubicBezTo>
                    <a:pt x="131" y="100"/>
                    <a:pt x="149" y="82"/>
                    <a:pt x="186" y="63"/>
                  </a:cubicBezTo>
                  <a:cubicBezTo>
                    <a:pt x="243" y="45"/>
                    <a:pt x="280" y="45"/>
                    <a:pt x="335" y="45"/>
                  </a:cubicBezTo>
                  <a:cubicBezTo>
                    <a:pt x="428" y="45"/>
                    <a:pt x="558" y="63"/>
                    <a:pt x="651" y="157"/>
                  </a:cubicBezTo>
                  <a:cubicBezTo>
                    <a:pt x="706" y="194"/>
                    <a:pt x="743" y="249"/>
                    <a:pt x="780" y="305"/>
                  </a:cubicBezTo>
                  <a:cubicBezTo>
                    <a:pt x="818" y="360"/>
                    <a:pt x="818" y="435"/>
                    <a:pt x="818" y="509"/>
                  </a:cubicBezTo>
                  <a:cubicBezTo>
                    <a:pt x="818" y="583"/>
                    <a:pt x="818" y="657"/>
                    <a:pt x="800" y="714"/>
                  </a:cubicBezTo>
                  <a:cubicBezTo>
                    <a:pt x="763" y="788"/>
                    <a:pt x="743" y="843"/>
                    <a:pt x="706" y="900"/>
                  </a:cubicBezTo>
                  <a:cubicBezTo>
                    <a:pt x="669" y="955"/>
                    <a:pt x="632" y="992"/>
                    <a:pt x="577" y="1048"/>
                  </a:cubicBezTo>
                  <a:cubicBezTo>
                    <a:pt x="632" y="1011"/>
                    <a:pt x="688" y="974"/>
                    <a:pt x="725" y="917"/>
                  </a:cubicBezTo>
                  <a:cubicBezTo>
                    <a:pt x="763" y="862"/>
                    <a:pt x="780" y="788"/>
                    <a:pt x="818" y="714"/>
                  </a:cubicBezTo>
                  <a:cubicBezTo>
                    <a:pt x="837" y="657"/>
                    <a:pt x="837" y="583"/>
                    <a:pt x="837" y="509"/>
                  </a:cubicBezTo>
                  <a:cubicBezTo>
                    <a:pt x="855" y="435"/>
                    <a:pt x="837" y="360"/>
                    <a:pt x="800" y="305"/>
                  </a:cubicBezTo>
                  <a:cubicBezTo>
                    <a:pt x="780" y="231"/>
                    <a:pt x="725" y="175"/>
                    <a:pt x="669" y="137"/>
                  </a:cubicBezTo>
                  <a:cubicBezTo>
                    <a:pt x="577" y="45"/>
                    <a:pt x="446" y="8"/>
                    <a:pt x="335" y="8"/>
                  </a:cubicBezTo>
                  <a:cubicBezTo>
                    <a:pt x="318" y="2"/>
                    <a:pt x="302" y="0"/>
                    <a:pt x="286" y="0"/>
                  </a:cubicBezTo>
                  <a:close/>
                  <a:moveTo>
                    <a:pt x="577" y="1048"/>
                  </a:moveTo>
                  <a:cubicBezTo>
                    <a:pt x="520" y="1085"/>
                    <a:pt x="483" y="1103"/>
                    <a:pt x="428" y="1122"/>
                  </a:cubicBezTo>
                  <a:cubicBezTo>
                    <a:pt x="335" y="1177"/>
                    <a:pt x="243" y="1197"/>
                    <a:pt x="186" y="1197"/>
                  </a:cubicBezTo>
                  <a:cubicBezTo>
                    <a:pt x="131" y="1214"/>
                    <a:pt x="94" y="1214"/>
                    <a:pt x="94" y="1214"/>
                  </a:cubicBezTo>
                  <a:lnTo>
                    <a:pt x="186" y="1214"/>
                  </a:lnTo>
                  <a:cubicBezTo>
                    <a:pt x="243" y="1197"/>
                    <a:pt x="335" y="1177"/>
                    <a:pt x="428" y="1140"/>
                  </a:cubicBezTo>
                  <a:cubicBezTo>
                    <a:pt x="483" y="1122"/>
                    <a:pt x="540" y="1085"/>
                    <a:pt x="577" y="1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7800371" y="5057529"/>
              <a:ext cx="145551" cy="145462"/>
            </a:xfrm>
            <a:custGeom>
              <a:avLst/>
              <a:gdLst/>
              <a:ahLst/>
              <a:cxnLst/>
              <a:rect l="l" t="t" r="r" b="b"/>
              <a:pathLst>
                <a:path w="3252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15"/>
                  </a:cubicBezTo>
                  <a:cubicBezTo>
                    <a:pt x="0" y="2526"/>
                    <a:pt x="743" y="3249"/>
                    <a:pt x="1635" y="3249"/>
                  </a:cubicBezTo>
                  <a:cubicBezTo>
                    <a:pt x="2526" y="3249"/>
                    <a:pt x="3251" y="2526"/>
                    <a:pt x="3251" y="1615"/>
                  </a:cubicBezTo>
                  <a:cubicBezTo>
                    <a:pt x="3251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7800371" y="5056857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8" y="1"/>
                    <a:pt x="1468" y="6"/>
                    <a:pt x="1394" y="15"/>
                  </a:cubicBezTo>
                  <a:lnTo>
                    <a:pt x="1171" y="70"/>
                  </a:lnTo>
                  <a:cubicBezTo>
                    <a:pt x="1152" y="70"/>
                    <a:pt x="1115" y="90"/>
                    <a:pt x="1078" y="107"/>
                  </a:cubicBezTo>
                  <a:cubicBezTo>
                    <a:pt x="1040" y="107"/>
                    <a:pt x="1003" y="127"/>
                    <a:pt x="966" y="145"/>
                  </a:cubicBezTo>
                  <a:cubicBezTo>
                    <a:pt x="688" y="256"/>
                    <a:pt x="446" y="479"/>
                    <a:pt x="280" y="739"/>
                  </a:cubicBezTo>
                  <a:cubicBezTo>
                    <a:pt x="466" y="479"/>
                    <a:pt x="706" y="275"/>
                    <a:pt x="986" y="164"/>
                  </a:cubicBezTo>
                  <a:cubicBezTo>
                    <a:pt x="1003" y="145"/>
                    <a:pt x="1040" y="127"/>
                    <a:pt x="1078" y="127"/>
                  </a:cubicBezTo>
                  <a:cubicBezTo>
                    <a:pt x="1115" y="107"/>
                    <a:pt x="1152" y="90"/>
                    <a:pt x="1189" y="90"/>
                  </a:cubicBezTo>
                  <a:cubicBezTo>
                    <a:pt x="1263" y="70"/>
                    <a:pt x="1320" y="52"/>
                    <a:pt x="1394" y="33"/>
                  </a:cubicBezTo>
                  <a:cubicBezTo>
                    <a:pt x="1468" y="24"/>
                    <a:pt x="1538" y="20"/>
                    <a:pt x="1607" y="20"/>
                  </a:cubicBezTo>
                  <a:cubicBezTo>
                    <a:pt x="1677" y="20"/>
                    <a:pt x="1746" y="24"/>
                    <a:pt x="1820" y="33"/>
                  </a:cubicBezTo>
                  <a:cubicBezTo>
                    <a:pt x="1951" y="52"/>
                    <a:pt x="2080" y="90"/>
                    <a:pt x="2192" y="127"/>
                  </a:cubicBezTo>
                  <a:cubicBezTo>
                    <a:pt x="2323" y="164"/>
                    <a:pt x="2434" y="238"/>
                    <a:pt x="2526" y="293"/>
                  </a:cubicBezTo>
                  <a:cubicBezTo>
                    <a:pt x="2731" y="424"/>
                    <a:pt x="2880" y="590"/>
                    <a:pt x="2972" y="758"/>
                  </a:cubicBezTo>
                  <a:cubicBezTo>
                    <a:pt x="3083" y="907"/>
                    <a:pt x="3140" y="1073"/>
                    <a:pt x="3177" y="1204"/>
                  </a:cubicBezTo>
                  <a:cubicBezTo>
                    <a:pt x="3214" y="1333"/>
                    <a:pt x="3232" y="1445"/>
                    <a:pt x="3232" y="1519"/>
                  </a:cubicBezTo>
                  <a:lnTo>
                    <a:pt x="3232" y="1612"/>
                  </a:lnTo>
                  <a:lnTo>
                    <a:pt x="3251" y="1630"/>
                  </a:lnTo>
                  <a:lnTo>
                    <a:pt x="3269" y="1630"/>
                  </a:lnTo>
                  <a:lnTo>
                    <a:pt x="3269" y="1612"/>
                  </a:lnTo>
                  <a:lnTo>
                    <a:pt x="3269" y="1519"/>
                  </a:lnTo>
                  <a:cubicBezTo>
                    <a:pt x="3251" y="1445"/>
                    <a:pt x="3251" y="1333"/>
                    <a:pt x="3214" y="1204"/>
                  </a:cubicBezTo>
                  <a:cubicBezTo>
                    <a:pt x="3177" y="1073"/>
                    <a:pt x="3103" y="907"/>
                    <a:pt x="2991" y="739"/>
                  </a:cubicBezTo>
                  <a:cubicBezTo>
                    <a:pt x="2898" y="572"/>
                    <a:pt x="2731" y="405"/>
                    <a:pt x="2545" y="275"/>
                  </a:cubicBezTo>
                  <a:cubicBezTo>
                    <a:pt x="2434" y="219"/>
                    <a:pt x="2323" y="145"/>
                    <a:pt x="2211" y="107"/>
                  </a:cubicBezTo>
                  <a:cubicBezTo>
                    <a:pt x="2080" y="52"/>
                    <a:pt x="1951" y="33"/>
                    <a:pt x="1820" y="15"/>
                  </a:cubicBezTo>
                  <a:cubicBezTo>
                    <a:pt x="1746" y="6"/>
                    <a:pt x="1677" y="1"/>
                    <a:pt x="1607" y="1"/>
                  </a:cubicBezTo>
                  <a:close/>
                  <a:moveTo>
                    <a:pt x="2526" y="2987"/>
                  </a:moveTo>
                  <a:cubicBezTo>
                    <a:pt x="2434" y="3042"/>
                    <a:pt x="2323" y="3098"/>
                    <a:pt x="2192" y="3153"/>
                  </a:cubicBezTo>
                  <a:cubicBezTo>
                    <a:pt x="2080" y="3190"/>
                    <a:pt x="1951" y="3227"/>
                    <a:pt x="1820" y="3247"/>
                  </a:cubicBezTo>
                  <a:cubicBezTo>
                    <a:pt x="1951" y="3227"/>
                    <a:pt x="2080" y="3209"/>
                    <a:pt x="2211" y="3153"/>
                  </a:cubicBezTo>
                  <a:cubicBezTo>
                    <a:pt x="2323" y="3116"/>
                    <a:pt x="2434" y="3061"/>
                    <a:pt x="2526" y="2987"/>
                  </a:cubicBezTo>
                  <a:close/>
                  <a:moveTo>
                    <a:pt x="280" y="739"/>
                  </a:moveTo>
                  <a:lnTo>
                    <a:pt x="280" y="739"/>
                  </a:lnTo>
                  <a:cubicBezTo>
                    <a:pt x="94" y="999"/>
                    <a:pt x="0" y="1315"/>
                    <a:pt x="0" y="1630"/>
                  </a:cubicBezTo>
                  <a:cubicBezTo>
                    <a:pt x="0" y="1964"/>
                    <a:pt x="94" y="2281"/>
                    <a:pt x="280" y="2541"/>
                  </a:cubicBezTo>
                  <a:cubicBezTo>
                    <a:pt x="446" y="2801"/>
                    <a:pt x="706" y="3004"/>
                    <a:pt x="966" y="3116"/>
                  </a:cubicBezTo>
                  <a:lnTo>
                    <a:pt x="1078" y="3172"/>
                  </a:lnTo>
                  <a:cubicBezTo>
                    <a:pt x="1115" y="3172"/>
                    <a:pt x="1152" y="3190"/>
                    <a:pt x="1189" y="3209"/>
                  </a:cubicBezTo>
                  <a:cubicBezTo>
                    <a:pt x="1246" y="3227"/>
                    <a:pt x="1320" y="3227"/>
                    <a:pt x="1394" y="3247"/>
                  </a:cubicBezTo>
                  <a:cubicBezTo>
                    <a:pt x="1468" y="3256"/>
                    <a:pt x="1538" y="3260"/>
                    <a:pt x="1607" y="3260"/>
                  </a:cubicBezTo>
                  <a:cubicBezTo>
                    <a:pt x="1676" y="3260"/>
                    <a:pt x="1745" y="3256"/>
                    <a:pt x="1819" y="3247"/>
                  </a:cubicBezTo>
                  <a:lnTo>
                    <a:pt x="1819" y="3247"/>
                  </a:lnTo>
                  <a:cubicBezTo>
                    <a:pt x="1759" y="3254"/>
                    <a:pt x="1702" y="3258"/>
                    <a:pt x="1645" y="3258"/>
                  </a:cubicBezTo>
                  <a:cubicBezTo>
                    <a:pt x="1563" y="3258"/>
                    <a:pt x="1482" y="3249"/>
                    <a:pt x="1394" y="3227"/>
                  </a:cubicBezTo>
                  <a:cubicBezTo>
                    <a:pt x="1320" y="3227"/>
                    <a:pt x="1246" y="3209"/>
                    <a:pt x="1189" y="3190"/>
                  </a:cubicBezTo>
                  <a:cubicBezTo>
                    <a:pt x="1152" y="3190"/>
                    <a:pt x="1115" y="3172"/>
                    <a:pt x="1078" y="3153"/>
                  </a:cubicBezTo>
                  <a:cubicBezTo>
                    <a:pt x="1040" y="3135"/>
                    <a:pt x="1003" y="3135"/>
                    <a:pt x="986" y="3116"/>
                  </a:cubicBezTo>
                  <a:cubicBezTo>
                    <a:pt x="706" y="2987"/>
                    <a:pt x="466" y="2782"/>
                    <a:pt x="280" y="2522"/>
                  </a:cubicBezTo>
                  <a:cubicBezTo>
                    <a:pt x="112" y="2262"/>
                    <a:pt x="20" y="1947"/>
                    <a:pt x="20" y="1630"/>
                  </a:cubicBezTo>
                  <a:cubicBezTo>
                    <a:pt x="20" y="1315"/>
                    <a:pt x="112" y="999"/>
                    <a:pt x="280" y="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4"/>
                    <a:pt x="520" y="2304"/>
                    <a:pt x="1152" y="2304"/>
                  </a:cubicBezTo>
                  <a:cubicBezTo>
                    <a:pt x="1783" y="2304"/>
                    <a:pt x="2303" y="1784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409" y="280"/>
                  </a:moveTo>
                  <a:lnTo>
                    <a:pt x="409" y="280"/>
                  </a:lnTo>
                  <a:cubicBezTo>
                    <a:pt x="317" y="335"/>
                    <a:pt x="243" y="429"/>
                    <a:pt x="186" y="521"/>
                  </a:cubicBezTo>
                  <a:cubicBezTo>
                    <a:pt x="131" y="614"/>
                    <a:pt x="75" y="707"/>
                    <a:pt x="37" y="818"/>
                  </a:cubicBezTo>
                  <a:cubicBezTo>
                    <a:pt x="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26"/>
                    <a:pt x="131" y="614"/>
                    <a:pt x="205" y="521"/>
                  </a:cubicBezTo>
                  <a:cubicBezTo>
                    <a:pt x="260" y="429"/>
                    <a:pt x="335" y="354"/>
                    <a:pt x="409" y="280"/>
                  </a:cubicBezTo>
                  <a:close/>
                  <a:moveTo>
                    <a:pt x="1134" y="1"/>
                  </a:moveTo>
                  <a:cubicBezTo>
                    <a:pt x="1077" y="1"/>
                    <a:pt x="1022" y="1"/>
                    <a:pt x="985" y="20"/>
                  </a:cubicBezTo>
                  <a:cubicBezTo>
                    <a:pt x="874" y="20"/>
                    <a:pt x="780" y="57"/>
                    <a:pt x="688" y="94"/>
                  </a:cubicBezTo>
                  <a:cubicBezTo>
                    <a:pt x="651" y="112"/>
                    <a:pt x="632" y="132"/>
                    <a:pt x="614" y="132"/>
                  </a:cubicBezTo>
                  <a:cubicBezTo>
                    <a:pt x="577" y="149"/>
                    <a:pt x="557" y="169"/>
                    <a:pt x="540" y="169"/>
                  </a:cubicBezTo>
                  <a:lnTo>
                    <a:pt x="503" y="206"/>
                  </a:lnTo>
                  <a:cubicBezTo>
                    <a:pt x="483" y="206"/>
                    <a:pt x="483" y="206"/>
                    <a:pt x="465" y="224"/>
                  </a:cubicBezTo>
                  <a:lnTo>
                    <a:pt x="409" y="280"/>
                  </a:lnTo>
                  <a:cubicBezTo>
                    <a:pt x="446" y="261"/>
                    <a:pt x="465" y="261"/>
                    <a:pt x="483" y="243"/>
                  </a:cubicBezTo>
                  <a:cubicBezTo>
                    <a:pt x="483" y="224"/>
                    <a:pt x="503" y="224"/>
                    <a:pt x="520" y="206"/>
                  </a:cubicBezTo>
                  <a:lnTo>
                    <a:pt x="540" y="187"/>
                  </a:lnTo>
                  <a:cubicBezTo>
                    <a:pt x="577" y="187"/>
                    <a:pt x="595" y="169"/>
                    <a:pt x="614" y="149"/>
                  </a:cubicBezTo>
                  <a:cubicBezTo>
                    <a:pt x="632" y="132"/>
                    <a:pt x="669" y="132"/>
                    <a:pt x="688" y="112"/>
                  </a:cubicBezTo>
                  <a:cubicBezTo>
                    <a:pt x="780" y="75"/>
                    <a:pt x="874" y="38"/>
                    <a:pt x="985" y="38"/>
                  </a:cubicBezTo>
                  <a:cubicBezTo>
                    <a:pt x="1040" y="20"/>
                    <a:pt x="1077" y="20"/>
                    <a:pt x="1134" y="20"/>
                  </a:cubicBezTo>
                  <a:lnTo>
                    <a:pt x="1282" y="20"/>
                  </a:lnTo>
                  <a:cubicBezTo>
                    <a:pt x="1468" y="57"/>
                    <a:pt x="1635" y="112"/>
                    <a:pt x="1783" y="206"/>
                  </a:cubicBezTo>
                  <a:cubicBezTo>
                    <a:pt x="1914" y="298"/>
                    <a:pt x="2025" y="429"/>
                    <a:pt x="2100" y="540"/>
                  </a:cubicBezTo>
                  <a:cubicBezTo>
                    <a:pt x="2174" y="652"/>
                    <a:pt x="2211" y="763"/>
                    <a:pt x="2248" y="855"/>
                  </a:cubicBezTo>
                  <a:cubicBezTo>
                    <a:pt x="2248" y="874"/>
                    <a:pt x="2248" y="89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66" y="1023"/>
                    <a:pt x="2285" y="104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3"/>
                  </a:lnTo>
                  <a:cubicBezTo>
                    <a:pt x="2303" y="1023"/>
                    <a:pt x="2303" y="1004"/>
                    <a:pt x="2285" y="986"/>
                  </a:cubicBezTo>
                  <a:lnTo>
                    <a:pt x="2285" y="912"/>
                  </a:lnTo>
                  <a:cubicBezTo>
                    <a:pt x="2285" y="892"/>
                    <a:pt x="2266" y="874"/>
                    <a:pt x="2266" y="855"/>
                  </a:cubicBezTo>
                  <a:cubicBezTo>
                    <a:pt x="2248" y="744"/>
                    <a:pt x="2192" y="632"/>
                    <a:pt x="2117" y="521"/>
                  </a:cubicBezTo>
                  <a:cubicBezTo>
                    <a:pt x="2043" y="409"/>
                    <a:pt x="1932" y="298"/>
                    <a:pt x="1783" y="187"/>
                  </a:cubicBezTo>
                  <a:cubicBezTo>
                    <a:pt x="1654" y="94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285" y="1189"/>
                    <a:pt x="2285" y="1246"/>
                  </a:cubicBezTo>
                  <a:lnTo>
                    <a:pt x="2285" y="1283"/>
                  </a:lnTo>
                  <a:cubicBezTo>
                    <a:pt x="2303" y="1264"/>
                    <a:pt x="2285" y="1246"/>
                    <a:pt x="2303" y="1246"/>
                  </a:cubicBezTo>
                  <a:lnTo>
                    <a:pt x="2303" y="1152"/>
                  </a:lnTo>
                  <a:close/>
                  <a:moveTo>
                    <a:pt x="2285" y="1338"/>
                  </a:moveTo>
                  <a:lnTo>
                    <a:pt x="2285" y="1338"/>
                  </a:lnTo>
                  <a:cubicBezTo>
                    <a:pt x="2285" y="1357"/>
                    <a:pt x="2266" y="1375"/>
                    <a:pt x="2266" y="1394"/>
                  </a:cubicBezTo>
                  <a:cubicBezTo>
                    <a:pt x="2285" y="1375"/>
                    <a:pt x="2285" y="1357"/>
                    <a:pt x="2285" y="1338"/>
                  </a:cubicBezTo>
                  <a:close/>
                  <a:moveTo>
                    <a:pt x="2266" y="1396"/>
                  </a:moveTo>
                  <a:lnTo>
                    <a:pt x="2266" y="1396"/>
                  </a:lnTo>
                  <a:cubicBezTo>
                    <a:pt x="2266" y="1413"/>
                    <a:pt x="2266" y="1432"/>
                    <a:pt x="2248" y="1469"/>
                  </a:cubicBezTo>
                  <a:cubicBezTo>
                    <a:pt x="2266" y="1450"/>
                    <a:pt x="2266" y="1414"/>
                    <a:pt x="2266" y="1396"/>
                  </a:cubicBezTo>
                  <a:close/>
                  <a:moveTo>
                    <a:pt x="2248" y="1471"/>
                  </a:moveTo>
                  <a:cubicBezTo>
                    <a:pt x="2228" y="1563"/>
                    <a:pt x="2191" y="1673"/>
                    <a:pt x="2100" y="1784"/>
                  </a:cubicBezTo>
                  <a:cubicBezTo>
                    <a:pt x="2025" y="1895"/>
                    <a:pt x="1932" y="2026"/>
                    <a:pt x="1783" y="2118"/>
                  </a:cubicBezTo>
                  <a:cubicBezTo>
                    <a:pt x="1932" y="2026"/>
                    <a:pt x="2043" y="1895"/>
                    <a:pt x="2117" y="1784"/>
                  </a:cubicBezTo>
                  <a:cubicBezTo>
                    <a:pt x="2191" y="1673"/>
                    <a:pt x="2228" y="1563"/>
                    <a:pt x="2248" y="1471"/>
                  </a:cubicBezTo>
                  <a:close/>
                  <a:moveTo>
                    <a:pt x="0" y="1155"/>
                  </a:moveTo>
                  <a:lnTo>
                    <a:pt x="0" y="1155"/>
                  </a:lnTo>
                  <a:cubicBezTo>
                    <a:pt x="1" y="1265"/>
                    <a:pt x="20" y="1376"/>
                    <a:pt x="37" y="1486"/>
                  </a:cubicBezTo>
                  <a:cubicBezTo>
                    <a:pt x="75" y="1598"/>
                    <a:pt x="131" y="1709"/>
                    <a:pt x="186" y="1803"/>
                  </a:cubicBezTo>
                  <a:cubicBezTo>
                    <a:pt x="243" y="1895"/>
                    <a:pt x="317" y="1969"/>
                    <a:pt x="409" y="2044"/>
                  </a:cubicBezTo>
                  <a:lnTo>
                    <a:pt x="465" y="2100"/>
                  </a:lnTo>
                  <a:cubicBezTo>
                    <a:pt x="483" y="2100"/>
                    <a:pt x="503" y="2100"/>
                    <a:pt x="503" y="2118"/>
                  </a:cubicBezTo>
                  <a:lnTo>
                    <a:pt x="540" y="2137"/>
                  </a:lnTo>
                  <a:lnTo>
                    <a:pt x="503" y="2100"/>
                  </a:lnTo>
                  <a:cubicBezTo>
                    <a:pt x="503" y="2100"/>
                    <a:pt x="483" y="2100"/>
                    <a:pt x="483" y="2081"/>
                  </a:cubicBezTo>
                  <a:cubicBezTo>
                    <a:pt x="465" y="2063"/>
                    <a:pt x="428" y="2044"/>
                    <a:pt x="409" y="2026"/>
                  </a:cubicBezTo>
                  <a:cubicBezTo>
                    <a:pt x="335" y="1969"/>
                    <a:pt x="260" y="1877"/>
                    <a:pt x="205" y="1784"/>
                  </a:cubicBezTo>
                  <a:cubicBezTo>
                    <a:pt x="131" y="1692"/>
                    <a:pt x="94" y="1598"/>
                    <a:pt x="57" y="1486"/>
                  </a:cubicBezTo>
                  <a:cubicBezTo>
                    <a:pt x="20" y="1376"/>
                    <a:pt x="1" y="1265"/>
                    <a:pt x="0" y="1155"/>
                  </a:cubicBezTo>
                  <a:close/>
                  <a:moveTo>
                    <a:pt x="540" y="2137"/>
                  </a:moveTo>
                  <a:cubicBezTo>
                    <a:pt x="557" y="2155"/>
                    <a:pt x="577" y="2174"/>
                    <a:pt x="614" y="2174"/>
                  </a:cubicBezTo>
                  <a:cubicBezTo>
                    <a:pt x="595" y="2155"/>
                    <a:pt x="577" y="2137"/>
                    <a:pt x="540" y="2137"/>
                  </a:cubicBezTo>
                  <a:close/>
                  <a:moveTo>
                    <a:pt x="614" y="2174"/>
                  </a:moveTo>
                  <a:cubicBezTo>
                    <a:pt x="632" y="2192"/>
                    <a:pt x="651" y="2192"/>
                    <a:pt x="688" y="2212"/>
                  </a:cubicBezTo>
                  <a:cubicBezTo>
                    <a:pt x="669" y="2192"/>
                    <a:pt x="632" y="2174"/>
                    <a:pt x="614" y="2174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0" y="2249"/>
                    <a:pt x="874" y="2286"/>
                    <a:pt x="985" y="2304"/>
                  </a:cubicBezTo>
                  <a:lnTo>
                    <a:pt x="1134" y="2304"/>
                  </a:lnTo>
                  <a:cubicBezTo>
                    <a:pt x="1077" y="2304"/>
                    <a:pt x="1040" y="2304"/>
                    <a:pt x="985" y="2286"/>
                  </a:cubicBezTo>
                  <a:cubicBezTo>
                    <a:pt x="874" y="2266"/>
                    <a:pt x="780" y="2249"/>
                    <a:pt x="688" y="2212"/>
                  </a:cubicBezTo>
                  <a:close/>
                  <a:moveTo>
                    <a:pt x="1783" y="2118"/>
                  </a:moveTo>
                  <a:cubicBezTo>
                    <a:pt x="1654" y="2212"/>
                    <a:pt x="1468" y="2266"/>
                    <a:pt x="1282" y="2286"/>
                  </a:cubicBezTo>
                  <a:cubicBezTo>
                    <a:pt x="1263" y="2304"/>
                    <a:pt x="1226" y="2304"/>
                    <a:pt x="1208" y="2304"/>
                  </a:cubicBezTo>
                  <a:lnTo>
                    <a:pt x="1282" y="2304"/>
                  </a:lnTo>
                  <a:cubicBezTo>
                    <a:pt x="1468" y="2286"/>
                    <a:pt x="1654" y="2212"/>
                    <a:pt x="1783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7833626" y="5090784"/>
              <a:ext cx="79042" cy="78952"/>
            </a:xfrm>
            <a:custGeom>
              <a:avLst/>
              <a:gdLst/>
              <a:ahLst/>
              <a:cxnLst/>
              <a:rect l="l" t="t" r="r" b="b"/>
              <a:pathLst>
                <a:path w="1766" h="1764" extrusionOk="0">
                  <a:moveTo>
                    <a:pt x="892" y="0"/>
                  </a:moveTo>
                  <a:cubicBezTo>
                    <a:pt x="409" y="0"/>
                    <a:pt x="0" y="389"/>
                    <a:pt x="0" y="872"/>
                  </a:cubicBezTo>
                  <a:cubicBezTo>
                    <a:pt x="0" y="1355"/>
                    <a:pt x="409" y="1764"/>
                    <a:pt x="892" y="1764"/>
                  </a:cubicBezTo>
                  <a:cubicBezTo>
                    <a:pt x="1375" y="1764"/>
                    <a:pt x="1765" y="1355"/>
                    <a:pt x="1765" y="872"/>
                  </a:cubicBezTo>
                  <a:cubicBezTo>
                    <a:pt x="1765" y="38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7833626" y="5089889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65" y="986"/>
                  </a:moveTo>
                  <a:cubicBezTo>
                    <a:pt x="1765" y="1004"/>
                    <a:pt x="1765" y="1023"/>
                    <a:pt x="1746" y="1041"/>
                  </a:cubicBezTo>
                  <a:lnTo>
                    <a:pt x="1746" y="1078"/>
                  </a:lnTo>
                  <a:cubicBezTo>
                    <a:pt x="1765" y="1060"/>
                    <a:pt x="1765" y="1041"/>
                    <a:pt x="1765" y="1041"/>
                  </a:cubicBezTo>
                  <a:lnTo>
                    <a:pt x="1765" y="986"/>
                  </a:lnTo>
                  <a:close/>
                  <a:moveTo>
                    <a:pt x="1746" y="1078"/>
                  </a:moveTo>
                  <a:cubicBezTo>
                    <a:pt x="1746" y="1097"/>
                    <a:pt x="1746" y="1115"/>
                    <a:pt x="1728" y="1134"/>
                  </a:cubicBezTo>
                  <a:cubicBezTo>
                    <a:pt x="1709" y="1209"/>
                    <a:pt x="1691" y="1283"/>
                    <a:pt x="1617" y="1375"/>
                  </a:cubicBezTo>
                  <a:cubicBezTo>
                    <a:pt x="1560" y="1469"/>
                    <a:pt x="1486" y="1561"/>
                    <a:pt x="1375" y="1635"/>
                  </a:cubicBezTo>
                  <a:cubicBezTo>
                    <a:pt x="1486" y="1561"/>
                    <a:pt x="1560" y="1469"/>
                    <a:pt x="1635" y="1375"/>
                  </a:cubicBezTo>
                  <a:cubicBezTo>
                    <a:pt x="1691" y="1301"/>
                    <a:pt x="1709" y="1209"/>
                    <a:pt x="1746" y="1134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20"/>
                  </a:cubicBezTo>
                  <a:cubicBezTo>
                    <a:pt x="688" y="20"/>
                    <a:pt x="595" y="57"/>
                    <a:pt x="520" y="75"/>
                  </a:cubicBezTo>
                  <a:cubicBezTo>
                    <a:pt x="446" y="112"/>
                    <a:pt x="391" y="169"/>
                    <a:pt x="317" y="224"/>
                  </a:cubicBezTo>
                  <a:cubicBezTo>
                    <a:pt x="260" y="280"/>
                    <a:pt x="205" y="335"/>
                    <a:pt x="149" y="409"/>
                  </a:cubicBezTo>
                  <a:cubicBezTo>
                    <a:pt x="94" y="484"/>
                    <a:pt x="57" y="558"/>
                    <a:pt x="37" y="632"/>
                  </a:cubicBezTo>
                  <a:cubicBezTo>
                    <a:pt x="20" y="726"/>
                    <a:pt x="0" y="818"/>
                    <a:pt x="0" y="892"/>
                  </a:cubicBezTo>
                  <a:cubicBezTo>
                    <a:pt x="0" y="986"/>
                    <a:pt x="20" y="1078"/>
                    <a:pt x="37" y="1152"/>
                  </a:cubicBezTo>
                  <a:cubicBezTo>
                    <a:pt x="75" y="1246"/>
                    <a:pt x="94" y="1320"/>
                    <a:pt x="149" y="1394"/>
                  </a:cubicBezTo>
                  <a:cubicBezTo>
                    <a:pt x="205" y="1449"/>
                    <a:pt x="260" y="1524"/>
                    <a:pt x="317" y="1580"/>
                  </a:cubicBezTo>
                  <a:cubicBezTo>
                    <a:pt x="391" y="1635"/>
                    <a:pt x="446" y="1672"/>
                    <a:pt x="520" y="1709"/>
                  </a:cubicBezTo>
                  <a:cubicBezTo>
                    <a:pt x="614" y="1746"/>
                    <a:pt x="688" y="1766"/>
                    <a:pt x="762" y="1766"/>
                  </a:cubicBezTo>
                  <a:cubicBezTo>
                    <a:pt x="688" y="1746"/>
                    <a:pt x="614" y="1729"/>
                    <a:pt x="540" y="1692"/>
                  </a:cubicBezTo>
                  <a:cubicBezTo>
                    <a:pt x="465" y="1672"/>
                    <a:pt x="391" y="1617"/>
                    <a:pt x="335" y="1561"/>
                  </a:cubicBezTo>
                  <a:cubicBezTo>
                    <a:pt x="260" y="1506"/>
                    <a:pt x="205" y="1449"/>
                    <a:pt x="168" y="1375"/>
                  </a:cubicBezTo>
                  <a:cubicBezTo>
                    <a:pt x="112" y="1320"/>
                    <a:pt x="75" y="1226"/>
                    <a:pt x="57" y="1152"/>
                  </a:cubicBezTo>
                  <a:cubicBezTo>
                    <a:pt x="20" y="1078"/>
                    <a:pt x="20" y="986"/>
                    <a:pt x="20" y="892"/>
                  </a:cubicBezTo>
                  <a:cubicBezTo>
                    <a:pt x="20" y="818"/>
                    <a:pt x="37" y="726"/>
                    <a:pt x="57" y="652"/>
                  </a:cubicBezTo>
                  <a:cubicBezTo>
                    <a:pt x="75" y="558"/>
                    <a:pt x="112" y="484"/>
                    <a:pt x="168" y="409"/>
                  </a:cubicBezTo>
                  <a:cubicBezTo>
                    <a:pt x="205" y="354"/>
                    <a:pt x="260" y="280"/>
                    <a:pt x="335" y="224"/>
                  </a:cubicBezTo>
                  <a:cubicBezTo>
                    <a:pt x="391" y="187"/>
                    <a:pt x="465" y="132"/>
                    <a:pt x="540" y="94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20"/>
                    <a:pt x="929" y="38"/>
                  </a:cubicBezTo>
                  <a:lnTo>
                    <a:pt x="985" y="38"/>
                  </a:lnTo>
                  <a:cubicBezTo>
                    <a:pt x="1134" y="57"/>
                    <a:pt x="1263" y="112"/>
                    <a:pt x="1375" y="169"/>
                  </a:cubicBezTo>
                  <a:cubicBezTo>
                    <a:pt x="1486" y="243"/>
                    <a:pt x="1560" y="335"/>
                    <a:pt x="1617" y="429"/>
                  </a:cubicBezTo>
                  <a:cubicBezTo>
                    <a:pt x="1672" y="503"/>
                    <a:pt x="1709" y="595"/>
                    <a:pt x="1728" y="669"/>
                  </a:cubicBezTo>
                  <a:cubicBezTo>
                    <a:pt x="1728" y="689"/>
                    <a:pt x="1728" y="707"/>
                    <a:pt x="1746" y="726"/>
                  </a:cubicBezTo>
                  <a:lnTo>
                    <a:pt x="1746" y="763"/>
                  </a:lnTo>
                  <a:lnTo>
                    <a:pt x="1746" y="800"/>
                  </a:lnTo>
                  <a:lnTo>
                    <a:pt x="1746" y="837"/>
                  </a:lnTo>
                  <a:cubicBezTo>
                    <a:pt x="1765" y="874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7"/>
                  </a:lnTo>
                  <a:lnTo>
                    <a:pt x="1783" y="800"/>
                  </a:lnTo>
                  <a:cubicBezTo>
                    <a:pt x="1765" y="781"/>
                    <a:pt x="1765" y="781"/>
                    <a:pt x="1765" y="763"/>
                  </a:cubicBezTo>
                  <a:lnTo>
                    <a:pt x="1765" y="707"/>
                  </a:lnTo>
                  <a:cubicBezTo>
                    <a:pt x="1765" y="689"/>
                    <a:pt x="1746" y="669"/>
                    <a:pt x="1746" y="652"/>
                  </a:cubicBezTo>
                  <a:cubicBezTo>
                    <a:pt x="1728" y="595"/>
                    <a:pt x="1691" y="503"/>
                    <a:pt x="1635" y="409"/>
                  </a:cubicBezTo>
                  <a:cubicBezTo>
                    <a:pt x="1580" y="317"/>
                    <a:pt x="1486" y="224"/>
                    <a:pt x="1375" y="149"/>
                  </a:cubicBezTo>
                  <a:cubicBezTo>
                    <a:pt x="1282" y="75"/>
                    <a:pt x="1134" y="38"/>
                    <a:pt x="985" y="20"/>
                  </a:cubicBezTo>
                  <a:cubicBezTo>
                    <a:pt x="976" y="10"/>
                    <a:pt x="966" y="10"/>
                    <a:pt x="957" y="10"/>
                  </a:cubicBezTo>
                  <a:cubicBezTo>
                    <a:pt x="948" y="10"/>
                    <a:pt x="939" y="10"/>
                    <a:pt x="929" y="1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3" y="1692"/>
                    <a:pt x="1134" y="1746"/>
                    <a:pt x="985" y="1766"/>
                  </a:cubicBezTo>
                  <a:lnTo>
                    <a:pt x="929" y="1766"/>
                  </a:lnTo>
                  <a:cubicBezTo>
                    <a:pt x="917" y="1766"/>
                    <a:pt x="904" y="1774"/>
                    <a:pt x="892" y="1774"/>
                  </a:cubicBezTo>
                  <a:cubicBezTo>
                    <a:pt x="886" y="1774"/>
                    <a:pt x="880" y="1772"/>
                    <a:pt x="874" y="1766"/>
                  </a:cubicBezTo>
                  <a:lnTo>
                    <a:pt x="762" y="1766"/>
                  </a:lnTo>
                  <a:cubicBezTo>
                    <a:pt x="800" y="1784"/>
                    <a:pt x="837" y="1784"/>
                    <a:pt x="874" y="1784"/>
                  </a:cubicBezTo>
                  <a:lnTo>
                    <a:pt x="985" y="1784"/>
                  </a:lnTo>
                  <a:cubicBezTo>
                    <a:pt x="1134" y="1766"/>
                    <a:pt x="1263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7828613" y="5111506"/>
              <a:ext cx="64137" cy="47130"/>
            </a:xfrm>
            <a:custGeom>
              <a:avLst/>
              <a:gdLst/>
              <a:ahLst/>
              <a:cxnLst/>
              <a:rect l="l" t="t" r="r" b="b"/>
              <a:pathLst>
                <a:path w="1433" h="1053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1" y="614"/>
                    <a:pt x="577" y="986"/>
                  </a:cubicBezTo>
                  <a:cubicBezTo>
                    <a:pt x="653" y="1032"/>
                    <a:pt x="732" y="1052"/>
                    <a:pt x="810" y="1052"/>
                  </a:cubicBezTo>
                  <a:cubicBezTo>
                    <a:pt x="1135" y="1052"/>
                    <a:pt x="1433" y="702"/>
                    <a:pt x="1283" y="4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7838594" y="5111506"/>
              <a:ext cx="49949" cy="48249"/>
            </a:xfrm>
            <a:custGeom>
              <a:avLst/>
              <a:gdLst/>
              <a:ahLst/>
              <a:cxnLst/>
              <a:rect l="l" t="t" r="r" b="b"/>
              <a:pathLst>
                <a:path w="1116" h="107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0"/>
                    <a:pt x="75" y="75"/>
                  </a:cubicBezTo>
                  <a:cubicBezTo>
                    <a:pt x="38" y="149"/>
                    <a:pt x="20" y="224"/>
                    <a:pt x="20" y="335"/>
                  </a:cubicBezTo>
                  <a:cubicBezTo>
                    <a:pt x="38" y="224"/>
                    <a:pt x="57" y="149"/>
                    <a:pt x="75" y="94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1"/>
                    <a:pt x="1" y="446"/>
                    <a:pt x="20" y="503"/>
                  </a:cubicBezTo>
                  <a:cubicBezTo>
                    <a:pt x="20" y="577"/>
                    <a:pt x="38" y="632"/>
                    <a:pt x="75" y="689"/>
                  </a:cubicBezTo>
                  <a:cubicBezTo>
                    <a:pt x="112" y="763"/>
                    <a:pt x="149" y="818"/>
                    <a:pt x="186" y="874"/>
                  </a:cubicBezTo>
                  <a:cubicBezTo>
                    <a:pt x="243" y="911"/>
                    <a:pt x="298" y="966"/>
                    <a:pt x="354" y="1003"/>
                  </a:cubicBezTo>
                  <a:cubicBezTo>
                    <a:pt x="429" y="1041"/>
                    <a:pt x="484" y="1060"/>
                    <a:pt x="558" y="1078"/>
                  </a:cubicBezTo>
                  <a:cubicBezTo>
                    <a:pt x="632" y="1078"/>
                    <a:pt x="706" y="1060"/>
                    <a:pt x="781" y="1041"/>
                  </a:cubicBezTo>
                  <a:cubicBezTo>
                    <a:pt x="911" y="986"/>
                    <a:pt x="1004" y="892"/>
                    <a:pt x="1060" y="800"/>
                  </a:cubicBezTo>
                  <a:cubicBezTo>
                    <a:pt x="1078" y="763"/>
                    <a:pt x="1097" y="706"/>
                    <a:pt x="1115" y="651"/>
                  </a:cubicBezTo>
                  <a:lnTo>
                    <a:pt x="1115" y="540"/>
                  </a:lnTo>
                  <a:cubicBezTo>
                    <a:pt x="1097" y="503"/>
                    <a:pt x="1097" y="484"/>
                    <a:pt x="1078" y="466"/>
                  </a:cubicBezTo>
                  <a:lnTo>
                    <a:pt x="1078" y="446"/>
                  </a:lnTo>
                  <a:cubicBezTo>
                    <a:pt x="1060" y="429"/>
                    <a:pt x="1041" y="429"/>
                    <a:pt x="1041" y="429"/>
                  </a:cubicBezTo>
                  <a:cubicBezTo>
                    <a:pt x="1023" y="446"/>
                    <a:pt x="1023" y="446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60" y="540"/>
                  </a:cubicBezTo>
                  <a:cubicBezTo>
                    <a:pt x="1078" y="577"/>
                    <a:pt x="1078" y="614"/>
                    <a:pt x="1078" y="651"/>
                  </a:cubicBezTo>
                  <a:cubicBezTo>
                    <a:pt x="1060" y="689"/>
                    <a:pt x="1041" y="743"/>
                    <a:pt x="1023" y="781"/>
                  </a:cubicBezTo>
                  <a:cubicBezTo>
                    <a:pt x="966" y="874"/>
                    <a:pt x="892" y="966"/>
                    <a:pt x="763" y="1003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cubicBezTo>
                    <a:pt x="149" y="800"/>
                    <a:pt x="112" y="743"/>
                    <a:pt x="94" y="689"/>
                  </a:cubicBezTo>
                  <a:cubicBezTo>
                    <a:pt x="57" y="632"/>
                    <a:pt x="38" y="577"/>
                    <a:pt x="38" y="503"/>
                  </a:cubicBezTo>
                  <a:cubicBezTo>
                    <a:pt x="20" y="446"/>
                    <a:pt x="20" y="391"/>
                    <a:pt x="20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7843607" y="509673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9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7848575" y="5095976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44"/>
                    <a:pt x="1041" y="162"/>
                  </a:cubicBezTo>
                  <a:cubicBezTo>
                    <a:pt x="1003" y="125"/>
                    <a:pt x="948" y="88"/>
                    <a:pt x="892" y="70"/>
                  </a:cubicBezTo>
                  <a:close/>
                  <a:moveTo>
                    <a:pt x="1041" y="162"/>
                  </a:moveTo>
                  <a:lnTo>
                    <a:pt x="1041" y="162"/>
                  </a:lnTo>
                  <a:cubicBezTo>
                    <a:pt x="1115" y="236"/>
                    <a:pt x="1171" y="311"/>
                    <a:pt x="1208" y="348"/>
                  </a:cubicBezTo>
                  <a:cubicBezTo>
                    <a:pt x="1246" y="404"/>
                    <a:pt x="1263" y="441"/>
                    <a:pt x="1263" y="441"/>
                  </a:cubicBezTo>
                  <a:lnTo>
                    <a:pt x="1283" y="441"/>
                  </a:lnTo>
                  <a:cubicBezTo>
                    <a:pt x="1283" y="441"/>
                    <a:pt x="1263" y="404"/>
                    <a:pt x="1226" y="348"/>
                  </a:cubicBezTo>
                  <a:cubicBezTo>
                    <a:pt x="1189" y="293"/>
                    <a:pt x="1134" y="236"/>
                    <a:pt x="1041" y="162"/>
                  </a:cubicBezTo>
                  <a:close/>
                  <a:moveTo>
                    <a:pt x="612" y="0"/>
                  </a:moveTo>
                  <a:cubicBezTo>
                    <a:pt x="577" y="0"/>
                    <a:pt x="540" y="4"/>
                    <a:pt x="503" y="13"/>
                  </a:cubicBezTo>
                  <a:cubicBezTo>
                    <a:pt x="428" y="13"/>
                    <a:pt x="372" y="51"/>
                    <a:pt x="298" y="70"/>
                  </a:cubicBezTo>
                  <a:cubicBezTo>
                    <a:pt x="243" y="107"/>
                    <a:pt x="169" y="144"/>
                    <a:pt x="131" y="199"/>
                  </a:cubicBezTo>
                  <a:cubicBezTo>
                    <a:pt x="75" y="256"/>
                    <a:pt x="57" y="330"/>
                    <a:pt x="38" y="385"/>
                  </a:cubicBezTo>
                  <a:cubicBezTo>
                    <a:pt x="1" y="533"/>
                    <a:pt x="20" y="664"/>
                    <a:pt x="75" y="756"/>
                  </a:cubicBezTo>
                  <a:cubicBezTo>
                    <a:pt x="94" y="813"/>
                    <a:pt x="131" y="850"/>
                    <a:pt x="149" y="887"/>
                  </a:cubicBezTo>
                  <a:cubicBezTo>
                    <a:pt x="186" y="924"/>
                    <a:pt x="223" y="942"/>
                    <a:pt x="261" y="942"/>
                  </a:cubicBezTo>
                  <a:cubicBezTo>
                    <a:pt x="280" y="961"/>
                    <a:pt x="317" y="961"/>
                    <a:pt x="335" y="979"/>
                  </a:cubicBezTo>
                  <a:lnTo>
                    <a:pt x="354" y="979"/>
                  </a:lnTo>
                  <a:cubicBezTo>
                    <a:pt x="372" y="979"/>
                    <a:pt x="391" y="961"/>
                    <a:pt x="391" y="961"/>
                  </a:cubicBezTo>
                  <a:cubicBezTo>
                    <a:pt x="391" y="942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24"/>
                    <a:pt x="280" y="905"/>
                  </a:cubicBezTo>
                  <a:cubicBezTo>
                    <a:pt x="243" y="905"/>
                    <a:pt x="223" y="887"/>
                    <a:pt x="186" y="850"/>
                  </a:cubicBezTo>
                  <a:cubicBezTo>
                    <a:pt x="149" y="831"/>
                    <a:pt x="131" y="793"/>
                    <a:pt x="112" y="738"/>
                  </a:cubicBezTo>
                  <a:cubicBezTo>
                    <a:pt x="57" y="645"/>
                    <a:pt x="38" y="533"/>
                    <a:pt x="57" y="404"/>
                  </a:cubicBezTo>
                  <a:cubicBezTo>
                    <a:pt x="75" y="330"/>
                    <a:pt x="112" y="273"/>
                    <a:pt x="149" y="218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51"/>
                    <a:pt x="503" y="33"/>
                  </a:cubicBezTo>
                  <a:cubicBezTo>
                    <a:pt x="540" y="23"/>
                    <a:pt x="577" y="18"/>
                    <a:pt x="612" y="18"/>
                  </a:cubicBezTo>
                  <a:cubicBezTo>
                    <a:pt x="647" y="18"/>
                    <a:pt x="679" y="23"/>
                    <a:pt x="70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837" y="33"/>
                    <a:pt x="781" y="13"/>
                    <a:pt x="706" y="13"/>
                  </a:cubicBezTo>
                  <a:cubicBezTo>
                    <a:pt x="679" y="4"/>
                    <a:pt x="647" y="0"/>
                    <a:pt x="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7867731" y="5112178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2" y="48"/>
                    <a:pt x="0" y="154"/>
                  </a:cubicBezTo>
                  <a:lnTo>
                    <a:pt x="55" y="1194"/>
                  </a:lnTo>
                  <a:cubicBezTo>
                    <a:pt x="55" y="1194"/>
                    <a:pt x="780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7866881" y="5111506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23" y="1"/>
                    <a:pt x="168" y="20"/>
                  </a:cubicBezTo>
                  <a:cubicBezTo>
                    <a:pt x="131" y="38"/>
                    <a:pt x="94" y="57"/>
                    <a:pt x="74" y="75"/>
                  </a:cubicBezTo>
                  <a:cubicBezTo>
                    <a:pt x="37" y="94"/>
                    <a:pt x="19" y="112"/>
                    <a:pt x="19" y="131"/>
                  </a:cubicBezTo>
                  <a:cubicBezTo>
                    <a:pt x="19" y="149"/>
                    <a:pt x="0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9" y="186"/>
                  </a:cubicBezTo>
                  <a:cubicBezTo>
                    <a:pt x="19" y="193"/>
                    <a:pt x="21" y="195"/>
                    <a:pt x="24" y="195"/>
                  </a:cubicBezTo>
                  <a:cubicBezTo>
                    <a:pt x="29" y="195"/>
                    <a:pt x="37" y="186"/>
                    <a:pt x="37" y="186"/>
                  </a:cubicBezTo>
                  <a:cubicBezTo>
                    <a:pt x="37" y="186"/>
                    <a:pt x="37" y="169"/>
                    <a:pt x="57" y="169"/>
                  </a:cubicBezTo>
                  <a:cubicBezTo>
                    <a:pt x="57" y="149"/>
                    <a:pt x="74" y="131"/>
                    <a:pt x="94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9" y="38"/>
                    <a:pt x="317" y="38"/>
                  </a:cubicBezTo>
                  <a:cubicBezTo>
                    <a:pt x="428" y="38"/>
                    <a:pt x="557" y="75"/>
                    <a:pt x="651" y="149"/>
                  </a:cubicBezTo>
                  <a:cubicBezTo>
                    <a:pt x="706" y="186"/>
                    <a:pt x="743" y="243"/>
                    <a:pt x="780" y="298"/>
                  </a:cubicBezTo>
                  <a:cubicBezTo>
                    <a:pt x="799" y="372"/>
                    <a:pt x="817" y="429"/>
                    <a:pt x="817" y="503"/>
                  </a:cubicBezTo>
                  <a:cubicBezTo>
                    <a:pt x="817" y="577"/>
                    <a:pt x="799" y="651"/>
                    <a:pt x="780" y="706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3"/>
                    <a:pt x="577" y="1041"/>
                  </a:cubicBezTo>
                  <a:cubicBezTo>
                    <a:pt x="632" y="1003"/>
                    <a:pt x="669" y="966"/>
                    <a:pt x="706" y="911"/>
                  </a:cubicBezTo>
                  <a:cubicBezTo>
                    <a:pt x="743" y="855"/>
                    <a:pt x="780" y="781"/>
                    <a:pt x="799" y="726"/>
                  </a:cubicBezTo>
                  <a:cubicBezTo>
                    <a:pt x="817" y="651"/>
                    <a:pt x="837" y="577"/>
                    <a:pt x="837" y="503"/>
                  </a:cubicBezTo>
                  <a:cubicBezTo>
                    <a:pt x="837" y="429"/>
                    <a:pt x="837" y="354"/>
                    <a:pt x="799" y="298"/>
                  </a:cubicBezTo>
                  <a:cubicBezTo>
                    <a:pt x="762" y="224"/>
                    <a:pt x="725" y="169"/>
                    <a:pt x="669" y="131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65" y="1097"/>
                    <a:pt x="428" y="1134"/>
                  </a:cubicBezTo>
                  <a:cubicBezTo>
                    <a:pt x="483" y="1115"/>
                    <a:pt x="520" y="1078"/>
                    <a:pt x="577" y="1041"/>
                  </a:cubicBezTo>
                  <a:close/>
                  <a:moveTo>
                    <a:pt x="428" y="1134"/>
                  </a:moveTo>
                  <a:cubicBezTo>
                    <a:pt x="334" y="1171"/>
                    <a:pt x="242" y="1189"/>
                    <a:pt x="186" y="1209"/>
                  </a:cubicBezTo>
                  <a:cubicBezTo>
                    <a:pt x="242" y="1209"/>
                    <a:pt x="334" y="1189"/>
                    <a:pt x="428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621699" y="5082459"/>
              <a:ext cx="145462" cy="145462"/>
            </a:xfrm>
            <a:custGeom>
              <a:avLst/>
              <a:gdLst/>
              <a:ahLst/>
              <a:cxnLst/>
              <a:rect l="l" t="t" r="r" b="b"/>
              <a:pathLst>
                <a:path w="3250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35"/>
                  </a:cubicBezTo>
                  <a:cubicBezTo>
                    <a:pt x="0" y="2526"/>
                    <a:pt x="743" y="3250"/>
                    <a:pt x="1635" y="3250"/>
                  </a:cubicBezTo>
                  <a:cubicBezTo>
                    <a:pt x="2526" y="3250"/>
                    <a:pt x="3250" y="2526"/>
                    <a:pt x="3250" y="1635"/>
                  </a:cubicBezTo>
                  <a:cubicBezTo>
                    <a:pt x="3250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7621699" y="5081877"/>
              <a:ext cx="146312" cy="146044"/>
            </a:xfrm>
            <a:custGeom>
              <a:avLst/>
              <a:gdLst/>
              <a:ahLst/>
              <a:cxnLst/>
              <a:rect l="l" t="t" r="r" b="b"/>
              <a:pathLst>
                <a:path w="3269" h="3263" extrusionOk="0">
                  <a:moveTo>
                    <a:pt x="1640" y="1"/>
                  </a:moveTo>
                  <a:cubicBezTo>
                    <a:pt x="1559" y="1"/>
                    <a:pt x="1479" y="10"/>
                    <a:pt x="1393" y="31"/>
                  </a:cubicBezTo>
                  <a:cubicBezTo>
                    <a:pt x="1318" y="31"/>
                    <a:pt x="1244" y="51"/>
                    <a:pt x="1189" y="68"/>
                  </a:cubicBezTo>
                  <a:cubicBezTo>
                    <a:pt x="1152" y="88"/>
                    <a:pt x="1115" y="88"/>
                    <a:pt x="1078" y="106"/>
                  </a:cubicBezTo>
                  <a:cubicBezTo>
                    <a:pt x="1040" y="125"/>
                    <a:pt x="1003" y="125"/>
                    <a:pt x="966" y="143"/>
                  </a:cubicBezTo>
                  <a:cubicBezTo>
                    <a:pt x="687" y="273"/>
                    <a:pt x="446" y="477"/>
                    <a:pt x="278" y="737"/>
                  </a:cubicBezTo>
                  <a:cubicBezTo>
                    <a:pt x="464" y="477"/>
                    <a:pt x="706" y="273"/>
                    <a:pt x="984" y="162"/>
                  </a:cubicBezTo>
                  <a:cubicBezTo>
                    <a:pt x="1003" y="143"/>
                    <a:pt x="1040" y="143"/>
                    <a:pt x="1078" y="125"/>
                  </a:cubicBezTo>
                  <a:cubicBezTo>
                    <a:pt x="1115" y="106"/>
                    <a:pt x="1152" y="106"/>
                    <a:pt x="1189" y="88"/>
                  </a:cubicBezTo>
                  <a:cubicBezTo>
                    <a:pt x="1263" y="68"/>
                    <a:pt x="1318" y="51"/>
                    <a:pt x="1393" y="51"/>
                  </a:cubicBezTo>
                  <a:cubicBezTo>
                    <a:pt x="1498" y="37"/>
                    <a:pt x="1594" y="24"/>
                    <a:pt x="1695" y="24"/>
                  </a:cubicBezTo>
                  <a:cubicBezTo>
                    <a:pt x="1736" y="24"/>
                    <a:pt x="1777" y="26"/>
                    <a:pt x="1820" y="31"/>
                  </a:cubicBezTo>
                  <a:cubicBezTo>
                    <a:pt x="1950" y="51"/>
                    <a:pt x="2080" y="88"/>
                    <a:pt x="2192" y="125"/>
                  </a:cubicBezTo>
                  <a:cubicBezTo>
                    <a:pt x="2321" y="180"/>
                    <a:pt x="2433" y="236"/>
                    <a:pt x="2526" y="291"/>
                  </a:cubicBezTo>
                  <a:cubicBezTo>
                    <a:pt x="2730" y="422"/>
                    <a:pt x="2878" y="588"/>
                    <a:pt x="2972" y="756"/>
                  </a:cubicBezTo>
                  <a:cubicBezTo>
                    <a:pt x="3083" y="923"/>
                    <a:pt x="3138" y="1071"/>
                    <a:pt x="3175" y="1202"/>
                  </a:cubicBezTo>
                  <a:cubicBezTo>
                    <a:pt x="3213" y="1351"/>
                    <a:pt x="3232" y="1443"/>
                    <a:pt x="3232" y="1517"/>
                  </a:cubicBezTo>
                  <a:cubicBezTo>
                    <a:pt x="3250" y="1554"/>
                    <a:pt x="3232" y="1591"/>
                    <a:pt x="3250" y="1611"/>
                  </a:cubicBezTo>
                  <a:lnTo>
                    <a:pt x="3250" y="1648"/>
                  </a:lnTo>
                  <a:lnTo>
                    <a:pt x="3269" y="1648"/>
                  </a:lnTo>
                  <a:lnTo>
                    <a:pt x="3269" y="1611"/>
                  </a:lnTo>
                  <a:lnTo>
                    <a:pt x="3269" y="1517"/>
                  </a:lnTo>
                  <a:cubicBezTo>
                    <a:pt x="3250" y="1443"/>
                    <a:pt x="3250" y="1331"/>
                    <a:pt x="3213" y="1202"/>
                  </a:cubicBezTo>
                  <a:cubicBezTo>
                    <a:pt x="3175" y="1071"/>
                    <a:pt x="3101" y="905"/>
                    <a:pt x="2990" y="737"/>
                  </a:cubicBezTo>
                  <a:cubicBezTo>
                    <a:pt x="2898" y="588"/>
                    <a:pt x="2749" y="422"/>
                    <a:pt x="2544" y="273"/>
                  </a:cubicBezTo>
                  <a:lnTo>
                    <a:pt x="2210" y="106"/>
                  </a:lnTo>
                  <a:cubicBezTo>
                    <a:pt x="2080" y="68"/>
                    <a:pt x="1950" y="31"/>
                    <a:pt x="1820" y="13"/>
                  </a:cubicBezTo>
                  <a:cubicBezTo>
                    <a:pt x="1758" y="5"/>
                    <a:pt x="1699" y="1"/>
                    <a:pt x="1640" y="1"/>
                  </a:cubicBezTo>
                  <a:close/>
                  <a:moveTo>
                    <a:pt x="278" y="737"/>
                  </a:moveTo>
                  <a:cubicBezTo>
                    <a:pt x="93" y="997"/>
                    <a:pt x="0" y="1313"/>
                    <a:pt x="0" y="1628"/>
                  </a:cubicBezTo>
                  <a:cubicBezTo>
                    <a:pt x="0" y="1963"/>
                    <a:pt x="93" y="2279"/>
                    <a:pt x="278" y="2539"/>
                  </a:cubicBezTo>
                  <a:cubicBezTo>
                    <a:pt x="112" y="2279"/>
                    <a:pt x="18" y="1963"/>
                    <a:pt x="18" y="1648"/>
                  </a:cubicBezTo>
                  <a:cubicBezTo>
                    <a:pt x="18" y="1313"/>
                    <a:pt x="112" y="997"/>
                    <a:pt x="278" y="737"/>
                  </a:cubicBezTo>
                  <a:close/>
                  <a:moveTo>
                    <a:pt x="278" y="2539"/>
                  </a:moveTo>
                  <a:lnTo>
                    <a:pt x="278" y="2539"/>
                  </a:lnTo>
                  <a:cubicBezTo>
                    <a:pt x="446" y="2799"/>
                    <a:pt x="706" y="3003"/>
                    <a:pt x="966" y="3133"/>
                  </a:cubicBezTo>
                  <a:cubicBezTo>
                    <a:pt x="1003" y="3151"/>
                    <a:pt x="1040" y="3151"/>
                    <a:pt x="1078" y="3170"/>
                  </a:cubicBezTo>
                  <a:cubicBezTo>
                    <a:pt x="1115" y="3188"/>
                    <a:pt x="1152" y="3188"/>
                    <a:pt x="1189" y="3208"/>
                  </a:cubicBezTo>
                  <a:cubicBezTo>
                    <a:pt x="1244" y="3225"/>
                    <a:pt x="1318" y="3245"/>
                    <a:pt x="1393" y="3245"/>
                  </a:cubicBezTo>
                  <a:cubicBezTo>
                    <a:pt x="1318" y="3225"/>
                    <a:pt x="1263" y="3208"/>
                    <a:pt x="1189" y="3188"/>
                  </a:cubicBezTo>
                  <a:cubicBezTo>
                    <a:pt x="1152" y="3188"/>
                    <a:pt x="1115" y="3170"/>
                    <a:pt x="1078" y="3151"/>
                  </a:cubicBezTo>
                  <a:cubicBezTo>
                    <a:pt x="1040" y="3151"/>
                    <a:pt x="1003" y="3133"/>
                    <a:pt x="984" y="3114"/>
                  </a:cubicBezTo>
                  <a:cubicBezTo>
                    <a:pt x="706" y="3003"/>
                    <a:pt x="464" y="2799"/>
                    <a:pt x="278" y="2539"/>
                  </a:cubicBezTo>
                  <a:close/>
                  <a:moveTo>
                    <a:pt x="2987" y="2524"/>
                  </a:moveTo>
                  <a:cubicBezTo>
                    <a:pt x="2876" y="2690"/>
                    <a:pt x="2728" y="2855"/>
                    <a:pt x="2526" y="2985"/>
                  </a:cubicBezTo>
                  <a:cubicBezTo>
                    <a:pt x="2433" y="3059"/>
                    <a:pt x="2321" y="3114"/>
                    <a:pt x="2210" y="3151"/>
                  </a:cubicBezTo>
                  <a:cubicBezTo>
                    <a:pt x="2080" y="3208"/>
                    <a:pt x="1950" y="3225"/>
                    <a:pt x="1820" y="3245"/>
                  </a:cubicBezTo>
                  <a:cubicBezTo>
                    <a:pt x="1746" y="3254"/>
                    <a:pt x="1676" y="3258"/>
                    <a:pt x="1606" y="3258"/>
                  </a:cubicBezTo>
                  <a:cubicBezTo>
                    <a:pt x="1537" y="3258"/>
                    <a:pt x="1468" y="3254"/>
                    <a:pt x="1394" y="3245"/>
                  </a:cubicBezTo>
                  <a:lnTo>
                    <a:pt x="1394" y="3245"/>
                  </a:lnTo>
                  <a:cubicBezTo>
                    <a:pt x="1542" y="3263"/>
                    <a:pt x="1672" y="3263"/>
                    <a:pt x="1820" y="3263"/>
                  </a:cubicBezTo>
                  <a:cubicBezTo>
                    <a:pt x="1950" y="3245"/>
                    <a:pt x="2080" y="3208"/>
                    <a:pt x="2210" y="3170"/>
                  </a:cubicBezTo>
                  <a:cubicBezTo>
                    <a:pt x="2321" y="3114"/>
                    <a:pt x="2433" y="3059"/>
                    <a:pt x="2544" y="2985"/>
                  </a:cubicBezTo>
                  <a:cubicBezTo>
                    <a:pt x="2728" y="2855"/>
                    <a:pt x="2876" y="2690"/>
                    <a:pt x="2987" y="25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7643317" y="5104077"/>
              <a:ext cx="103121" cy="102226"/>
            </a:xfrm>
            <a:custGeom>
              <a:avLst/>
              <a:gdLst/>
              <a:ahLst/>
              <a:cxnLst/>
              <a:rect l="l" t="t" r="r" b="b"/>
              <a:pathLst>
                <a:path w="2304" h="2284" extrusionOk="0">
                  <a:moveTo>
                    <a:pt x="1152" y="0"/>
                  </a:moveTo>
                  <a:cubicBezTo>
                    <a:pt x="520" y="0"/>
                    <a:pt x="0" y="50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01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7643317" y="5103181"/>
              <a:ext cx="103121" cy="104016"/>
            </a:xfrm>
            <a:custGeom>
              <a:avLst/>
              <a:gdLst/>
              <a:ahLst/>
              <a:cxnLst/>
              <a:rect l="l" t="t" r="r" b="b"/>
              <a:pathLst>
                <a:path w="2304" h="2324" extrusionOk="0">
                  <a:moveTo>
                    <a:pt x="687" y="112"/>
                  </a:moveTo>
                  <a:cubicBezTo>
                    <a:pt x="650" y="112"/>
                    <a:pt x="632" y="132"/>
                    <a:pt x="612" y="132"/>
                  </a:cubicBezTo>
                  <a:cubicBezTo>
                    <a:pt x="575" y="150"/>
                    <a:pt x="557" y="169"/>
                    <a:pt x="538" y="187"/>
                  </a:cubicBezTo>
                  <a:cubicBezTo>
                    <a:pt x="575" y="187"/>
                    <a:pt x="595" y="169"/>
                    <a:pt x="612" y="150"/>
                  </a:cubicBezTo>
                  <a:cubicBezTo>
                    <a:pt x="632" y="150"/>
                    <a:pt x="669" y="132"/>
                    <a:pt x="687" y="112"/>
                  </a:cubicBezTo>
                  <a:close/>
                  <a:moveTo>
                    <a:pt x="538" y="187"/>
                  </a:moveTo>
                  <a:lnTo>
                    <a:pt x="501" y="206"/>
                  </a:lnTo>
                  <a:cubicBezTo>
                    <a:pt x="501" y="206"/>
                    <a:pt x="483" y="224"/>
                    <a:pt x="464" y="224"/>
                  </a:cubicBezTo>
                  <a:lnTo>
                    <a:pt x="409" y="280"/>
                  </a:lnTo>
                  <a:cubicBezTo>
                    <a:pt x="446" y="280"/>
                    <a:pt x="464" y="261"/>
                    <a:pt x="483" y="243"/>
                  </a:cubicBezTo>
                  <a:cubicBezTo>
                    <a:pt x="483" y="224"/>
                    <a:pt x="501" y="224"/>
                    <a:pt x="520" y="224"/>
                  </a:cubicBezTo>
                  <a:lnTo>
                    <a:pt x="538" y="187"/>
                  </a:lnTo>
                  <a:close/>
                  <a:moveTo>
                    <a:pt x="409" y="280"/>
                  </a:moveTo>
                  <a:lnTo>
                    <a:pt x="409" y="280"/>
                  </a:lnTo>
                  <a:cubicBezTo>
                    <a:pt x="315" y="355"/>
                    <a:pt x="241" y="429"/>
                    <a:pt x="186" y="521"/>
                  </a:cubicBezTo>
                  <a:cubicBezTo>
                    <a:pt x="130" y="615"/>
                    <a:pt x="75" y="726"/>
                    <a:pt x="37" y="818"/>
                  </a:cubicBezTo>
                  <a:cubicBezTo>
                    <a:pt x="18" y="929"/>
                    <a:pt x="0" y="1041"/>
                    <a:pt x="0" y="1172"/>
                  </a:cubicBezTo>
                  <a:cubicBezTo>
                    <a:pt x="18" y="1041"/>
                    <a:pt x="18" y="929"/>
                    <a:pt x="55" y="837"/>
                  </a:cubicBezTo>
                  <a:cubicBezTo>
                    <a:pt x="92" y="726"/>
                    <a:pt x="130" y="632"/>
                    <a:pt x="204" y="540"/>
                  </a:cubicBezTo>
                  <a:cubicBezTo>
                    <a:pt x="260" y="447"/>
                    <a:pt x="335" y="355"/>
                    <a:pt x="409" y="280"/>
                  </a:cubicBezTo>
                  <a:close/>
                  <a:moveTo>
                    <a:pt x="1132" y="1"/>
                  </a:moveTo>
                  <a:cubicBezTo>
                    <a:pt x="1077" y="1"/>
                    <a:pt x="1040" y="1"/>
                    <a:pt x="984" y="20"/>
                  </a:cubicBezTo>
                  <a:cubicBezTo>
                    <a:pt x="872" y="38"/>
                    <a:pt x="780" y="57"/>
                    <a:pt x="687" y="112"/>
                  </a:cubicBezTo>
                  <a:cubicBezTo>
                    <a:pt x="780" y="75"/>
                    <a:pt x="892" y="57"/>
                    <a:pt x="984" y="38"/>
                  </a:cubicBezTo>
                  <a:cubicBezTo>
                    <a:pt x="1040" y="20"/>
                    <a:pt x="1077" y="20"/>
                    <a:pt x="1132" y="20"/>
                  </a:cubicBezTo>
                  <a:lnTo>
                    <a:pt x="1207" y="20"/>
                  </a:lnTo>
                  <a:cubicBezTo>
                    <a:pt x="1226" y="20"/>
                    <a:pt x="1263" y="20"/>
                    <a:pt x="1281" y="38"/>
                  </a:cubicBezTo>
                  <a:cubicBezTo>
                    <a:pt x="1467" y="57"/>
                    <a:pt x="1635" y="132"/>
                    <a:pt x="1783" y="224"/>
                  </a:cubicBezTo>
                  <a:cubicBezTo>
                    <a:pt x="1912" y="317"/>
                    <a:pt x="2024" y="429"/>
                    <a:pt x="2098" y="540"/>
                  </a:cubicBezTo>
                  <a:cubicBezTo>
                    <a:pt x="2172" y="652"/>
                    <a:pt x="2210" y="763"/>
                    <a:pt x="2247" y="855"/>
                  </a:cubicBezTo>
                  <a:cubicBezTo>
                    <a:pt x="2247" y="875"/>
                    <a:pt x="2247" y="91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84" y="1023"/>
                    <a:pt x="2284" y="1041"/>
                  </a:cubicBezTo>
                  <a:lnTo>
                    <a:pt x="2284" y="1078"/>
                  </a:lnTo>
                  <a:lnTo>
                    <a:pt x="2284" y="1172"/>
                  </a:lnTo>
                  <a:lnTo>
                    <a:pt x="2303" y="1172"/>
                  </a:lnTo>
                  <a:lnTo>
                    <a:pt x="2303" y="1078"/>
                  </a:lnTo>
                  <a:lnTo>
                    <a:pt x="2303" y="1041"/>
                  </a:lnTo>
                  <a:lnTo>
                    <a:pt x="2303" y="986"/>
                  </a:lnTo>
                  <a:cubicBezTo>
                    <a:pt x="2284" y="967"/>
                    <a:pt x="2284" y="949"/>
                    <a:pt x="2284" y="929"/>
                  </a:cubicBezTo>
                  <a:cubicBezTo>
                    <a:pt x="2284" y="892"/>
                    <a:pt x="2266" y="875"/>
                    <a:pt x="2266" y="855"/>
                  </a:cubicBezTo>
                  <a:cubicBezTo>
                    <a:pt x="2247" y="763"/>
                    <a:pt x="2192" y="652"/>
                    <a:pt x="2117" y="521"/>
                  </a:cubicBezTo>
                  <a:cubicBezTo>
                    <a:pt x="2043" y="410"/>
                    <a:pt x="1932" y="298"/>
                    <a:pt x="1801" y="206"/>
                  </a:cubicBezTo>
                  <a:cubicBezTo>
                    <a:pt x="1652" y="112"/>
                    <a:pt x="1467" y="38"/>
                    <a:pt x="1281" y="20"/>
                  </a:cubicBezTo>
                  <a:cubicBezTo>
                    <a:pt x="1263" y="1"/>
                    <a:pt x="1226" y="1"/>
                    <a:pt x="1207" y="1"/>
                  </a:cubicBezTo>
                  <a:close/>
                  <a:moveTo>
                    <a:pt x="2303" y="1172"/>
                  </a:moveTo>
                  <a:cubicBezTo>
                    <a:pt x="2303" y="1172"/>
                    <a:pt x="2303" y="1189"/>
                    <a:pt x="2284" y="1246"/>
                  </a:cubicBezTo>
                  <a:lnTo>
                    <a:pt x="2284" y="1283"/>
                  </a:lnTo>
                  <a:cubicBezTo>
                    <a:pt x="2303" y="1264"/>
                    <a:pt x="2303" y="1264"/>
                    <a:pt x="2303" y="1246"/>
                  </a:cubicBezTo>
                  <a:lnTo>
                    <a:pt x="2303" y="1172"/>
                  </a:lnTo>
                  <a:close/>
                  <a:moveTo>
                    <a:pt x="2284" y="1338"/>
                  </a:moveTo>
                  <a:lnTo>
                    <a:pt x="2284" y="1338"/>
                  </a:lnTo>
                  <a:cubicBezTo>
                    <a:pt x="2284" y="1357"/>
                    <a:pt x="2266" y="1375"/>
                    <a:pt x="2266" y="1395"/>
                  </a:cubicBezTo>
                  <a:cubicBezTo>
                    <a:pt x="2284" y="1375"/>
                    <a:pt x="2284" y="1357"/>
                    <a:pt x="2284" y="1338"/>
                  </a:cubicBezTo>
                  <a:close/>
                  <a:moveTo>
                    <a:pt x="0" y="1172"/>
                  </a:moveTo>
                  <a:cubicBezTo>
                    <a:pt x="0" y="1283"/>
                    <a:pt x="18" y="1395"/>
                    <a:pt x="37" y="1506"/>
                  </a:cubicBezTo>
                  <a:cubicBezTo>
                    <a:pt x="75" y="1598"/>
                    <a:pt x="130" y="1709"/>
                    <a:pt x="186" y="1803"/>
                  </a:cubicBezTo>
                  <a:cubicBezTo>
                    <a:pt x="241" y="1895"/>
                    <a:pt x="315" y="1969"/>
                    <a:pt x="409" y="2044"/>
                  </a:cubicBezTo>
                  <a:cubicBezTo>
                    <a:pt x="335" y="1969"/>
                    <a:pt x="260" y="1877"/>
                    <a:pt x="204" y="1803"/>
                  </a:cubicBezTo>
                  <a:cubicBezTo>
                    <a:pt x="130" y="1709"/>
                    <a:pt x="92" y="1598"/>
                    <a:pt x="55" y="1487"/>
                  </a:cubicBezTo>
                  <a:cubicBezTo>
                    <a:pt x="18" y="1395"/>
                    <a:pt x="18" y="1283"/>
                    <a:pt x="0" y="1172"/>
                  </a:cubicBezTo>
                  <a:close/>
                  <a:moveTo>
                    <a:pt x="409" y="2044"/>
                  </a:moveTo>
                  <a:cubicBezTo>
                    <a:pt x="409" y="2044"/>
                    <a:pt x="410" y="2045"/>
                    <a:pt x="410" y="2045"/>
                  </a:cubicBezTo>
                  <a:lnTo>
                    <a:pt x="410" y="2045"/>
                  </a:lnTo>
                  <a:lnTo>
                    <a:pt x="409" y="2044"/>
                  </a:lnTo>
                  <a:close/>
                  <a:moveTo>
                    <a:pt x="2266" y="1395"/>
                  </a:moveTo>
                  <a:cubicBezTo>
                    <a:pt x="2266" y="1412"/>
                    <a:pt x="2266" y="1449"/>
                    <a:pt x="2247" y="1469"/>
                  </a:cubicBezTo>
                  <a:cubicBezTo>
                    <a:pt x="2229" y="1561"/>
                    <a:pt x="2192" y="1672"/>
                    <a:pt x="2098" y="1784"/>
                  </a:cubicBezTo>
                  <a:cubicBezTo>
                    <a:pt x="2024" y="1895"/>
                    <a:pt x="1932" y="2026"/>
                    <a:pt x="1783" y="2118"/>
                  </a:cubicBezTo>
                  <a:cubicBezTo>
                    <a:pt x="1932" y="2026"/>
                    <a:pt x="2043" y="1915"/>
                    <a:pt x="2117" y="1784"/>
                  </a:cubicBezTo>
                  <a:cubicBezTo>
                    <a:pt x="2192" y="1672"/>
                    <a:pt x="2229" y="1561"/>
                    <a:pt x="2266" y="1469"/>
                  </a:cubicBezTo>
                  <a:lnTo>
                    <a:pt x="2266" y="1395"/>
                  </a:lnTo>
                  <a:close/>
                  <a:moveTo>
                    <a:pt x="410" y="2045"/>
                  </a:moveTo>
                  <a:lnTo>
                    <a:pt x="464" y="2100"/>
                  </a:lnTo>
                  <a:cubicBezTo>
                    <a:pt x="483" y="2100"/>
                    <a:pt x="501" y="2118"/>
                    <a:pt x="501" y="2118"/>
                  </a:cubicBezTo>
                  <a:lnTo>
                    <a:pt x="538" y="2137"/>
                  </a:lnTo>
                  <a:lnTo>
                    <a:pt x="520" y="2118"/>
                  </a:lnTo>
                  <a:cubicBezTo>
                    <a:pt x="501" y="2100"/>
                    <a:pt x="483" y="2100"/>
                    <a:pt x="483" y="2081"/>
                  </a:cubicBezTo>
                  <a:cubicBezTo>
                    <a:pt x="464" y="2064"/>
                    <a:pt x="429" y="2063"/>
                    <a:pt x="410" y="2045"/>
                  </a:cubicBezTo>
                  <a:close/>
                  <a:moveTo>
                    <a:pt x="538" y="2137"/>
                  </a:moveTo>
                  <a:cubicBezTo>
                    <a:pt x="557" y="2155"/>
                    <a:pt x="595" y="2174"/>
                    <a:pt x="612" y="2174"/>
                  </a:cubicBezTo>
                  <a:cubicBezTo>
                    <a:pt x="595" y="2155"/>
                    <a:pt x="575" y="2137"/>
                    <a:pt x="538" y="2137"/>
                  </a:cubicBezTo>
                  <a:close/>
                  <a:moveTo>
                    <a:pt x="612" y="2175"/>
                  </a:moveTo>
                  <a:cubicBezTo>
                    <a:pt x="632" y="2192"/>
                    <a:pt x="650" y="2212"/>
                    <a:pt x="687" y="2212"/>
                  </a:cubicBezTo>
                  <a:cubicBezTo>
                    <a:pt x="669" y="2192"/>
                    <a:pt x="632" y="2192"/>
                    <a:pt x="612" y="2175"/>
                  </a:cubicBezTo>
                  <a:close/>
                  <a:moveTo>
                    <a:pt x="1783" y="2118"/>
                  </a:moveTo>
                  <a:cubicBezTo>
                    <a:pt x="1652" y="2212"/>
                    <a:pt x="1467" y="2267"/>
                    <a:pt x="1281" y="2304"/>
                  </a:cubicBezTo>
                  <a:cubicBezTo>
                    <a:pt x="1467" y="2286"/>
                    <a:pt x="1652" y="2212"/>
                    <a:pt x="1783" y="2118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1" y="2249"/>
                    <a:pt x="873" y="2286"/>
                    <a:pt x="984" y="2304"/>
                  </a:cubicBezTo>
                  <a:cubicBezTo>
                    <a:pt x="1040" y="2304"/>
                    <a:pt x="1077" y="2304"/>
                    <a:pt x="1132" y="2323"/>
                  </a:cubicBezTo>
                  <a:lnTo>
                    <a:pt x="1170" y="2323"/>
                  </a:lnTo>
                  <a:lnTo>
                    <a:pt x="1207" y="2304"/>
                  </a:lnTo>
                  <a:lnTo>
                    <a:pt x="1132" y="2304"/>
                  </a:lnTo>
                  <a:cubicBezTo>
                    <a:pt x="1077" y="2304"/>
                    <a:pt x="1040" y="2304"/>
                    <a:pt x="984" y="2286"/>
                  </a:cubicBezTo>
                  <a:cubicBezTo>
                    <a:pt x="873" y="2286"/>
                    <a:pt x="781" y="2249"/>
                    <a:pt x="688" y="2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7654954" y="5115714"/>
              <a:ext cx="78952" cy="78952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92" y="0"/>
                  </a:moveTo>
                  <a:cubicBezTo>
                    <a:pt x="409" y="0"/>
                    <a:pt x="0" y="390"/>
                    <a:pt x="0" y="892"/>
                  </a:cubicBezTo>
                  <a:cubicBezTo>
                    <a:pt x="0" y="1375"/>
                    <a:pt x="409" y="1764"/>
                    <a:pt x="892" y="1764"/>
                  </a:cubicBezTo>
                  <a:cubicBezTo>
                    <a:pt x="1375" y="1764"/>
                    <a:pt x="1764" y="1375"/>
                    <a:pt x="1764" y="892"/>
                  </a:cubicBezTo>
                  <a:cubicBezTo>
                    <a:pt x="1764" y="390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654954" y="5115311"/>
              <a:ext cx="79847" cy="79355"/>
            </a:xfrm>
            <a:custGeom>
              <a:avLst/>
              <a:gdLst/>
              <a:ahLst/>
              <a:cxnLst/>
              <a:rect l="l" t="t" r="r" b="b"/>
              <a:pathLst>
                <a:path w="1784" h="1773" extrusionOk="0">
                  <a:moveTo>
                    <a:pt x="1764" y="1030"/>
                  </a:moveTo>
                  <a:lnTo>
                    <a:pt x="1764" y="1030"/>
                  </a:lnTo>
                  <a:cubicBezTo>
                    <a:pt x="1746" y="1049"/>
                    <a:pt x="1746" y="1049"/>
                    <a:pt x="1746" y="1067"/>
                  </a:cubicBezTo>
                  <a:cubicBezTo>
                    <a:pt x="1764" y="1049"/>
                    <a:pt x="1764" y="1049"/>
                    <a:pt x="1764" y="1030"/>
                  </a:cubicBezTo>
                  <a:close/>
                  <a:moveTo>
                    <a:pt x="1746" y="1067"/>
                  </a:moveTo>
                  <a:cubicBezTo>
                    <a:pt x="1746" y="1086"/>
                    <a:pt x="1746" y="1104"/>
                    <a:pt x="1727" y="1124"/>
                  </a:cubicBezTo>
                  <a:cubicBezTo>
                    <a:pt x="1709" y="1198"/>
                    <a:pt x="1690" y="1290"/>
                    <a:pt x="1615" y="1364"/>
                  </a:cubicBezTo>
                  <a:cubicBezTo>
                    <a:pt x="1560" y="1458"/>
                    <a:pt x="1486" y="1550"/>
                    <a:pt x="1375" y="1624"/>
                  </a:cubicBezTo>
                  <a:cubicBezTo>
                    <a:pt x="1486" y="1550"/>
                    <a:pt x="1578" y="1458"/>
                    <a:pt x="1635" y="1384"/>
                  </a:cubicBezTo>
                  <a:cubicBezTo>
                    <a:pt x="1690" y="1290"/>
                    <a:pt x="1727" y="1198"/>
                    <a:pt x="1746" y="1124"/>
                  </a:cubicBezTo>
                  <a:lnTo>
                    <a:pt x="1746" y="1067"/>
                  </a:lnTo>
                  <a:close/>
                  <a:moveTo>
                    <a:pt x="891" y="1"/>
                  </a:moveTo>
                  <a:cubicBezTo>
                    <a:pt x="885" y="1"/>
                    <a:pt x="879" y="3"/>
                    <a:pt x="872" y="9"/>
                  </a:cubicBezTo>
                  <a:lnTo>
                    <a:pt x="761" y="9"/>
                  </a:lnTo>
                  <a:cubicBezTo>
                    <a:pt x="687" y="27"/>
                    <a:pt x="612" y="46"/>
                    <a:pt x="520" y="84"/>
                  </a:cubicBezTo>
                  <a:cubicBezTo>
                    <a:pt x="446" y="101"/>
                    <a:pt x="390" y="158"/>
                    <a:pt x="315" y="213"/>
                  </a:cubicBezTo>
                  <a:cubicBezTo>
                    <a:pt x="260" y="269"/>
                    <a:pt x="204" y="324"/>
                    <a:pt x="149" y="399"/>
                  </a:cubicBezTo>
                  <a:cubicBezTo>
                    <a:pt x="92" y="473"/>
                    <a:pt x="75" y="547"/>
                    <a:pt x="37" y="641"/>
                  </a:cubicBezTo>
                  <a:cubicBezTo>
                    <a:pt x="18" y="715"/>
                    <a:pt x="0" y="807"/>
                    <a:pt x="0" y="881"/>
                  </a:cubicBezTo>
                  <a:cubicBezTo>
                    <a:pt x="0" y="975"/>
                    <a:pt x="18" y="1067"/>
                    <a:pt x="37" y="1141"/>
                  </a:cubicBezTo>
                  <a:cubicBezTo>
                    <a:pt x="75" y="1235"/>
                    <a:pt x="112" y="1309"/>
                    <a:pt x="149" y="1384"/>
                  </a:cubicBezTo>
                  <a:cubicBezTo>
                    <a:pt x="204" y="1458"/>
                    <a:pt x="260" y="1513"/>
                    <a:pt x="315" y="1569"/>
                  </a:cubicBezTo>
                  <a:cubicBezTo>
                    <a:pt x="390" y="1624"/>
                    <a:pt x="446" y="1661"/>
                    <a:pt x="538" y="1698"/>
                  </a:cubicBezTo>
                  <a:cubicBezTo>
                    <a:pt x="464" y="1661"/>
                    <a:pt x="390" y="1606"/>
                    <a:pt x="335" y="1569"/>
                  </a:cubicBezTo>
                  <a:cubicBezTo>
                    <a:pt x="260" y="1513"/>
                    <a:pt x="204" y="1438"/>
                    <a:pt x="167" y="1384"/>
                  </a:cubicBezTo>
                  <a:cubicBezTo>
                    <a:pt x="112" y="1309"/>
                    <a:pt x="75" y="1235"/>
                    <a:pt x="55" y="1141"/>
                  </a:cubicBezTo>
                  <a:cubicBezTo>
                    <a:pt x="37" y="1067"/>
                    <a:pt x="18" y="975"/>
                    <a:pt x="18" y="901"/>
                  </a:cubicBezTo>
                  <a:cubicBezTo>
                    <a:pt x="18" y="807"/>
                    <a:pt x="37" y="715"/>
                    <a:pt x="55" y="641"/>
                  </a:cubicBezTo>
                  <a:cubicBezTo>
                    <a:pt x="75" y="566"/>
                    <a:pt x="112" y="473"/>
                    <a:pt x="167" y="418"/>
                  </a:cubicBezTo>
                  <a:cubicBezTo>
                    <a:pt x="204" y="344"/>
                    <a:pt x="260" y="269"/>
                    <a:pt x="335" y="232"/>
                  </a:cubicBezTo>
                  <a:cubicBezTo>
                    <a:pt x="390" y="176"/>
                    <a:pt x="464" y="121"/>
                    <a:pt x="538" y="101"/>
                  </a:cubicBezTo>
                  <a:cubicBezTo>
                    <a:pt x="612" y="64"/>
                    <a:pt x="687" y="46"/>
                    <a:pt x="761" y="27"/>
                  </a:cubicBezTo>
                  <a:lnTo>
                    <a:pt x="984" y="27"/>
                  </a:lnTo>
                  <a:cubicBezTo>
                    <a:pt x="1132" y="46"/>
                    <a:pt x="1263" y="101"/>
                    <a:pt x="1375" y="176"/>
                  </a:cubicBezTo>
                  <a:cubicBezTo>
                    <a:pt x="1486" y="232"/>
                    <a:pt x="1560" y="324"/>
                    <a:pt x="1615" y="418"/>
                  </a:cubicBezTo>
                  <a:cubicBezTo>
                    <a:pt x="1672" y="510"/>
                    <a:pt x="1709" y="584"/>
                    <a:pt x="1727" y="658"/>
                  </a:cubicBezTo>
                  <a:cubicBezTo>
                    <a:pt x="1727" y="678"/>
                    <a:pt x="1727" y="696"/>
                    <a:pt x="1746" y="715"/>
                  </a:cubicBezTo>
                  <a:lnTo>
                    <a:pt x="1746" y="752"/>
                  </a:lnTo>
                  <a:lnTo>
                    <a:pt x="1746" y="789"/>
                  </a:lnTo>
                  <a:lnTo>
                    <a:pt x="1746" y="826"/>
                  </a:lnTo>
                  <a:cubicBezTo>
                    <a:pt x="1764" y="864"/>
                    <a:pt x="1764" y="901"/>
                    <a:pt x="1764" y="901"/>
                  </a:cubicBezTo>
                  <a:lnTo>
                    <a:pt x="1783" y="901"/>
                  </a:lnTo>
                  <a:lnTo>
                    <a:pt x="1783" y="826"/>
                  </a:lnTo>
                  <a:lnTo>
                    <a:pt x="1783" y="789"/>
                  </a:lnTo>
                  <a:cubicBezTo>
                    <a:pt x="1783" y="789"/>
                    <a:pt x="1764" y="770"/>
                    <a:pt x="1764" y="752"/>
                  </a:cubicBezTo>
                  <a:lnTo>
                    <a:pt x="1764" y="715"/>
                  </a:lnTo>
                  <a:cubicBezTo>
                    <a:pt x="1764" y="696"/>
                    <a:pt x="1746" y="678"/>
                    <a:pt x="1746" y="658"/>
                  </a:cubicBezTo>
                  <a:cubicBezTo>
                    <a:pt x="1727" y="584"/>
                    <a:pt x="1690" y="492"/>
                    <a:pt x="1635" y="399"/>
                  </a:cubicBezTo>
                  <a:cubicBezTo>
                    <a:pt x="1578" y="306"/>
                    <a:pt x="1486" y="232"/>
                    <a:pt x="1392" y="158"/>
                  </a:cubicBezTo>
                  <a:cubicBezTo>
                    <a:pt x="1281" y="84"/>
                    <a:pt x="1132" y="27"/>
                    <a:pt x="984" y="9"/>
                  </a:cubicBezTo>
                  <a:lnTo>
                    <a:pt x="929" y="9"/>
                  </a:lnTo>
                  <a:cubicBezTo>
                    <a:pt x="916" y="9"/>
                    <a:pt x="904" y="1"/>
                    <a:pt x="891" y="1"/>
                  </a:cubicBezTo>
                  <a:close/>
                  <a:moveTo>
                    <a:pt x="538" y="1698"/>
                  </a:moveTo>
                  <a:cubicBezTo>
                    <a:pt x="612" y="1736"/>
                    <a:pt x="687" y="1755"/>
                    <a:pt x="761" y="1773"/>
                  </a:cubicBezTo>
                  <a:lnTo>
                    <a:pt x="872" y="1773"/>
                  </a:lnTo>
                  <a:cubicBezTo>
                    <a:pt x="835" y="1773"/>
                    <a:pt x="798" y="1773"/>
                    <a:pt x="761" y="1755"/>
                  </a:cubicBezTo>
                  <a:cubicBezTo>
                    <a:pt x="687" y="1755"/>
                    <a:pt x="612" y="1718"/>
                    <a:pt x="538" y="1698"/>
                  </a:cubicBezTo>
                  <a:close/>
                  <a:moveTo>
                    <a:pt x="1374" y="1624"/>
                  </a:moveTo>
                  <a:lnTo>
                    <a:pt x="1374" y="1624"/>
                  </a:lnTo>
                  <a:cubicBezTo>
                    <a:pt x="1263" y="1699"/>
                    <a:pt x="1132" y="1736"/>
                    <a:pt x="984" y="1755"/>
                  </a:cubicBezTo>
                  <a:cubicBezTo>
                    <a:pt x="966" y="1773"/>
                    <a:pt x="947" y="1773"/>
                    <a:pt x="929" y="1773"/>
                  </a:cubicBezTo>
                  <a:lnTo>
                    <a:pt x="984" y="1773"/>
                  </a:lnTo>
                  <a:cubicBezTo>
                    <a:pt x="1132" y="1755"/>
                    <a:pt x="1263" y="1699"/>
                    <a:pt x="1374" y="1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7649941" y="5136436"/>
              <a:ext cx="64048" cy="47488"/>
            </a:xfrm>
            <a:custGeom>
              <a:avLst/>
              <a:gdLst/>
              <a:ahLst/>
              <a:cxnLst/>
              <a:rect l="l" t="t" r="r" b="b"/>
              <a:pathLst>
                <a:path w="1431" h="1061" extrusionOk="0">
                  <a:moveTo>
                    <a:pt x="335" y="1"/>
                  </a:moveTo>
                  <a:cubicBezTo>
                    <a:pt x="335" y="1"/>
                    <a:pt x="1" y="614"/>
                    <a:pt x="576" y="986"/>
                  </a:cubicBezTo>
                  <a:cubicBezTo>
                    <a:pt x="658" y="1038"/>
                    <a:pt x="742" y="1060"/>
                    <a:pt x="824" y="1060"/>
                  </a:cubicBezTo>
                  <a:cubicBezTo>
                    <a:pt x="1151" y="1060"/>
                    <a:pt x="1430" y="704"/>
                    <a:pt x="1282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7659922" y="51406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5" y="0"/>
                  </a:moveTo>
                  <a:lnTo>
                    <a:pt x="75" y="0"/>
                  </a:lnTo>
                  <a:cubicBezTo>
                    <a:pt x="38" y="55"/>
                    <a:pt x="19" y="130"/>
                    <a:pt x="19" y="241"/>
                  </a:cubicBezTo>
                  <a:cubicBezTo>
                    <a:pt x="38" y="149"/>
                    <a:pt x="56" y="55"/>
                    <a:pt x="75" y="0"/>
                  </a:cubicBezTo>
                  <a:close/>
                  <a:moveTo>
                    <a:pt x="19" y="241"/>
                  </a:moveTo>
                  <a:cubicBezTo>
                    <a:pt x="1" y="298"/>
                    <a:pt x="1" y="352"/>
                    <a:pt x="19" y="427"/>
                  </a:cubicBezTo>
                  <a:cubicBezTo>
                    <a:pt x="19" y="483"/>
                    <a:pt x="38" y="538"/>
                    <a:pt x="75" y="612"/>
                  </a:cubicBezTo>
                  <a:lnTo>
                    <a:pt x="186" y="780"/>
                  </a:lnTo>
                  <a:cubicBezTo>
                    <a:pt x="241" y="835"/>
                    <a:pt x="298" y="872"/>
                    <a:pt x="353" y="910"/>
                  </a:cubicBezTo>
                  <a:cubicBezTo>
                    <a:pt x="427" y="947"/>
                    <a:pt x="501" y="966"/>
                    <a:pt x="558" y="984"/>
                  </a:cubicBezTo>
                  <a:cubicBezTo>
                    <a:pt x="632" y="984"/>
                    <a:pt x="706" y="966"/>
                    <a:pt x="781" y="947"/>
                  </a:cubicBezTo>
                  <a:cubicBezTo>
                    <a:pt x="910" y="892"/>
                    <a:pt x="1004" y="798"/>
                    <a:pt x="1059" y="706"/>
                  </a:cubicBezTo>
                  <a:cubicBezTo>
                    <a:pt x="1078" y="669"/>
                    <a:pt x="1096" y="612"/>
                    <a:pt x="1115" y="575"/>
                  </a:cubicBezTo>
                  <a:lnTo>
                    <a:pt x="1115" y="446"/>
                  </a:lnTo>
                  <a:cubicBezTo>
                    <a:pt x="1096" y="409"/>
                    <a:pt x="1096" y="390"/>
                    <a:pt x="1078" y="372"/>
                  </a:cubicBezTo>
                  <a:lnTo>
                    <a:pt x="1078" y="352"/>
                  </a:lnTo>
                  <a:cubicBezTo>
                    <a:pt x="1068" y="344"/>
                    <a:pt x="1063" y="339"/>
                    <a:pt x="1059" y="339"/>
                  </a:cubicBezTo>
                  <a:cubicBezTo>
                    <a:pt x="1054" y="339"/>
                    <a:pt x="1050" y="344"/>
                    <a:pt x="1041" y="352"/>
                  </a:cubicBezTo>
                  <a:cubicBezTo>
                    <a:pt x="1021" y="352"/>
                    <a:pt x="1021" y="372"/>
                    <a:pt x="1041" y="372"/>
                  </a:cubicBezTo>
                  <a:lnTo>
                    <a:pt x="1041" y="390"/>
                  </a:lnTo>
                  <a:cubicBezTo>
                    <a:pt x="1059" y="409"/>
                    <a:pt x="1059" y="427"/>
                    <a:pt x="1059" y="464"/>
                  </a:cubicBezTo>
                  <a:cubicBezTo>
                    <a:pt x="1078" y="483"/>
                    <a:pt x="1078" y="520"/>
                    <a:pt x="1078" y="558"/>
                  </a:cubicBezTo>
                  <a:cubicBezTo>
                    <a:pt x="1059" y="595"/>
                    <a:pt x="1041" y="650"/>
                    <a:pt x="1021" y="687"/>
                  </a:cubicBezTo>
                  <a:cubicBezTo>
                    <a:pt x="966" y="780"/>
                    <a:pt x="892" y="872"/>
                    <a:pt x="761" y="929"/>
                  </a:cubicBezTo>
                  <a:cubicBezTo>
                    <a:pt x="723" y="942"/>
                    <a:pt x="674" y="955"/>
                    <a:pt x="629" y="955"/>
                  </a:cubicBezTo>
                  <a:cubicBezTo>
                    <a:pt x="611" y="955"/>
                    <a:pt x="592" y="952"/>
                    <a:pt x="576" y="947"/>
                  </a:cubicBezTo>
                  <a:cubicBezTo>
                    <a:pt x="501" y="947"/>
                    <a:pt x="427" y="929"/>
                    <a:pt x="372" y="892"/>
                  </a:cubicBezTo>
                  <a:cubicBezTo>
                    <a:pt x="316" y="855"/>
                    <a:pt x="261" y="818"/>
                    <a:pt x="204" y="761"/>
                  </a:cubicBezTo>
                  <a:cubicBezTo>
                    <a:pt x="167" y="706"/>
                    <a:pt x="112" y="650"/>
                    <a:pt x="93" y="595"/>
                  </a:cubicBezTo>
                  <a:cubicBezTo>
                    <a:pt x="56" y="538"/>
                    <a:pt x="38" y="483"/>
                    <a:pt x="38" y="427"/>
                  </a:cubicBezTo>
                  <a:cubicBezTo>
                    <a:pt x="19" y="352"/>
                    <a:pt x="19" y="298"/>
                    <a:pt x="19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7664935" y="512166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7" y="0"/>
                  </a:moveTo>
                  <a:cubicBezTo>
                    <a:pt x="644" y="0"/>
                    <a:pt x="540" y="21"/>
                    <a:pt x="427" y="71"/>
                  </a:cubicBezTo>
                  <a:cubicBezTo>
                    <a:pt x="0" y="257"/>
                    <a:pt x="112" y="925"/>
                    <a:pt x="464" y="944"/>
                  </a:cubicBezTo>
                  <a:lnTo>
                    <a:pt x="1374" y="424"/>
                  </a:lnTo>
                  <a:cubicBezTo>
                    <a:pt x="1374" y="424"/>
                    <a:pt x="1162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69903" y="5120905"/>
              <a:ext cx="57379" cy="43862"/>
            </a:xfrm>
            <a:custGeom>
              <a:avLst/>
              <a:gdLst/>
              <a:ahLst/>
              <a:cxnLst/>
              <a:rect l="l" t="t" r="r" b="b"/>
              <a:pathLst>
                <a:path w="1282" h="980" extrusionOk="0">
                  <a:moveTo>
                    <a:pt x="610" y="0"/>
                  </a:moveTo>
                  <a:cubicBezTo>
                    <a:pt x="576" y="0"/>
                    <a:pt x="538" y="5"/>
                    <a:pt x="501" y="14"/>
                  </a:cubicBezTo>
                  <a:cubicBezTo>
                    <a:pt x="427" y="33"/>
                    <a:pt x="372" y="51"/>
                    <a:pt x="298" y="70"/>
                  </a:cubicBezTo>
                  <a:cubicBezTo>
                    <a:pt x="241" y="107"/>
                    <a:pt x="167" y="144"/>
                    <a:pt x="130" y="199"/>
                  </a:cubicBezTo>
                  <a:cubicBezTo>
                    <a:pt x="75" y="256"/>
                    <a:pt x="56" y="330"/>
                    <a:pt x="38" y="404"/>
                  </a:cubicBezTo>
                  <a:cubicBezTo>
                    <a:pt x="1" y="533"/>
                    <a:pt x="18" y="664"/>
                    <a:pt x="75" y="756"/>
                  </a:cubicBezTo>
                  <a:cubicBezTo>
                    <a:pt x="93" y="813"/>
                    <a:pt x="130" y="850"/>
                    <a:pt x="149" y="887"/>
                  </a:cubicBezTo>
                  <a:cubicBezTo>
                    <a:pt x="186" y="924"/>
                    <a:pt x="223" y="942"/>
                    <a:pt x="261" y="961"/>
                  </a:cubicBezTo>
                  <a:cubicBezTo>
                    <a:pt x="278" y="961"/>
                    <a:pt x="316" y="979"/>
                    <a:pt x="335" y="979"/>
                  </a:cubicBezTo>
                  <a:lnTo>
                    <a:pt x="353" y="979"/>
                  </a:lnTo>
                  <a:cubicBezTo>
                    <a:pt x="372" y="979"/>
                    <a:pt x="390" y="961"/>
                    <a:pt x="390" y="961"/>
                  </a:cubicBezTo>
                  <a:cubicBezTo>
                    <a:pt x="390" y="942"/>
                    <a:pt x="372" y="942"/>
                    <a:pt x="353" y="942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8" y="905"/>
                  </a:cubicBezTo>
                  <a:cubicBezTo>
                    <a:pt x="241" y="905"/>
                    <a:pt x="223" y="887"/>
                    <a:pt x="186" y="850"/>
                  </a:cubicBezTo>
                  <a:cubicBezTo>
                    <a:pt x="149" y="831"/>
                    <a:pt x="130" y="793"/>
                    <a:pt x="112" y="739"/>
                  </a:cubicBezTo>
                  <a:cubicBezTo>
                    <a:pt x="56" y="664"/>
                    <a:pt x="38" y="533"/>
                    <a:pt x="56" y="404"/>
                  </a:cubicBezTo>
                  <a:cubicBezTo>
                    <a:pt x="75" y="348"/>
                    <a:pt x="112" y="274"/>
                    <a:pt x="149" y="219"/>
                  </a:cubicBezTo>
                  <a:cubicBezTo>
                    <a:pt x="186" y="162"/>
                    <a:pt x="241" y="125"/>
                    <a:pt x="316" y="88"/>
                  </a:cubicBezTo>
                  <a:cubicBezTo>
                    <a:pt x="372" y="70"/>
                    <a:pt x="446" y="51"/>
                    <a:pt x="501" y="33"/>
                  </a:cubicBezTo>
                  <a:cubicBezTo>
                    <a:pt x="538" y="23"/>
                    <a:pt x="576" y="18"/>
                    <a:pt x="610" y="18"/>
                  </a:cubicBezTo>
                  <a:cubicBezTo>
                    <a:pt x="645" y="18"/>
                    <a:pt x="678" y="23"/>
                    <a:pt x="706" y="33"/>
                  </a:cubicBezTo>
                  <a:cubicBezTo>
                    <a:pt x="781" y="33"/>
                    <a:pt x="836" y="51"/>
                    <a:pt x="892" y="88"/>
                  </a:cubicBezTo>
                  <a:cubicBezTo>
                    <a:pt x="947" y="107"/>
                    <a:pt x="1003" y="144"/>
                    <a:pt x="1041" y="181"/>
                  </a:cubicBezTo>
                  <a:cubicBezTo>
                    <a:pt x="1115" y="236"/>
                    <a:pt x="1170" y="311"/>
                    <a:pt x="1207" y="367"/>
                  </a:cubicBezTo>
                  <a:cubicBezTo>
                    <a:pt x="1244" y="404"/>
                    <a:pt x="1263" y="441"/>
                    <a:pt x="1263" y="441"/>
                  </a:cubicBezTo>
                  <a:lnTo>
                    <a:pt x="1281" y="441"/>
                  </a:lnTo>
                  <a:cubicBezTo>
                    <a:pt x="1281" y="441"/>
                    <a:pt x="1263" y="404"/>
                    <a:pt x="1226" y="348"/>
                  </a:cubicBezTo>
                  <a:cubicBezTo>
                    <a:pt x="1189" y="311"/>
                    <a:pt x="1133" y="236"/>
                    <a:pt x="1041" y="162"/>
                  </a:cubicBezTo>
                  <a:cubicBezTo>
                    <a:pt x="1003" y="125"/>
                    <a:pt x="947" y="88"/>
                    <a:pt x="892" y="70"/>
                  </a:cubicBezTo>
                  <a:cubicBezTo>
                    <a:pt x="836" y="51"/>
                    <a:pt x="781" y="14"/>
                    <a:pt x="706" y="14"/>
                  </a:cubicBezTo>
                  <a:cubicBezTo>
                    <a:pt x="678" y="5"/>
                    <a:pt x="645" y="0"/>
                    <a:pt x="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688970" y="5137152"/>
              <a:ext cx="37238" cy="54201"/>
            </a:xfrm>
            <a:custGeom>
              <a:avLst/>
              <a:gdLst/>
              <a:ahLst/>
              <a:cxnLst/>
              <a:rect l="l" t="t" r="r" b="b"/>
              <a:pathLst>
                <a:path w="832" h="1211" extrusionOk="0">
                  <a:moveTo>
                    <a:pt x="297" y="0"/>
                  </a:moveTo>
                  <a:cubicBezTo>
                    <a:pt x="175" y="0"/>
                    <a:pt x="62" y="48"/>
                    <a:pt x="1" y="153"/>
                  </a:cubicBezTo>
                  <a:lnTo>
                    <a:pt x="57" y="1210"/>
                  </a:lnTo>
                  <a:cubicBezTo>
                    <a:pt x="57" y="1210"/>
                    <a:pt x="781" y="1193"/>
                    <a:pt x="818" y="505"/>
                  </a:cubicBezTo>
                  <a:cubicBezTo>
                    <a:pt x="831" y="195"/>
                    <a:pt x="544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88209" y="5136436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1"/>
                    <a:pt x="167" y="20"/>
                  </a:cubicBezTo>
                  <a:cubicBezTo>
                    <a:pt x="129" y="38"/>
                    <a:pt x="92" y="57"/>
                    <a:pt x="74" y="75"/>
                  </a:cubicBezTo>
                  <a:cubicBezTo>
                    <a:pt x="37" y="112"/>
                    <a:pt x="37" y="132"/>
                    <a:pt x="18" y="132"/>
                  </a:cubicBezTo>
                  <a:cubicBezTo>
                    <a:pt x="18" y="149"/>
                    <a:pt x="18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8" y="186"/>
                  </a:cubicBezTo>
                  <a:cubicBezTo>
                    <a:pt x="18" y="196"/>
                    <a:pt x="23" y="201"/>
                    <a:pt x="28" y="201"/>
                  </a:cubicBezTo>
                  <a:cubicBezTo>
                    <a:pt x="32" y="201"/>
                    <a:pt x="37" y="196"/>
                    <a:pt x="37" y="186"/>
                  </a:cubicBezTo>
                  <a:cubicBezTo>
                    <a:pt x="37" y="186"/>
                    <a:pt x="55" y="186"/>
                    <a:pt x="55" y="169"/>
                  </a:cubicBezTo>
                  <a:cubicBezTo>
                    <a:pt x="55" y="149"/>
                    <a:pt x="74" y="132"/>
                    <a:pt x="92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8" y="38"/>
                    <a:pt x="315" y="38"/>
                  </a:cubicBezTo>
                  <a:cubicBezTo>
                    <a:pt x="427" y="38"/>
                    <a:pt x="557" y="75"/>
                    <a:pt x="649" y="149"/>
                  </a:cubicBezTo>
                  <a:cubicBezTo>
                    <a:pt x="706" y="186"/>
                    <a:pt x="743" y="243"/>
                    <a:pt x="780" y="317"/>
                  </a:cubicBezTo>
                  <a:cubicBezTo>
                    <a:pt x="798" y="372"/>
                    <a:pt x="817" y="446"/>
                    <a:pt x="817" y="503"/>
                  </a:cubicBezTo>
                  <a:cubicBezTo>
                    <a:pt x="817" y="577"/>
                    <a:pt x="798" y="652"/>
                    <a:pt x="780" y="726"/>
                  </a:cubicBezTo>
                  <a:cubicBezTo>
                    <a:pt x="761" y="781"/>
                    <a:pt x="743" y="837"/>
                    <a:pt x="706" y="892"/>
                  </a:cubicBezTo>
                  <a:cubicBezTo>
                    <a:pt x="669" y="949"/>
                    <a:pt x="612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483" y="1115"/>
                    <a:pt x="538" y="1097"/>
                    <a:pt x="575" y="1060"/>
                  </a:cubicBezTo>
                  <a:cubicBezTo>
                    <a:pt x="632" y="1004"/>
                    <a:pt x="669" y="966"/>
                    <a:pt x="706" y="912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7" y="652"/>
                    <a:pt x="835" y="577"/>
                    <a:pt x="835" y="503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24"/>
                    <a:pt x="724" y="169"/>
                    <a:pt x="669" y="132"/>
                  </a:cubicBezTo>
                  <a:cubicBezTo>
                    <a:pt x="557" y="38"/>
                    <a:pt x="427" y="1"/>
                    <a:pt x="315" y="1"/>
                  </a:cubicBezTo>
                  <a:close/>
                  <a:moveTo>
                    <a:pt x="427" y="1134"/>
                  </a:moveTo>
                  <a:cubicBezTo>
                    <a:pt x="334" y="1172"/>
                    <a:pt x="241" y="1189"/>
                    <a:pt x="186" y="1209"/>
                  </a:cubicBezTo>
                  <a:cubicBezTo>
                    <a:pt x="241" y="1209"/>
                    <a:pt x="334" y="1189"/>
                    <a:pt x="427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439625" y="5093245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7" y="0"/>
                  </a:moveTo>
                  <a:cubicBezTo>
                    <a:pt x="726" y="0"/>
                    <a:pt x="1" y="725"/>
                    <a:pt x="1" y="1617"/>
                  </a:cubicBezTo>
                  <a:cubicBezTo>
                    <a:pt x="1" y="2508"/>
                    <a:pt x="726" y="3231"/>
                    <a:pt x="1617" y="3231"/>
                  </a:cubicBezTo>
                  <a:cubicBezTo>
                    <a:pt x="2508" y="3231"/>
                    <a:pt x="3232" y="2508"/>
                    <a:pt x="3232" y="1617"/>
                  </a:cubicBezTo>
                  <a:cubicBezTo>
                    <a:pt x="3232" y="725"/>
                    <a:pt x="2508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438820" y="5092619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51"/>
                    <a:pt x="1189" y="71"/>
                  </a:cubicBezTo>
                  <a:cubicBezTo>
                    <a:pt x="1152" y="71"/>
                    <a:pt x="1115" y="88"/>
                    <a:pt x="1078" y="88"/>
                  </a:cubicBezTo>
                  <a:lnTo>
                    <a:pt x="966" y="145"/>
                  </a:lnTo>
                  <a:cubicBezTo>
                    <a:pt x="687" y="256"/>
                    <a:pt x="447" y="460"/>
                    <a:pt x="279" y="739"/>
                  </a:cubicBezTo>
                  <a:cubicBezTo>
                    <a:pt x="464" y="479"/>
                    <a:pt x="707" y="274"/>
                    <a:pt x="984" y="163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88"/>
                  </a:cubicBezTo>
                  <a:cubicBezTo>
                    <a:pt x="126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57"/>
                  </a:cubicBezTo>
                  <a:cubicBezTo>
                    <a:pt x="3084" y="906"/>
                    <a:pt x="3158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cubicBezTo>
                    <a:pt x="3250" y="1556"/>
                    <a:pt x="3250" y="1593"/>
                    <a:pt x="3250" y="1611"/>
                  </a:cubicBezTo>
                  <a:lnTo>
                    <a:pt x="3250" y="1631"/>
                  </a:ln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203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49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33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2990" y="2522"/>
                  </a:moveTo>
                  <a:lnTo>
                    <a:pt x="2990" y="2522"/>
                  </a:lnTo>
                  <a:cubicBezTo>
                    <a:pt x="2878" y="2688"/>
                    <a:pt x="2730" y="2837"/>
                    <a:pt x="2526" y="2985"/>
                  </a:cubicBezTo>
                  <a:cubicBezTo>
                    <a:pt x="2433" y="3042"/>
                    <a:pt x="2321" y="3097"/>
                    <a:pt x="2210" y="3153"/>
                  </a:cubicBezTo>
                  <a:cubicBezTo>
                    <a:pt x="2321" y="3116"/>
                    <a:pt x="2433" y="3060"/>
                    <a:pt x="2544" y="2985"/>
                  </a:cubicBezTo>
                  <a:cubicBezTo>
                    <a:pt x="2730" y="2856"/>
                    <a:pt x="2878" y="2688"/>
                    <a:pt x="2990" y="2522"/>
                  </a:cubicBezTo>
                  <a:close/>
                  <a:moveTo>
                    <a:pt x="279" y="739"/>
                  </a:moveTo>
                  <a:cubicBezTo>
                    <a:pt x="93" y="999"/>
                    <a:pt x="1" y="1314"/>
                    <a:pt x="1" y="1631"/>
                  </a:cubicBezTo>
                  <a:cubicBezTo>
                    <a:pt x="1" y="1945"/>
                    <a:pt x="93" y="2280"/>
                    <a:pt x="279" y="2540"/>
                  </a:cubicBezTo>
                  <a:cubicBezTo>
                    <a:pt x="447" y="2800"/>
                    <a:pt x="707" y="3005"/>
                    <a:pt x="966" y="3116"/>
                  </a:cubicBezTo>
                  <a:lnTo>
                    <a:pt x="1078" y="3171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8" y="3153"/>
                  </a:cubicBezTo>
                  <a:cubicBezTo>
                    <a:pt x="1041" y="3134"/>
                    <a:pt x="1004" y="3134"/>
                    <a:pt x="984" y="3116"/>
                  </a:cubicBezTo>
                  <a:cubicBezTo>
                    <a:pt x="707" y="2985"/>
                    <a:pt x="464" y="2782"/>
                    <a:pt x="279" y="2522"/>
                  </a:cubicBezTo>
                  <a:cubicBezTo>
                    <a:pt x="112" y="2262"/>
                    <a:pt x="19" y="1945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lose/>
                  <a:moveTo>
                    <a:pt x="2210" y="3153"/>
                  </a:moveTo>
                  <a:cubicBezTo>
                    <a:pt x="2081" y="3190"/>
                    <a:pt x="1950" y="3228"/>
                    <a:pt x="1821" y="3245"/>
                  </a:cubicBezTo>
                  <a:cubicBezTo>
                    <a:pt x="1950" y="3228"/>
                    <a:pt x="2081" y="3208"/>
                    <a:pt x="2210" y="3153"/>
                  </a:cubicBezTo>
                  <a:close/>
                  <a:moveTo>
                    <a:pt x="1189" y="3190"/>
                  </a:moveTo>
                  <a:lnTo>
                    <a:pt x="1189" y="3190"/>
                  </a:lnTo>
                  <a:cubicBezTo>
                    <a:pt x="1244" y="3208"/>
                    <a:pt x="1319" y="3228"/>
                    <a:pt x="1393" y="3245"/>
                  </a:cubicBez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5"/>
                  </a:cubicBezTo>
                  <a:lnTo>
                    <a:pt x="1821" y="3245"/>
                  </a:lnTo>
                  <a:cubicBezTo>
                    <a:pt x="1777" y="3251"/>
                    <a:pt x="1735" y="3253"/>
                    <a:pt x="1693" y="3253"/>
                  </a:cubicBezTo>
                  <a:cubicBezTo>
                    <a:pt x="1593" y="3253"/>
                    <a:pt x="1498" y="3240"/>
                    <a:pt x="1393" y="3228"/>
                  </a:cubicBezTo>
                  <a:cubicBezTo>
                    <a:pt x="1319" y="3228"/>
                    <a:pt x="1264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87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49"/>
                    <a:pt x="558" y="167"/>
                    <a:pt x="538" y="167"/>
                  </a:cubicBezTo>
                  <a:lnTo>
                    <a:pt x="501" y="186"/>
                  </a:lnTo>
                  <a:cubicBezTo>
                    <a:pt x="501" y="204"/>
                    <a:pt x="483" y="204"/>
                    <a:pt x="464" y="223"/>
                  </a:cubicBezTo>
                  <a:cubicBezTo>
                    <a:pt x="446" y="241"/>
                    <a:pt x="427" y="241"/>
                    <a:pt x="409" y="260"/>
                  </a:cubicBezTo>
                  <a:cubicBezTo>
                    <a:pt x="316" y="334"/>
                    <a:pt x="241" y="427"/>
                    <a:pt x="186" y="520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8" y="929"/>
                    <a:pt x="1" y="1040"/>
                    <a:pt x="1" y="1152"/>
                  </a:cubicBezTo>
                  <a:cubicBezTo>
                    <a:pt x="18" y="1040"/>
                    <a:pt x="18" y="929"/>
                    <a:pt x="56" y="817"/>
                  </a:cubicBezTo>
                  <a:cubicBezTo>
                    <a:pt x="93" y="724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46" y="260"/>
                    <a:pt x="464" y="241"/>
                    <a:pt x="483" y="223"/>
                  </a:cubicBezTo>
                  <a:cubicBezTo>
                    <a:pt x="501" y="223"/>
                    <a:pt x="501" y="223"/>
                    <a:pt x="521" y="204"/>
                  </a:cubicBezTo>
                  <a:lnTo>
                    <a:pt x="558" y="186"/>
                  </a:lnTo>
                  <a:cubicBezTo>
                    <a:pt x="576" y="167"/>
                    <a:pt x="595" y="167"/>
                    <a:pt x="613" y="149"/>
                  </a:cubicBezTo>
                  <a:cubicBezTo>
                    <a:pt x="632" y="129"/>
                    <a:pt x="669" y="129"/>
                    <a:pt x="687" y="112"/>
                  </a:cubicBezTo>
                  <a:cubicBezTo>
                    <a:pt x="781" y="74"/>
                    <a:pt x="892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38"/>
                  </a:cubicBezTo>
                  <a:cubicBezTo>
                    <a:pt x="2173" y="649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84"/>
                  </a:lnTo>
                  <a:cubicBezTo>
                    <a:pt x="2266" y="1003"/>
                    <a:pt x="2284" y="1021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303" y="1152"/>
                  </a:lnTo>
                  <a:lnTo>
                    <a:pt x="2303" y="1077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4" y="946"/>
                    <a:pt x="2284" y="929"/>
                    <a:pt x="2284" y="909"/>
                  </a:cubicBezTo>
                  <a:cubicBezTo>
                    <a:pt x="2284" y="892"/>
                    <a:pt x="2266" y="872"/>
                    <a:pt x="2266" y="835"/>
                  </a:cubicBezTo>
                  <a:cubicBezTo>
                    <a:pt x="2247" y="743"/>
                    <a:pt x="2192" y="632"/>
                    <a:pt x="2118" y="520"/>
                  </a:cubicBezTo>
                  <a:cubicBezTo>
                    <a:pt x="2043" y="409"/>
                    <a:pt x="1932" y="278"/>
                    <a:pt x="1801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4" y="1226"/>
                  </a:cubicBezTo>
                  <a:lnTo>
                    <a:pt x="2284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1" y="1152"/>
                  </a:moveTo>
                  <a:cubicBezTo>
                    <a:pt x="1" y="1263"/>
                    <a:pt x="18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261" y="1875"/>
                    <a:pt x="316" y="1969"/>
                    <a:pt x="409" y="2043"/>
                  </a:cubicBezTo>
                  <a:cubicBezTo>
                    <a:pt x="427" y="2061"/>
                    <a:pt x="446" y="2080"/>
                    <a:pt x="464" y="2080"/>
                  </a:cubicBezTo>
                  <a:cubicBezTo>
                    <a:pt x="483" y="2098"/>
                    <a:pt x="501" y="2098"/>
                    <a:pt x="501" y="2117"/>
                  </a:cubicBezTo>
                  <a:lnTo>
                    <a:pt x="538" y="2135"/>
                  </a:lnTo>
                  <a:cubicBezTo>
                    <a:pt x="558" y="2154"/>
                    <a:pt x="595" y="2154"/>
                    <a:pt x="613" y="2172"/>
                  </a:cubicBezTo>
                  <a:cubicBezTo>
                    <a:pt x="595" y="2154"/>
                    <a:pt x="576" y="2135"/>
                    <a:pt x="538" y="2117"/>
                  </a:cubicBezTo>
                  <a:lnTo>
                    <a:pt x="521" y="2098"/>
                  </a:lnTo>
                  <a:cubicBezTo>
                    <a:pt x="501" y="2098"/>
                    <a:pt x="483" y="2080"/>
                    <a:pt x="483" y="2080"/>
                  </a:cubicBez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204" y="1783"/>
                  </a:cubicBezTo>
                  <a:cubicBezTo>
                    <a:pt x="130" y="1689"/>
                    <a:pt x="93" y="1597"/>
                    <a:pt x="56" y="1486"/>
                  </a:cubicBezTo>
                  <a:cubicBezTo>
                    <a:pt x="18" y="1374"/>
                    <a:pt x="18" y="1263"/>
                    <a:pt x="1" y="1152"/>
                  </a:cubicBezTo>
                  <a:close/>
                  <a:moveTo>
                    <a:pt x="613" y="2172"/>
                  </a:moveTo>
                  <a:cubicBezTo>
                    <a:pt x="632" y="2191"/>
                    <a:pt x="650" y="2191"/>
                    <a:pt x="687" y="2209"/>
                  </a:cubicBezTo>
                  <a:cubicBezTo>
                    <a:pt x="781" y="2246"/>
                    <a:pt x="873" y="2284"/>
                    <a:pt x="984" y="2284"/>
                  </a:cubicBezTo>
                  <a:cubicBezTo>
                    <a:pt x="892" y="2266"/>
                    <a:pt x="781" y="2246"/>
                    <a:pt x="687" y="2191"/>
                  </a:cubicBezTo>
                  <a:cubicBezTo>
                    <a:pt x="669" y="2191"/>
                    <a:pt x="632" y="2172"/>
                    <a:pt x="613" y="2172"/>
                  </a:cubicBezTo>
                  <a:close/>
                  <a:moveTo>
                    <a:pt x="984" y="2284"/>
                  </a:moveTo>
                  <a:cubicBezTo>
                    <a:pt x="1041" y="2303"/>
                    <a:pt x="1078" y="2303"/>
                    <a:pt x="1133" y="2303"/>
                  </a:cubicBezTo>
                  <a:cubicBezTo>
                    <a:pt x="1105" y="2293"/>
                    <a:pt x="1082" y="2293"/>
                    <a:pt x="1059" y="2293"/>
                  </a:cubicBezTo>
                  <a:cubicBezTo>
                    <a:pt x="1036" y="2293"/>
                    <a:pt x="1012" y="2293"/>
                    <a:pt x="984" y="2284"/>
                  </a:cubicBezTo>
                  <a:close/>
                  <a:moveTo>
                    <a:pt x="2266" y="1392"/>
                  </a:moveTo>
                  <a:cubicBezTo>
                    <a:pt x="2266" y="1412"/>
                    <a:pt x="2266" y="1429"/>
                    <a:pt x="2247" y="1466"/>
                  </a:cubicBezTo>
                  <a:cubicBezTo>
                    <a:pt x="2229" y="1560"/>
                    <a:pt x="2192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653" y="2191"/>
                    <a:pt x="1467" y="2266"/>
                    <a:pt x="1281" y="2284"/>
                  </a:cubicBezTo>
                  <a:cubicBezTo>
                    <a:pt x="1263" y="2284"/>
                    <a:pt x="1226" y="2284"/>
                    <a:pt x="1207" y="2303"/>
                  </a:cubicBezTo>
                  <a:lnTo>
                    <a:pt x="1281" y="2303"/>
                  </a:lnTo>
                  <a:cubicBezTo>
                    <a:pt x="1467" y="2284"/>
                    <a:pt x="1653" y="2209"/>
                    <a:pt x="1783" y="2117"/>
                  </a:cubicBezTo>
                  <a:cubicBezTo>
                    <a:pt x="1932" y="2024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66" y="1466"/>
                  </a:cubicBezTo>
                  <a:lnTo>
                    <a:pt x="2266" y="13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472075" y="5126455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92" y="1"/>
                  </a:moveTo>
                  <a:cubicBezTo>
                    <a:pt x="409" y="1"/>
                    <a:pt x="1" y="392"/>
                    <a:pt x="1" y="875"/>
                  </a:cubicBezTo>
                  <a:cubicBezTo>
                    <a:pt x="1" y="1357"/>
                    <a:pt x="409" y="1766"/>
                    <a:pt x="892" y="1766"/>
                  </a:cubicBezTo>
                  <a:cubicBezTo>
                    <a:pt x="1375" y="1766"/>
                    <a:pt x="1764" y="1357"/>
                    <a:pt x="1764" y="875"/>
                  </a:cubicBezTo>
                  <a:cubicBezTo>
                    <a:pt x="1764" y="392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472075" y="5125695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1021"/>
                  </a:moveTo>
                  <a:lnTo>
                    <a:pt x="1764" y="1021"/>
                  </a:lnTo>
                  <a:cubicBezTo>
                    <a:pt x="1746" y="1040"/>
                    <a:pt x="1746" y="1058"/>
                    <a:pt x="1746" y="1077"/>
                  </a:cubicBezTo>
                  <a:cubicBezTo>
                    <a:pt x="1764" y="1058"/>
                    <a:pt x="1764" y="1040"/>
                    <a:pt x="1764" y="1021"/>
                  </a:cubicBez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613" y="55"/>
                    <a:pt x="521" y="74"/>
                  </a:cubicBezTo>
                  <a:cubicBezTo>
                    <a:pt x="446" y="112"/>
                    <a:pt x="390" y="167"/>
                    <a:pt x="316" y="204"/>
                  </a:cubicBezTo>
                  <a:cubicBezTo>
                    <a:pt x="261" y="260"/>
                    <a:pt x="204" y="334"/>
                    <a:pt x="149" y="409"/>
                  </a:cubicBezTo>
                  <a:cubicBezTo>
                    <a:pt x="93" y="483"/>
                    <a:pt x="75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75" y="1226"/>
                    <a:pt x="112" y="1318"/>
                    <a:pt x="149" y="1392"/>
                  </a:cubicBezTo>
                  <a:cubicBezTo>
                    <a:pt x="204" y="1449"/>
                    <a:pt x="261" y="1523"/>
                    <a:pt x="316" y="1578"/>
                  </a:cubicBezTo>
                  <a:cubicBezTo>
                    <a:pt x="390" y="1615"/>
                    <a:pt x="464" y="1671"/>
                    <a:pt x="538" y="1709"/>
                  </a:cubicBezTo>
                  <a:cubicBezTo>
                    <a:pt x="613" y="1726"/>
                    <a:pt x="687" y="1764"/>
                    <a:pt x="761" y="1764"/>
                  </a:cubicBezTo>
                  <a:cubicBezTo>
                    <a:pt x="687" y="1746"/>
                    <a:pt x="613" y="1726"/>
                    <a:pt x="538" y="1689"/>
                  </a:cubicBezTo>
                  <a:cubicBezTo>
                    <a:pt x="464" y="1652"/>
                    <a:pt x="390" y="1615"/>
                    <a:pt x="335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38" y="1058"/>
                    <a:pt x="18" y="984"/>
                    <a:pt x="18" y="892"/>
                  </a:cubicBezTo>
                  <a:cubicBezTo>
                    <a:pt x="18" y="798"/>
                    <a:pt x="3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74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29" y="18"/>
                  </a:lnTo>
                  <a:cubicBezTo>
                    <a:pt x="947" y="18"/>
                    <a:pt x="966" y="18"/>
                    <a:pt x="984" y="37"/>
                  </a:cubicBezTo>
                  <a:cubicBezTo>
                    <a:pt x="1133" y="37"/>
                    <a:pt x="1263" y="92"/>
                    <a:pt x="1375" y="167"/>
                  </a:cubicBezTo>
                  <a:cubicBezTo>
                    <a:pt x="1486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69"/>
                  </a:cubicBezTo>
                  <a:cubicBezTo>
                    <a:pt x="1727" y="686"/>
                    <a:pt x="1727" y="706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5"/>
                  </a:lnTo>
                  <a:cubicBezTo>
                    <a:pt x="1764" y="872"/>
                    <a:pt x="1764" y="892"/>
                    <a:pt x="1764" y="892"/>
                  </a:cubicBez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83" y="780"/>
                    <a:pt x="1764" y="761"/>
                    <a:pt x="1764" y="761"/>
                  </a:cubicBezTo>
                  <a:lnTo>
                    <a:pt x="1764" y="706"/>
                  </a:lnTo>
                  <a:cubicBezTo>
                    <a:pt x="1764" y="686"/>
                    <a:pt x="1746" y="669"/>
                    <a:pt x="1746" y="649"/>
                  </a:cubicBezTo>
                  <a:cubicBezTo>
                    <a:pt x="1727" y="575"/>
                    <a:pt x="1690" y="501"/>
                    <a:pt x="1635" y="409"/>
                  </a:cubicBezTo>
                  <a:cubicBezTo>
                    <a:pt x="1578" y="315"/>
                    <a:pt x="1486" y="223"/>
                    <a:pt x="1393" y="149"/>
                  </a:cubicBezTo>
                  <a:cubicBezTo>
                    <a:pt x="1281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206"/>
                    <a:pt x="1690" y="1281"/>
                    <a:pt x="1616" y="1374"/>
                  </a:cubicBezTo>
                  <a:cubicBezTo>
                    <a:pt x="1561" y="1466"/>
                    <a:pt x="1486" y="1560"/>
                    <a:pt x="1375" y="1615"/>
                  </a:cubicBezTo>
                  <a:cubicBezTo>
                    <a:pt x="1263" y="1689"/>
                    <a:pt x="1133" y="1746"/>
                    <a:pt x="984" y="1764"/>
                  </a:cubicBezTo>
                  <a:cubicBezTo>
                    <a:pt x="1133" y="1746"/>
                    <a:pt x="1281" y="1709"/>
                    <a:pt x="1375" y="1634"/>
                  </a:cubicBezTo>
                  <a:cubicBezTo>
                    <a:pt x="1486" y="1560"/>
                    <a:pt x="1578" y="1466"/>
                    <a:pt x="1635" y="1374"/>
                  </a:cubicBezTo>
                  <a:cubicBezTo>
                    <a:pt x="1690" y="1281"/>
                    <a:pt x="1727" y="1206"/>
                    <a:pt x="1746" y="1132"/>
                  </a:cubicBezTo>
                  <a:lnTo>
                    <a:pt x="1746" y="1077"/>
                  </a:lnTo>
                  <a:close/>
                  <a:moveTo>
                    <a:pt x="761" y="1764"/>
                  </a:moveTo>
                  <a:cubicBezTo>
                    <a:pt x="798" y="1783"/>
                    <a:pt x="836" y="1783"/>
                    <a:pt x="873" y="1783"/>
                  </a:cubicBezTo>
                  <a:lnTo>
                    <a:pt x="929" y="1783"/>
                  </a:lnTo>
                  <a:cubicBezTo>
                    <a:pt x="947" y="1783"/>
                    <a:pt x="966" y="1783"/>
                    <a:pt x="984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467107" y="5147268"/>
              <a:ext cx="64048" cy="47085"/>
            </a:xfrm>
            <a:custGeom>
              <a:avLst/>
              <a:gdLst/>
              <a:ahLst/>
              <a:cxnLst/>
              <a:rect l="l" t="t" r="r" b="b"/>
              <a:pathLst>
                <a:path w="1431" h="1052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34" y="1"/>
                    <a:pt x="0" y="613"/>
                    <a:pt x="575" y="984"/>
                  </a:cubicBezTo>
                  <a:cubicBezTo>
                    <a:pt x="654" y="1031"/>
                    <a:pt x="737" y="1052"/>
                    <a:pt x="816" y="1052"/>
                  </a:cubicBezTo>
                  <a:cubicBezTo>
                    <a:pt x="1146" y="1052"/>
                    <a:pt x="1431" y="701"/>
                    <a:pt x="1281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477088" y="5146417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1" y="1"/>
                  </a:moveTo>
                  <a:cubicBezTo>
                    <a:pt x="111" y="1"/>
                    <a:pt x="92" y="38"/>
                    <a:pt x="74" y="94"/>
                  </a:cubicBezTo>
                  <a:cubicBezTo>
                    <a:pt x="92" y="38"/>
                    <a:pt x="111" y="20"/>
                    <a:pt x="111" y="20"/>
                  </a:cubicBezTo>
                  <a:lnTo>
                    <a:pt x="111" y="1"/>
                  </a:lnTo>
                  <a:close/>
                  <a:moveTo>
                    <a:pt x="74" y="94"/>
                  </a:moveTo>
                  <a:lnTo>
                    <a:pt x="74" y="94"/>
                  </a:lnTo>
                  <a:cubicBezTo>
                    <a:pt x="37" y="149"/>
                    <a:pt x="18" y="243"/>
                    <a:pt x="18" y="354"/>
                  </a:cubicBezTo>
                  <a:cubicBezTo>
                    <a:pt x="37" y="243"/>
                    <a:pt x="55" y="169"/>
                    <a:pt x="74" y="94"/>
                  </a:cubicBezTo>
                  <a:close/>
                  <a:moveTo>
                    <a:pt x="18" y="354"/>
                  </a:moveTo>
                  <a:cubicBezTo>
                    <a:pt x="0" y="409"/>
                    <a:pt x="0" y="466"/>
                    <a:pt x="18" y="521"/>
                  </a:cubicBezTo>
                  <a:cubicBezTo>
                    <a:pt x="18" y="595"/>
                    <a:pt x="37" y="651"/>
                    <a:pt x="74" y="706"/>
                  </a:cubicBezTo>
                  <a:cubicBezTo>
                    <a:pt x="111" y="763"/>
                    <a:pt x="149" y="837"/>
                    <a:pt x="186" y="874"/>
                  </a:cubicBezTo>
                  <a:cubicBezTo>
                    <a:pt x="241" y="929"/>
                    <a:pt x="297" y="986"/>
                    <a:pt x="352" y="1023"/>
                  </a:cubicBezTo>
                  <a:cubicBezTo>
                    <a:pt x="426" y="1060"/>
                    <a:pt x="501" y="1078"/>
                    <a:pt x="557" y="1078"/>
                  </a:cubicBezTo>
                  <a:cubicBezTo>
                    <a:pt x="579" y="1083"/>
                    <a:pt x="601" y="1086"/>
                    <a:pt x="623" y="1086"/>
                  </a:cubicBezTo>
                  <a:cubicBezTo>
                    <a:pt x="675" y="1086"/>
                    <a:pt x="728" y="1072"/>
                    <a:pt x="780" y="1060"/>
                  </a:cubicBezTo>
                  <a:cubicBezTo>
                    <a:pt x="909" y="1003"/>
                    <a:pt x="1003" y="911"/>
                    <a:pt x="1058" y="818"/>
                  </a:cubicBezTo>
                  <a:cubicBezTo>
                    <a:pt x="1077" y="763"/>
                    <a:pt x="1095" y="726"/>
                    <a:pt x="1114" y="669"/>
                  </a:cubicBezTo>
                  <a:lnTo>
                    <a:pt x="1114" y="558"/>
                  </a:lnTo>
                  <a:cubicBezTo>
                    <a:pt x="1095" y="521"/>
                    <a:pt x="1095" y="503"/>
                    <a:pt x="1077" y="483"/>
                  </a:cubicBezTo>
                  <a:lnTo>
                    <a:pt x="1077" y="466"/>
                  </a:lnTo>
                  <a:lnTo>
                    <a:pt x="1077" y="446"/>
                  </a:lnTo>
                  <a:lnTo>
                    <a:pt x="1040" y="446"/>
                  </a:lnTo>
                  <a:cubicBezTo>
                    <a:pt x="1021" y="446"/>
                    <a:pt x="1021" y="466"/>
                    <a:pt x="1040" y="483"/>
                  </a:cubicBezTo>
                  <a:lnTo>
                    <a:pt x="1040" y="503"/>
                  </a:lnTo>
                  <a:cubicBezTo>
                    <a:pt x="1058" y="521"/>
                    <a:pt x="1058" y="540"/>
                    <a:pt x="1058" y="558"/>
                  </a:cubicBezTo>
                  <a:cubicBezTo>
                    <a:pt x="1077" y="595"/>
                    <a:pt x="1077" y="632"/>
                    <a:pt x="1077" y="669"/>
                  </a:cubicBezTo>
                  <a:cubicBezTo>
                    <a:pt x="1058" y="706"/>
                    <a:pt x="1058" y="763"/>
                    <a:pt x="1021" y="800"/>
                  </a:cubicBezTo>
                  <a:cubicBezTo>
                    <a:pt x="984" y="892"/>
                    <a:pt x="891" y="986"/>
                    <a:pt x="761" y="1023"/>
                  </a:cubicBezTo>
                  <a:cubicBezTo>
                    <a:pt x="706" y="1041"/>
                    <a:pt x="631" y="1060"/>
                    <a:pt x="575" y="1060"/>
                  </a:cubicBezTo>
                  <a:cubicBezTo>
                    <a:pt x="501" y="1060"/>
                    <a:pt x="426" y="1041"/>
                    <a:pt x="371" y="1003"/>
                  </a:cubicBezTo>
                  <a:cubicBezTo>
                    <a:pt x="315" y="966"/>
                    <a:pt x="260" y="911"/>
                    <a:pt x="204" y="874"/>
                  </a:cubicBezTo>
                  <a:cubicBezTo>
                    <a:pt x="166" y="818"/>
                    <a:pt x="111" y="763"/>
                    <a:pt x="92" y="706"/>
                  </a:cubicBezTo>
                  <a:cubicBezTo>
                    <a:pt x="55" y="651"/>
                    <a:pt x="37" y="577"/>
                    <a:pt x="37" y="521"/>
                  </a:cubicBezTo>
                  <a:cubicBezTo>
                    <a:pt x="18" y="466"/>
                    <a:pt x="18" y="409"/>
                    <a:pt x="18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482056" y="5131961"/>
              <a:ext cx="61542" cy="41983"/>
            </a:xfrm>
            <a:custGeom>
              <a:avLst/>
              <a:gdLst/>
              <a:ahLst/>
              <a:cxnLst/>
              <a:rect l="l" t="t" r="r" b="b"/>
              <a:pathLst>
                <a:path w="1375" h="938" extrusionOk="0">
                  <a:moveTo>
                    <a:pt x="723" y="1"/>
                  </a:moveTo>
                  <a:cubicBezTo>
                    <a:pt x="633" y="1"/>
                    <a:pt x="535" y="19"/>
                    <a:pt x="427" y="64"/>
                  </a:cubicBezTo>
                  <a:cubicBezTo>
                    <a:pt x="0" y="249"/>
                    <a:pt x="112" y="918"/>
                    <a:pt x="464" y="937"/>
                  </a:cubicBezTo>
                  <a:lnTo>
                    <a:pt x="1375" y="435"/>
                  </a:lnTo>
                  <a:cubicBezTo>
                    <a:pt x="1375" y="435"/>
                    <a:pt x="1157" y="1"/>
                    <a:pt x="7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487024" y="5131692"/>
              <a:ext cx="57379" cy="43907"/>
            </a:xfrm>
            <a:custGeom>
              <a:avLst/>
              <a:gdLst/>
              <a:ahLst/>
              <a:cxnLst/>
              <a:rect l="l" t="t" r="r" b="b"/>
              <a:pathLst>
                <a:path w="1282" h="981" extrusionOk="0">
                  <a:moveTo>
                    <a:pt x="707" y="15"/>
                  </a:moveTo>
                  <a:cubicBezTo>
                    <a:pt x="781" y="33"/>
                    <a:pt x="836" y="52"/>
                    <a:pt x="892" y="70"/>
                  </a:cubicBezTo>
                  <a:cubicBezTo>
                    <a:pt x="836" y="33"/>
                    <a:pt x="781" y="15"/>
                    <a:pt x="707" y="15"/>
                  </a:cubicBezTo>
                  <a:close/>
                  <a:moveTo>
                    <a:pt x="892" y="70"/>
                  </a:moveTo>
                  <a:lnTo>
                    <a:pt x="892" y="70"/>
                  </a:lnTo>
                  <a:cubicBezTo>
                    <a:pt x="947" y="107"/>
                    <a:pt x="1004" y="126"/>
                    <a:pt x="1041" y="163"/>
                  </a:cubicBezTo>
                  <a:cubicBezTo>
                    <a:pt x="1004" y="126"/>
                    <a:pt x="947" y="89"/>
                    <a:pt x="892" y="70"/>
                  </a:cubicBezTo>
                  <a:close/>
                  <a:moveTo>
                    <a:pt x="1041" y="163"/>
                  </a:moveTo>
                  <a:lnTo>
                    <a:pt x="1041" y="163"/>
                  </a:lnTo>
                  <a:cubicBezTo>
                    <a:pt x="1115" y="238"/>
                    <a:pt x="1170" y="292"/>
                    <a:pt x="1207" y="349"/>
                  </a:cubicBezTo>
                  <a:cubicBezTo>
                    <a:pt x="1244" y="404"/>
                    <a:pt x="1264" y="441"/>
                    <a:pt x="1264" y="441"/>
                  </a:cubicBezTo>
                  <a:lnTo>
                    <a:pt x="1282" y="441"/>
                  </a:lnTo>
                  <a:lnTo>
                    <a:pt x="1282" y="423"/>
                  </a:lnTo>
                  <a:cubicBezTo>
                    <a:pt x="1282" y="423"/>
                    <a:pt x="1264" y="404"/>
                    <a:pt x="1227" y="349"/>
                  </a:cubicBezTo>
                  <a:cubicBezTo>
                    <a:pt x="1189" y="292"/>
                    <a:pt x="1133" y="218"/>
                    <a:pt x="1041" y="163"/>
                  </a:cubicBezTo>
                  <a:close/>
                  <a:moveTo>
                    <a:pt x="611" y="0"/>
                  </a:moveTo>
                  <a:cubicBezTo>
                    <a:pt x="576" y="0"/>
                    <a:pt x="539" y="5"/>
                    <a:pt x="502" y="15"/>
                  </a:cubicBezTo>
                  <a:cubicBezTo>
                    <a:pt x="447" y="15"/>
                    <a:pt x="372" y="33"/>
                    <a:pt x="298" y="70"/>
                  </a:cubicBezTo>
                  <a:cubicBezTo>
                    <a:pt x="242" y="107"/>
                    <a:pt x="167" y="144"/>
                    <a:pt x="130" y="200"/>
                  </a:cubicBezTo>
                  <a:cubicBezTo>
                    <a:pt x="75" y="255"/>
                    <a:pt x="56" y="330"/>
                    <a:pt x="38" y="386"/>
                  </a:cubicBezTo>
                  <a:cubicBezTo>
                    <a:pt x="1" y="515"/>
                    <a:pt x="19" y="664"/>
                    <a:pt x="75" y="758"/>
                  </a:cubicBezTo>
                  <a:cubicBezTo>
                    <a:pt x="93" y="812"/>
                    <a:pt x="130" y="850"/>
                    <a:pt x="149" y="887"/>
                  </a:cubicBezTo>
                  <a:cubicBezTo>
                    <a:pt x="187" y="906"/>
                    <a:pt x="224" y="943"/>
                    <a:pt x="261" y="943"/>
                  </a:cubicBezTo>
                  <a:cubicBezTo>
                    <a:pt x="298" y="961"/>
                    <a:pt x="316" y="961"/>
                    <a:pt x="335" y="961"/>
                  </a:cubicBezTo>
                  <a:cubicBezTo>
                    <a:pt x="335" y="961"/>
                    <a:pt x="353" y="961"/>
                    <a:pt x="353" y="980"/>
                  </a:cubicBezTo>
                  <a:cubicBezTo>
                    <a:pt x="372" y="980"/>
                    <a:pt x="390" y="961"/>
                    <a:pt x="390" y="943"/>
                  </a:cubicBezTo>
                  <a:cubicBezTo>
                    <a:pt x="390" y="943"/>
                    <a:pt x="372" y="924"/>
                    <a:pt x="353" y="924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9" y="906"/>
                  </a:cubicBezTo>
                  <a:cubicBezTo>
                    <a:pt x="242" y="887"/>
                    <a:pt x="224" y="887"/>
                    <a:pt x="187" y="850"/>
                  </a:cubicBezTo>
                  <a:cubicBezTo>
                    <a:pt x="149" y="832"/>
                    <a:pt x="130" y="795"/>
                    <a:pt x="112" y="738"/>
                  </a:cubicBezTo>
                  <a:cubicBezTo>
                    <a:pt x="56" y="646"/>
                    <a:pt x="38" y="515"/>
                    <a:pt x="75" y="404"/>
                  </a:cubicBezTo>
                  <a:cubicBezTo>
                    <a:pt x="75" y="330"/>
                    <a:pt x="112" y="275"/>
                    <a:pt x="149" y="218"/>
                  </a:cubicBezTo>
                  <a:cubicBezTo>
                    <a:pt x="187" y="163"/>
                    <a:pt x="242" y="126"/>
                    <a:pt x="316" y="89"/>
                  </a:cubicBezTo>
                  <a:cubicBezTo>
                    <a:pt x="372" y="70"/>
                    <a:pt x="447" y="33"/>
                    <a:pt x="502" y="33"/>
                  </a:cubicBezTo>
                  <a:cubicBezTo>
                    <a:pt x="576" y="15"/>
                    <a:pt x="650" y="15"/>
                    <a:pt x="707" y="15"/>
                  </a:cubicBezTo>
                  <a:cubicBezTo>
                    <a:pt x="678" y="5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506135" y="5147715"/>
              <a:ext cx="37193" cy="53619"/>
            </a:xfrm>
            <a:custGeom>
              <a:avLst/>
              <a:gdLst/>
              <a:ahLst/>
              <a:cxnLst/>
              <a:rect l="l" t="t" r="r" b="b"/>
              <a:pathLst>
                <a:path w="831" h="1198" extrusionOk="0">
                  <a:moveTo>
                    <a:pt x="307" y="1"/>
                  </a:moveTo>
                  <a:cubicBezTo>
                    <a:pt x="181" y="1"/>
                    <a:pt x="64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2"/>
                  </a:cubicBezTo>
                  <a:cubicBezTo>
                    <a:pt x="830" y="186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505329" y="5146910"/>
              <a:ext cx="37417" cy="54425"/>
            </a:xfrm>
            <a:custGeom>
              <a:avLst/>
              <a:gdLst/>
              <a:ahLst/>
              <a:cxnLst/>
              <a:rect l="l" t="t" r="r" b="b"/>
              <a:pathLst>
                <a:path w="836" h="1216" extrusionOk="0">
                  <a:moveTo>
                    <a:pt x="270" y="1"/>
                  </a:moveTo>
                  <a:cubicBezTo>
                    <a:pt x="237" y="1"/>
                    <a:pt x="207" y="14"/>
                    <a:pt x="167" y="27"/>
                  </a:cubicBezTo>
                  <a:cubicBezTo>
                    <a:pt x="130" y="46"/>
                    <a:pt x="93" y="64"/>
                    <a:pt x="75" y="83"/>
                  </a:cubicBezTo>
                  <a:cubicBezTo>
                    <a:pt x="38" y="101"/>
                    <a:pt x="38" y="120"/>
                    <a:pt x="18" y="138"/>
                  </a:cubicBezTo>
                  <a:cubicBezTo>
                    <a:pt x="18" y="138"/>
                    <a:pt x="18" y="158"/>
                    <a:pt x="0" y="158"/>
                  </a:cubicBezTo>
                  <a:cubicBezTo>
                    <a:pt x="0" y="175"/>
                    <a:pt x="0" y="195"/>
                    <a:pt x="18" y="195"/>
                  </a:cubicBezTo>
                  <a:lnTo>
                    <a:pt x="38" y="195"/>
                  </a:lnTo>
                  <a:cubicBezTo>
                    <a:pt x="38" y="195"/>
                    <a:pt x="55" y="175"/>
                    <a:pt x="55" y="158"/>
                  </a:cubicBezTo>
                  <a:lnTo>
                    <a:pt x="93" y="120"/>
                  </a:lnTo>
                  <a:cubicBezTo>
                    <a:pt x="130" y="101"/>
                    <a:pt x="149" y="83"/>
                    <a:pt x="186" y="64"/>
                  </a:cubicBezTo>
                  <a:cubicBezTo>
                    <a:pt x="223" y="46"/>
                    <a:pt x="278" y="46"/>
                    <a:pt x="315" y="46"/>
                  </a:cubicBezTo>
                  <a:cubicBezTo>
                    <a:pt x="427" y="46"/>
                    <a:pt x="558" y="64"/>
                    <a:pt x="650" y="158"/>
                  </a:cubicBezTo>
                  <a:cubicBezTo>
                    <a:pt x="706" y="195"/>
                    <a:pt x="743" y="250"/>
                    <a:pt x="780" y="306"/>
                  </a:cubicBezTo>
                  <a:cubicBezTo>
                    <a:pt x="798" y="361"/>
                    <a:pt x="818" y="435"/>
                    <a:pt x="818" y="510"/>
                  </a:cubicBezTo>
                  <a:cubicBezTo>
                    <a:pt x="818" y="584"/>
                    <a:pt x="798" y="658"/>
                    <a:pt x="780" y="715"/>
                  </a:cubicBezTo>
                  <a:cubicBezTo>
                    <a:pt x="761" y="789"/>
                    <a:pt x="743" y="844"/>
                    <a:pt x="706" y="900"/>
                  </a:cubicBezTo>
                  <a:cubicBezTo>
                    <a:pt x="669" y="955"/>
                    <a:pt x="613" y="992"/>
                    <a:pt x="575" y="1049"/>
                  </a:cubicBezTo>
                  <a:cubicBezTo>
                    <a:pt x="632" y="1012"/>
                    <a:pt x="669" y="975"/>
                    <a:pt x="706" y="918"/>
                  </a:cubicBezTo>
                  <a:cubicBezTo>
                    <a:pt x="743" y="863"/>
                    <a:pt x="780" y="789"/>
                    <a:pt x="798" y="715"/>
                  </a:cubicBezTo>
                  <a:cubicBezTo>
                    <a:pt x="818" y="658"/>
                    <a:pt x="835" y="584"/>
                    <a:pt x="835" y="510"/>
                  </a:cubicBezTo>
                  <a:cubicBezTo>
                    <a:pt x="835" y="435"/>
                    <a:pt x="835" y="361"/>
                    <a:pt x="798" y="306"/>
                  </a:cubicBezTo>
                  <a:cubicBezTo>
                    <a:pt x="761" y="232"/>
                    <a:pt x="724" y="175"/>
                    <a:pt x="669" y="138"/>
                  </a:cubicBezTo>
                  <a:cubicBezTo>
                    <a:pt x="558" y="46"/>
                    <a:pt x="427" y="9"/>
                    <a:pt x="315" y="9"/>
                  </a:cubicBezTo>
                  <a:cubicBezTo>
                    <a:pt x="299" y="3"/>
                    <a:pt x="285" y="1"/>
                    <a:pt x="270" y="1"/>
                  </a:cubicBezTo>
                  <a:close/>
                  <a:moveTo>
                    <a:pt x="575" y="1049"/>
                  </a:moveTo>
                  <a:lnTo>
                    <a:pt x="575" y="1049"/>
                  </a:lnTo>
                  <a:cubicBezTo>
                    <a:pt x="520" y="1086"/>
                    <a:pt x="464" y="1104"/>
                    <a:pt x="427" y="1123"/>
                  </a:cubicBezTo>
                  <a:cubicBezTo>
                    <a:pt x="335" y="1178"/>
                    <a:pt x="241" y="1197"/>
                    <a:pt x="186" y="1197"/>
                  </a:cubicBezTo>
                  <a:cubicBezTo>
                    <a:pt x="112" y="1215"/>
                    <a:pt x="93" y="1215"/>
                    <a:pt x="93" y="1215"/>
                  </a:cubicBezTo>
                  <a:lnTo>
                    <a:pt x="186" y="1215"/>
                  </a:lnTo>
                  <a:cubicBezTo>
                    <a:pt x="241" y="1197"/>
                    <a:pt x="335" y="1178"/>
                    <a:pt x="427" y="1141"/>
                  </a:cubicBezTo>
                  <a:cubicBezTo>
                    <a:pt x="483" y="1123"/>
                    <a:pt x="538" y="1086"/>
                    <a:pt x="575" y="10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261759" y="511316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5" y="1"/>
                    <a:pt x="0" y="726"/>
                    <a:pt x="0" y="1617"/>
                  </a:cubicBezTo>
                  <a:cubicBezTo>
                    <a:pt x="0" y="2526"/>
                    <a:pt x="725" y="3251"/>
                    <a:pt x="1635" y="3251"/>
                  </a:cubicBezTo>
                  <a:cubicBezTo>
                    <a:pt x="2526" y="3251"/>
                    <a:pt x="3251" y="2526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261759" y="5112581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251" y="1759"/>
                  </a:moveTo>
                  <a:lnTo>
                    <a:pt x="3251" y="1759"/>
                  </a:lnTo>
                  <a:cubicBezTo>
                    <a:pt x="3232" y="1834"/>
                    <a:pt x="3232" y="1945"/>
                    <a:pt x="3195" y="2076"/>
                  </a:cubicBezTo>
                  <a:cubicBezTo>
                    <a:pt x="3232" y="1945"/>
                    <a:pt x="3251" y="1834"/>
                    <a:pt x="3251" y="1759"/>
                  </a:cubicBezTo>
                  <a:close/>
                  <a:moveTo>
                    <a:pt x="3195" y="2076"/>
                  </a:moveTo>
                  <a:lnTo>
                    <a:pt x="3195" y="2076"/>
                  </a:lnTo>
                  <a:cubicBezTo>
                    <a:pt x="3157" y="2205"/>
                    <a:pt x="3083" y="2373"/>
                    <a:pt x="2991" y="2522"/>
                  </a:cubicBezTo>
                  <a:cubicBezTo>
                    <a:pt x="3102" y="2373"/>
                    <a:pt x="3157" y="2205"/>
                    <a:pt x="3195" y="2076"/>
                  </a:cubicBezTo>
                  <a:close/>
                  <a:moveTo>
                    <a:pt x="1607" y="0"/>
                  </a:moveTo>
                  <a:cubicBezTo>
                    <a:pt x="1538" y="0"/>
                    <a:pt x="1468" y="5"/>
                    <a:pt x="1394" y="14"/>
                  </a:cubicBezTo>
                  <a:lnTo>
                    <a:pt x="1171" y="70"/>
                  </a:lnTo>
                  <a:cubicBezTo>
                    <a:pt x="1134" y="88"/>
                    <a:pt x="1115" y="88"/>
                    <a:pt x="1078" y="107"/>
                  </a:cubicBezTo>
                  <a:cubicBezTo>
                    <a:pt x="1040" y="125"/>
                    <a:pt x="1003" y="125"/>
                    <a:pt x="966" y="145"/>
                  </a:cubicBezTo>
                  <a:cubicBezTo>
                    <a:pt x="688" y="274"/>
                    <a:pt x="446" y="479"/>
                    <a:pt x="260" y="73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64"/>
                    <a:pt x="94" y="2279"/>
                    <a:pt x="280" y="2539"/>
                  </a:cubicBezTo>
                  <a:cubicBezTo>
                    <a:pt x="112" y="2279"/>
                    <a:pt x="20" y="1964"/>
                    <a:pt x="20" y="1630"/>
                  </a:cubicBezTo>
                  <a:cubicBezTo>
                    <a:pt x="20" y="1314"/>
                    <a:pt x="112" y="999"/>
                    <a:pt x="280" y="739"/>
                  </a:cubicBezTo>
                  <a:cubicBezTo>
                    <a:pt x="446" y="479"/>
                    <a:pt x="706" y="274"/>
                    <a:pt x="966" y="162"/>
                  </a:cubicBezTo>
                  <a:cubicBezTo>
                    <a:pt x="1003" y="145"/>
                    <a:pt x="1040" y="145"/>
                    <a:pt x="1078" y="125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45" y="70"/>
                    <a:pt x="1320" y="51"/>
                    <a:pt x="1394" y="51"/>
                  </a:cubicBezTo>
                  <a:cubicBezTo>
                    <a:pt x="1480" y="29"/>
                    <a:pt x="1560" y="20"/>
                    <a:pt x="1637" y="20"/>
                  </a:cubicBezTo>
                  <a:cubicBezTo>
                    <a:pt x="1693" y="20"/>
                    <a:pt x="1748" y="25"/>
                    <a:pt x="1803" y="33"/>
                  </a:cubicBezTo>
                  <a:cubicBezTo>
                    <a:pt x="1951" y="51"/>
                    <a:pt x="2080" y="88"/>
                    <a:pt x="2192" y="125"/>
                  </a:cubicBezTo>
                  <a:cubicBezTo>
                    <a:pt x="2323" y="182"/>
                    <a:pt x="2434" y="237"/>
                    <a:pt x="2526" y="293"/>
                  </a:cubicBezTo>
                  <a:cubicBezTo>
                    <a:pt x="2712" y="422"/>
                    <a:pt x="2880" y="590"/>
                    <a:pt x="2972" y="757"/>
                  </a:cubicBezTo>
                  <a:cubicBezTo>
                    <a:pt x="3083" y="925"/>
                    <a:pt x="3140" y="1073"/>
                    <a:pt x="3177" y="1202"/>
                  </a:cubicBezTo>
                  <a:cubicBezTo>
                    <a:pt x="3214" y="1351"/>
                    <a:pt x="3232" y="1445"/>
                    <a:pt x="3232" y="1519"/>
                  </a:cubicBezTo>
                  <a:lnTo>
                    <a:pt x="3232" y="1611"/>
                  </a:lnTo>
                  <a:lnTo>
                    <a:pt x="3232" y="1630"/>
                  </a:lnTo>
                  <a:lnTo>
                    <a:pt x="3269" y="1630"/>
                  </a:lnTo>
                  <a:lnTo>
                    <a:pt x="3269" y="1611"/>
                  </a:lnTo>
                  <a:cubicBezTo>
                    <a:pt x="3269" y="1593"/>
                    <a:pt x="3269" y="1556"/>
                    <a:pt x="3251" y="1519"/>
                  </a:cubicBezTo>
                  <a:cubicBezTo>
                    <a:pt x="3251" y="1445"/>
                    <a:pt x="3232" y="1333"/>
                    <a:pt x="3195" y="1202"/>
                  </a:cubicBezTo>
                  <a:cubicBezTo>
                    <a:pt x="3158" y="1073"/>
                    <a:pt x="3103" y="905"/>
                    <a:pt x="2991" y="739"/>
                  </a:cubicBezTo>
                  <a:cubicBezTo>
                    <a:pt x="2880" y="571"/>
                    <a:pt x="2731" y="422"/>
                    <a:pt x="2526" y="274"/>
                  </a:cubicBezTo>
                  <a:cubicBezTo>
                    <a:pt x="2434" y="219"/>
                    <a:pt x="2323" y="162"/>
                    <a:pt x="2211" y="107"/>
                  </a:cubicBezTo>
                  <a:cubicBezTo>
                    <a:pt x="2080" y="70"/>
                    <a:pt x="1951" y="33"/>
                    <a:pt x="1820" y="14"/>
                  </a:cubicBezTo>
                  <a:cubicBezTo>
                    <a:pt x="1746" y="5"/>
                    <a:pt x="1677" y="0"/>
                    <a:pt x="1607" y="0"/>
                  </a:cubicBezTo>
                  <a:close/>
                  <a:moveTo>
                    <a:pt x="280" y="2540"/>
                  </a:moveTo>
                  <a:lnTo>
                    <a:pt x="280" y="2540"/>
                  </a:lnTo>
                  <a:cubicBezTo>
                    <a:pt x="446" y="2800"/>
                    <a:pt x="688" y="3005"/>
                    <a:pt x="966" y="3134"/>
                  </a:cubicBezTo>
                  <a:cubicBezTo>
                    <a:pt x="1003" y="3134"/>
                    <a:pt x="1040" y="3153"/>
                    <a:pt x="1078" y="3171"/>
                  </a:cubicBezTo>
                  <a:cubicBezTo>
                    <a:pt x="1115" y="3171"/>
                    <a:pt x="1134" y="3190"/>
                    <a:pt x="1171" y="3208"/>
                  </a:cubicBezTo>
                  <a:cubicBezTo>
                    <a:pt x="1245" y="3227"/>
                    <a:pt x="1320" y="3245"/>
                    <a:pt x="1394" y="3245"/>
                  </a:cubicBezTo>
                  <a:cubicBezTo>
                    <a:pt x="1320" y="3227"/>
                    <a:pt x="1245" y="3208"/>
                    <a:pt x="1189" y="3190"/>
                  </a:cubicBezTo>
                  <a:cubicBezTo>
                    <a:pt x="1152" y="3190"/>
                    <a:pt x="1115" y="3171"/>
                    <a:pt x="1078" y="3153"/>
                  </a:cubicBezTo>
                  <a:cubicBezTo>
                    <a:pt x="1040" y="3153"/>
                    <a:pt x="1003" y="3134"/>
                    <a:pt x="966" y="3116"/>
                  </a:cubicBezTo>
                  <a:cubicBezTo>
                    <a:pt x="706" y="3005"/>
                    <a:pt x="446" y="2800"/>
                    <a:pt x="280" y="2540"/>
                  </a:cubicBezTo>
                  <a:close/>
                  <a:moveTo>
                    <a:pt x="2192" y="3153"/>
                  </a:moveTo>
                  <a:cubicBezTo>
                    <a:pt x="2080" y="3208"/>
                    <a:pt x="1951" y="3227"/>
                    <a:pt x="1803" y="3245"/>
                  </a:cubicBezTo>
                  <a:cubicBezTo>
                    <a:pt x="1738" y="3255"/>
                    <a:pt x="1673" y="3260"/>
                    <a:pt x="1606" y="3260"/>
                  </a:cubicBezTo>
                  <a:lnTo>
                    <a:pt x="1606" y="3260"/>
                  </a:lnTo>
                  <a:cubicBezTo>
                    <a:pt x="1538" y="3260"/>
                    <a:pt x="1470" y="3255"/>
                    <a:pt x="1398" y="3246"/>
                  </a:cubicBezTo>
                  <a:lnTo>
                    <a:pt x="1398" y="3246"/>
                  </a:lnTo>
                  <a:cubicBezTo>
                    <a:pt x="1471" y="3255"/>
                    <a:pt x="1539" y="3260"/>
                    <a:pt x="1605" y="3260"/>
                  </a:cubicBezTo>
                  <a:cubicBezTo>
                    <a:pt x="1605" y="3260"/>
                    <a:pt x="1606" y="3260"/>
                    <a:pt x="1606" y="3260"/>
                  </a:cubicBezTo>
                  <a:lnTo>
                    <a:pt x="1606" y="3260"/>
                  </a:lnTo>
                  <a:cubicBezTo>
                    <a:pt x="1606" y="3260"/>
                    <a:pt x="1607" y="3260"/>
                    <a:pt x="1607" y="3260"/>
                  </a:cubicBezTo>
                  <a:cubicBezTo>
                    <a:pt x="1677" y="3260"/>
                    <a:pt x="1746" y="3255"/>
                    <a:pt x="1820" y="3245"/>
                  </a:cubicBezTo>
                  <a:cubicBezTo>
                    <a:pt x="1951" y="3245"/>
                    <a:pt x="2080" y="3208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283377" y="5134780"/>
              <a:ext cx="102316" cy="102316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1152" y="1"/>
                  </a:moveTo>
                  <a:cubicBezTo>
                    <a:pt x="502" y="1"/>
                    <a:pt x="0" y="503"/>
                    <a:pt x="0" y="1134"/>
                  </a:cubicBezTo>
                  <a:cubicBezTo>
                    <a:pt x="0" y="1783"/>
                    <a:pt x="502" y="2286"/>
                    <a:pt x="1152" y="2286"/>
                  </a:cubicBezTo>
                  <a:cubicBezTo>
                    <a:pt x="1783" y="2286"/>
                    <a:pt x="2285" y="1783"/>
                    <a:pt x="2285" y="1134"/>
                  </a:cubicBezTo>
                  <a:cubicBezTo>
                    <a:pt x="2285" y="503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282571" y="5133975"/>
              <a:ext cx="103927" cy="103703"/>
            </a:xfrm>
            <a:custGeom>
              <a:avLst/>
              <a:gdLst/>
              <a:ahLst/>
              <a:cxnLst/>
              <a:rect l="l" t="t" r="r" b="b"/>
              <a:pathLst>
                <a:path w="2322" h="2317" extrusionOk="0">
                  <a:moveTo>
                    <a:pt x="558" y="187"/>
                  </a:moveTo>
                  <a:lnTo>
                    <a:pt x="520" y="204"/>
                  </a:lnTo>
                  <a:cubicBezTo>
                    <a:pt x="501" y="204"/>
                    <a:pt x="501" y="224"/>
                    <a:pt x="483" y="224"/>
                  </a:cubicBezTo>
                  <a:lnTo>
                    <a:pt x="427" y="279"/>
                  </a:lnTo>
                  <a:cubicBezTo>
                    <a:pt x="446" y="261"/>
                    <a:pt x="483" y="261"/>
                    <a:pt x="501" y="241"/>
                  </a:cubicBezTo>
                  <a:cubicBezTo>
                    <a:pt x="501" y="224"/>
                    <a:pt x="520" y="224"/>
                    <a:pt x="520" y="224"/>
                  </a:cubicBezTo>
                  <a:lnTo>
                    <a:pt x="558" y="187"/>
                  </a:lnTo>
                  <a:close/>
                  <a:moveTo>
                    <a:pt x="1152" y="1"/>
                  </a:moveTo>
                  <a:cubicBezTo>
                    <a:pt x="1095" y="1"/>
                    <a:pt x="1040" y="1"/>
                    <a:pt x="1003" y="19"/>
                  </a:cubicBezTo>
                  <a:cubicBezTo>
                    <a:pt x="892" y="19"/>
                    <a:pt x="798" y="56"/>
                    <a:pt x="687" y="93"/>
                  </a:cubicBezTo>
                  <a:cubicBezTo>
                    <a:pt x="669" y="112"/>
                    <a:pt x="650" y="130"/>
                    <a:pt x="613" y="130"/>
                  </a:cubicBezTo>
                  <a:lnTo>
                    <a:pt x="558" y="187"/>
                  </a:lnTo>
                  <a:cubicBezTo>
                    <a:pt x="575" y="187"/>
                    <a:pt x="613" y="167"/>
                    <a:pt x="632" y="149"/>
                  </a:cubicBezTo>
                  <a:cubicBezTo>
                    <a:pt x="650" y="149"/>
                    <a:pt x="687" y="130"/>
                    <a:pt x="706" y="112"/>
                  </a:cubicBezTo>
                  <a:cubicBezTo>
                    <a:pt x="798" y="75"/>
                    <a:pt x="892" y="38"/>
                    <a:pt x="1003" y="38"/>
                  </a:cubicBezTo>
                  <a:cubicBezTo>
                    <a:pt x="1040" y="19"/>
                    <a:pt x="1095" y="19"/>
                    <a:pt x="1152" y="19"/>
                  </a:cubicBezTo>
                  <a:lnTo>
                    <a:pt x="1226" y="19"/>
                  </a:lnTo>
                  <a:cubicBezTo>
                    <a:pt x="1244" y="19"/>
                    <a:pt x="1263" y="19"/>
                    <a:pt x="1300" y="38"/>
                  </a:cubicBezTo>
                  <a:cubicBezTo>
                    <a:pt x="1486" y="56"/>
                    <a:pt x="1653" y="130"/>
                    <a:pt x="1801" y="224"/>
                  </a:cubicBezTo>
                  <a:cubicBezTo>
                    <a:pt x="1932" y="316"/>
                    <a:pt x="2043" y="427"/>
                    <a:pt x="2118" y="539"/>
                  </a:cubicBezTo>
                  <a:cubicBezTo>
                    <a:pt x="2192" y="650"/>
                    <a:pt x="2229" y="761"/>
                    <a:pt x="2266" y="855"/>
                  </a:cubicBezTo>
                  <a:lnTo>
                    <a:pt x="2266" y="929"/>
                  </a:lnTo>
                  <a:cubicBezTo>
                    <a:pt x="2284" y="947"/>
                    <a:pt x="2284" y="967"/>
                    <a:pt x="2284" y="984"/>
                  </a:cubicBezTo>
                  <a:lnTo>
                    <a:pt x="2284" y="1041"/>
                  </a:lnTo>
                  <a:cubicBezTo>
                    <a:pt x="2303" y="1059"/>
                    <a:pt x="2303" y="1059"/>
                    <a:pt x="2303" y="1078"/>
                  </a:cubicBezTo>
                  <a:lnTo>
                    <a:pt x="2303" y="1152"/>
                  </a:lnTo>
                  <a:lnTo>
                    <a:pt x="2303" y="1244"/>
                  </a:lnTo>
                  <a:cubicBezTo>
                    <a:pt x="2303" y="1189"/>
                    <a:pt x="2321" y="1152"/>
                    <a:pt x="2321" y="1152"/>
                  </a:cubicBezTo>
                  <a:lnTo>
                    <a:pt x="2321" y="1078"/>
                  </a:lnTo>
                  <a:lnTo>
                    <a:pt x="2321" y="1041"/>
                  </a:lnTo>
                  <a:cubicBezTo>
                    <a:pt x="2321" y="1021"/>
                    <a:pt x="2303" y="1004"/>
                    <a:pt x="2303" y="984"/>
                  </a:cubicBezTo>
                  <a:lnTo>
                    <a:pt x="2303" y="910"/>
                  </a:lnTo>
                  <a:cubicBezTo>
                    <a:pt x="2284" y="892"/>
                    <a:pt x="2284" y="873"/>
                    <a:pt x="2284" y="855"/>
                  </a:cubicBezTo>
                  <a:cubicBezTo>
                    <a:pt x="2247" y="761"/>
                    <a:pt x="2210" y="632"/>
                    <a:pt x="2135" y="521"/>
                  </a:cubicBezTo>
                  <a:cubicBezTo>
                    <a:pt x="2061" y="409"/>
                    <a:pt x="1950" y="298"/>
                    <a:pt x="1801" y="204"/>
                  </a:cubicBezTo>
                  <a:cubicBezTo>
                    <a:pt x="1672" y="93"/>
                    <a:pt x="1486" y="38"/>
                    <a:pt x="1300" y="1"/>
                  </a:cubicBezTo>
                  <a:close/>
                  <a:moveTo>
                    <a:pt x="2303" y="1338"/>
                  </a:moveTo>
                  <a:lnTo>
                    <a:pt x="2303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375"/>
                    <a:pt x="2303" y="1356"/>
                    <a:pt x="2303" y="1338"/>
                  </a:cubicBezTo>
                  <a:close/>
                  <a:moveTo>
                    <a:pt x="2284" y="1393"/>
                  </a:moveTo>
                  <a:lnTo>
                    <a:pt x="2284" y="1393"/>
                  </a:lnTo>
                  <a:cubicBezTo>
                    <a:pt x="2284" y="1412"/>
                    <a:pt x="2266" y="1449"/>
                    <a:pt x="2266" y="1467"/>
                  </a:cubicBezTo>
                  <a:cubicBezTo>
                    <a:pt x="2284" y="1449"/>
                    <a:pt x="2284" y="1412"/>
                    <a:pt x="2284" y="1393"/>
                  </a:cubicBezTo>
                  <a:close/>
                  <a:moveTo>
                    <a:pt x="2266" y="1467"/>
                  </a:moveTo>
                  <a:lnTo>
                    <a:pt x="2266" y="1467"/>
                  </a:lnTo>
                  <a:cubicBezTo>
                    <a:pt x="2247" y="1561"/>
                    <a:pt x="2192" y="1672"/>
                    <a:pt x="2118" y="1784"/>
                  </a:cubicBezTo>
                  <a:cubicBezTo>
                    <a:pt x="2210" y="1672"/>
                    <a:pt x="2247" y="1561"/>
                    <a:pt x="2266" y="1467"/>
                  </a:cubicBezTo>
                  <a:close/>
                  <a:moveTo>
                    <a:pt x="427" y="279"/>
                  </a:moveTo>
                  <a:cubicBezTo>
                    <a:pt x="335" y="353"/>
                    <a:pt x="260" y="427"/>
                    <a:pt x="204" y="521"/>
                  </a:cubicBezTo>
                  <a:cubicBezTo>
                    <a:pt x="130" y="613"/>
                    <a:pt x="93" y="724"/>
                    <a:pt x="55" y="818"/>
                  </a:cubicBezTo>
                  <a:cubicBezTo>
                    <a:pt x="18" y="929"/>
                    <a:pt x="18" y="1041"/>
                    <a:pt x="0" y="1152"/>
                  </a:cubicBezTo>
                  <a:cubicBezTo>
                    <a:pt x="18" y="1281"/>
                    <a:pt x="18" y="1393"/>
                    <a:pt x="55" y="1486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260" y="1895"/>
                    <a:pt x="335" y="1969"/>
                    <a:pt x="427" y="2044"/>
                  </a:cubicBezTo>
                  <a:cubicBezTo>
                    <a:pt x="353" y="1969"/>
                    <a:pt x="278" y="1876"/>
                    <a:pt x="204" y="1784"/>
                  </a:cubicBezTo>
                  <a:cubicBezTo>
                    <a:pt x="149" y="1690"/>
                    <a:pt x="112" y="1598"/>
                    <a:pt x="75" y="1486"/>
                  </a:cubicBezTo>
                  <a:cubicBezTo>
                    <a:pt x="38" y="1393"/>
                    <a:pt x="18" y="1264"/>
                    <a:pt x="18" y="1152"/>
                  </a:cubicBezTo>
                  <a:cubicBezTo>
                    <a:pt x="18" y="1041"/>
                    <a:pt x="38" y="929"/>
                    <a:pt x="75" y="836"/>
                  </a:cubicBezTo>
                  <a:cubicBezTo>
                    <a:pt x="112" y="724"/>
                    <a:pt x="149" y="613"/>
                    <a:pt x="204" y="539"/>
                  </a:cubicBezTo>
                  <a:cubicBezTo>
                    <a:pt x="278" y="447"/>
                    <a:pt x="353" y="353"/>
                    <a:pt x="427" y="279"/>
                  </a:cubicBezTo>
                  <a:close/>
                  <a:moveTo>
                    <a:pt x="427" y="2044"/>
                  </a:moveTo>
                  <a:lnTo>
                    <a:pt x="483" y="2099"/>
                  </a:lnTo>
                  <a:cubicBezTo>
                    <a:pt x="501" y="2099"/>
                    <a:pt x="501" y="2118"/>
                    <a:pt x="520" y="2118"/>
                  </a:cubicBezTo>
                  <a:cubicBezTo>
                    <a:pt x="520" y="2099"/>
                    <a:pt x="501" y="2099"/>
                    <a:pt x="501" y="2081"/>
                  </a:cubicBezTo>
                  <a:cubicBezTo>
                    <a:pt x="464" y="2061"/>
                    <a:pt x="446" y="2061"/>
                    <a:pt x="427" y="2044"/>
                  </a:cubicBezTo>
                  <a:close/>
                  <a:moveTo>
                    <a:pt x="2118" y="1784"/>
                  </a:moveTo>
                  <a:cubicBezTo>
                    <a:pt x="2043" y="1895"/>
                    <a:pt x="1932" y="2024"/>
                    <a:pt x="1801" y="2118"/>
                  </a:cubicBezTo>
                  <a:cubicBezTo>
                    <a:pt x="1950" y="2024"/>
                    <a:pt x="2043" y="1913"/>
                    <a:pt x="2118" y="1784"/>
                  </a:cubicBezTo>
                  <a:close/>
                  <a:moveTo>
                    <a:pt x="558" y="2136"/>
                  </a:moveTo>
                  <a:cubicBezTo>
                    <a:pt x="575" y="2155"/>
                    <a:pt x="595" y="2173"/>
                    <a:pt x="632" y="2173"/>
                  </a:cubicBezTo>
                  <a:cubicBezTo>
                    <a:pt x="613" y="2155"/>
                    <a:pt x="575" y="2136"/>
                    <a:pt x="558" y="2136"/>
                  </a:cubicBezTo>
                  <a:close/>
                  <a:moveTo>
                    <a:pt x="632" y="2173"/>
                  </a:moveTo>
                  <a:cubicBezTo>
                    <a:pt x="650" y="2192"/>
                    <a:pt x="669" y="2210"/>
                    <a:pt x="687" y="2210"/>
                  </a:cubicBezTo>
                  <a:cubicBezTo>
                    <a:pt x="798" y="2247"/>
                    <a:pt x="892" y="2284"/>
                    <a:pt x="1003" y="2304"/>
                  </a:cubicBezTo>
                  <a:lnTo>
                    <a:pt x="1152" y="2304"/>
                  </a:lnTo>
                  <a:cubicBezTo>
                    <a:pt x="1095" y="2304"/>
                    <a:pt x="1040" y="2304"/>
                    <a:pt x="1003" y="2284"/>
                  </a:cubicBezTo>
                  <a:cubicBezTo>
                    <a:pt x="892" y="2284"/>
                    <a:pt x="798" y="2247"/>
                    <a:pt x="706" y="2210"/>
                  </a:cubicBezTo>
                  <a:cubicBezTo>
                    <a:pt x="669" y="2192"/>
                    <a:pt x="650" y="2173"/>
                    <a:pt x="632" y="2173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2" y="2210"/>
                    <a:pt x="1486" y="2266"/>
                    <a:pt x="1300" y="2304"/>
                  </a:cubicBezTo>
                  <a:cubicBezTo>
                    <a:pt x="1486" y="2284"/>
                    <a:pt x="1652" y="2210"/>
                    <a:pt x="1801" y="2118"/>
                  </a:cubicBezTo>
                  <a:close/>
                  <a:moveTo>
                    <a:pt x="1152" y="2304"/>
                  </a:moveTo>
                  <a:cubicBezTo>
                    <a:pt x="1152" y="2313"/>
                    <a:pt x="1156" y="2317"/>
                    <a:pt x="1163" y="2317"/>
                  </a:cubicBezTo>
                  <a:cubicBezTo>
                    <a:pt x="1170" y="2317"/>
                    <a:pt x="1179" y="2313"/>
                    <a:pt x="1189" y="2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295014" y="514641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1"/>
                  </a:moveTo>
                  <a:cubicBezTo>
                    <a:pt x="391" y="1"/>
                    <a:pt x="0" y="391"/>
                    <a:pt x="0" y="874"/>
                  </a:cubicBezTo>
                  <a:cubicBezTo>
                    <a:pt x="0" y="1375"/>
                    <a:pt x="391" y="1766"/>
                    <a:pt x="892" y="1766"/>
                  </a:cubicBezTo>
                  <a:cubicBezTo>
                    <a:pt x="1375" y="1766"/>
                    <a:pt x="1765" y="1375"/>
                    <a:pt x="1765" y="874"/>
                  </a:cubicBezTo>
                  <a:cubicBezTo>
                    <a:pt x="1765" y="391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295014" y="5146059"/>
              <a:ext cx="79847" cy="79400"/>
            </a:xfrm>
            <a:custGeom>
              <a:avLst/>
              <a:gdLst/>
              <a:ahLst/>
              <a:cxnLst/>
              <a:rect l="l" t="t" r="r" b="b"/>
              <a:pathLst>
                <a:path w="1784" h="1774" extrusionOk="0">
                  <a:moveTo>
                    <a:pt x="317" y="214"/>
                  </a:moveTo>
                  <a:cubicBezTo>
                    <a:pt x="242" y="269"/>
                    <a:pt x="186" y="325"/>
                    <a:pt x="149" y="399"/>
                  </a:cubicBezTo>
                  <a:cubicBezTo>
                    <a:pt x="205" y="343"/>
                    <a:pt x="260" y="269"/>
                    <a:pt x="317" y="214"/>
                  </a:cubicBezTo>
                  <a:close/>
                  <a:moveTo>
                    <a:pt x="892" y="1"/>
                  </a:moveTo>
                  <a:cubicBezTo>
                    <a:pt x="886" y="1"/>
                    <a:pt x="880" y="3"/>
                    <a:pt x="874" y="9"/>
                  </a:cubicBezTo>
                  <a:lnTo>
                    <a:pt x="762" y="9"/>
                  </a:lnTo>
                  <a:cubicBezTo>
                    <a:pt x="669" y="28"/>
                    <a:pt x="595" y="46"/>
                    <a:pt x="520" y="83"/>
                  </a:cubicBezTo>
                  <a:cubicBezTo>
                    <a:pt x="446" y="102"/>
                    <a:pt x="372" y="157"/>
                    <a:pt x="317" y="214"/>
                  </a:cubicBezTo>
                  <a:cubicBezTo>
                    <a:pt x="391" y="177"/>
                    <a:pt x="465" y="120"/>
                    <a:pt x="540" y="102"/>
                  </a:cubicBezTo>
                  <a:cubicBezTo>
                    <a:pt x="614" y="65"/>
                    <a:pt x="688" y="46"/>
                    <a:pt x="762" y="28"/>
                  </a:cubicBezTo>
                  <a:lnTo>
                    <a:pt x="874" y="28"/>
                  </a:lnTo>
                  <a:cubicBezTo>
                    <a:pt x="880" y="22"/>
                    <a:pt x="886" y="19"/>
                    <a:pt x="892" y="19"/>
                  </a:cubicBezTo>
                  <a:cubicBezTo>
                    <a:pt x="904" y="19"/>
                    <a:pt x="917" y="28"/>
                    <a:pt x="929" y="28"/>
                  </a:cubicBezTo>
                  <a:lnTo>
                    <a:pt x="985" y="28"/>
                  </a:lnTo>
                  <a:cubicBezTo>
                    <a:pt x="1134" y="46"/>
                    <a:pt x="1263" y="102"/>
                    <a:pt x="1375" y="177"/>
                  </a:cubicBezTo>
                  <a:cubicBezTo>
                    <a:pt x="1468" y="231"/>
                    <a:pt x="1560" y="325"/>
                    <a:pt x="1617" y="417"/>
                  </a:cubicBezTo>
                  <a:cubicBezTo>
                    <a:pt x="1672" y="491"/>
                    <a:pt x="1709" y="585"/>
                    <a:pt x="1728" y="659"/>
                  </a:cubicBezTo>
                  <a:lnTo>
                    <a:pt x="1728" y="714"/>
                  </a:lnTo>
                  <a:cubicBezTo>
                    <a:pt x="1746" y="734"/>
                    <a:pt x="1746" y="734"/>
                    <a:pt x="1746" y="751"/>
                  </a:cubicBezTo>
                  <a:lnTo>
                    <a:pt x="1746" y="789"/>
                  </a:lnTo>
                  <a:lnTo>
                    <a:pt x="1746" y="826"/>
                  </a:lnTo>
                  <a:lnTo>
                    <a:pt x="1746" y="882"/>
                  </a:lnTo>
                  <a:lnTo>
                    <a:pt x="1783" y="882"/>
                  </a:lnTo>
                  <a:lnTo>
                    <a:pt x="1783" y="826"/>
                  </a:lnTo>
                  <a:cubicBezTo>
                    <a:pt x="1765" y="826"/>
                    <a:pt x="1783" y="808"/>
                    <a:pt x="1765" y="789"/>
                  </a:cubicBezTo>
                  <a:lnTo>
                    <a:pt x="1765" y="751"/>
                  </a:lnTo>
                  <a:lnTo>
                    <a:pt x="1765" y="697"/>
                  </a:lnTo>
                  <a:cubicBezTo>
                    <a:pt x="1746" y="697"/>
                    <a:pt x="1746" y="677"/>
                    <a:pt x="1746" y="659"/>
                  </a:cubicBezTo>
                  <a:cubicBezTo>
                    <a:pt x="1728" y="585"/>
                    <a:pt x="1691" y="491"/>
                    <a:pt x="1635" y="399"/>
                  </a:cubicBezTo>
                  <a:cubicBezTo>
                    <a:pt x="1580" y="306"/>
                    <a:pt x="1486" y="214"/>
                    <a:pt x="1375" y="157"/>
                  </a:cubicBezTo>
                  <a:cubicBezTo>
                    <a:pt x="1263" y="83"/>
                    <a:pt x="1134" y="28"/>
                    <a:pt x="985" y="9"/>
                  </a:cubicBezTo>
                  <a:lnTo>
                    <a:pt x="929" y="9"/>
                  </a:lnTo>
                  <a:cubicBezTo>
                    <a:pt x="917" y="9"/>
                    <a:pt x="904" y="1"/>
                    <a:pt x="892" y="1"/>
                  </a:cubicBezTo>
                  <a:close/>
                  <a:moveTo>
                    <a:pt x="1765" y="994"/>
                  </a:moveTo>
                  <a:cubicBezTo>
                    <a:pt x="1765" y="994"/>
                    <a:pt x="1746" y="1011"/>
                    <a:pt x="1746" y="1031"/>
                  </a:cubicBezTo>
                  <a:lnTo>
                    <a:pt x="1746" y="1068"/>
                  </a:lnTo>
                  <a:cubicBezTo>
                    <a:pt x="1746" y="1049"/>
                    <a:pt x="1746" y="1049"/>
                    <a:pt x="1765" y="1031"/>
                  </a:cubicBezTo>
                  <a:lnTo>
                    <a:pt x="1765" y="994"/>
                  </a:lnTo>
                  <a:close/>
                  <a:moveTo>
                    <a:pt x="1746" y="1068"/>
                  </a:moveTo>
                  <a:lnTo>
                    <a:pt x="1746" y="1068"/>
                  </a:lnTo>
                  <a:cubicBezTo>
                    <a:pt x="1746" y="1086"/>
                    <a:pt x="1728" y="1105"/>
                    <a:pt x="1728" y="1123"/>
                  </a:cubicBezTo>
                  <a:cubicBezTo>
                    <a:pt x="1746" y="1105"/>
                    <a:pt x="1746" y="1086"/>
                    <a:pt x="1746" y="1068"/>
                  </a:cubicBezTo>
                  <a:close/>
                  <a:moveTo>
                    <a:pt x="149" y="399"/>
                  </a:moveTo>
                  <a:lnTo>
                    <a:pt x="149" y="399"/>
                  </a:lnTo>
                  <a:cubicBezTo>
                    <a:pt x="94" y="474"/>
                    <a:pt x="57" y="548"/>
                    <a:pt x="37" y="640"/>
                  </a:cubicBezTo>
                  <a:cubicBezTo>
                    <a:pt x="20" y="714"/>
                    <a:pt x="0" y="808"/>
                    <a:pt x="0" y="882"/>
                  </a:cubicBezTo>
                  <a:cubicBezTo>
                    <a:pt x="0" y="974"/>
                    <a:pt x="20" y="1068"/>
                    <a:pt x="37" y="1142"/>
                  </a:cubicBezTo>
                  <a:cubicBezTo>
                    <a:pt x="57" y="1234"/>
                    <a:pt x="94" y="1309"/>
                    <a:pt x="149" y="1383"/>
                  </a:cubicBezTo>
                  <a:cubicBezTo>
                    <a:pt x="186" y="1457"/>
                    <a:pt x="260" y="1514"/>
                    <a:pt x="317" y="1569"/>
                  </a:cubicBezTo>
                  <a:cubicBezTo>
                    <a:pt x="260" y="1514"/>
                    <a:pt x="205" y="1439"/>
                    <a:pt x="149" y="1365"/>
                  </a:cubicBezTo>
                  <a:cubicBezTo>
                    <a:pt x="112" y="1309"/>
                    <a:pt x="75" y="1216"/>
                    <a:pt x="57" y="1142"/>
                  </a:cubicBezTo>
                  <a:cubicBezTo>
                    <a:pt x="20" y="1068"/>
                    <a:pt x="20" y="974"/>
                    <a:pt x="20" y="882"/>
                  </a:cubicBezTo>
                  <a:cubicBezTo>
                    <a:pt x="20" y="808"/>
                    <a:pt x="20" y="714"/>
                    <a:pt x="57" y="640"/>
                  </a:cubicBezTo>
                  <a:cubicBezTo>
                    <a:pt x="75" y="548"/>
                    <a:pt x="112" y="474"/>
                    <a:pt x="149" y="399"/>
                  </a:cubicBezTo>
                  <a:close/>
                  <a:moveTo>
                    <a:pt x="1728" y="1123"/>
                  </a:moveTo>
                  <a:cubicBezTo>
                    <a:pt x="1709" y="1197"/>
                    <a:pt x="1672" y="1291"/>
                    <a:pt x="1617" y="1365"/>
                  </a:cubicBezTo>
                  <a:cubicBezTo>
                    <a:pt x="1560" y="1457"/>
                    <a:pt x="1487" y="1550"/>
                    <a:pt x="1376" y="1624"/>
                  </a:cubicBezTo>
                  <a:lnTo>
                    <a:pt x="1376" y="1624"/>
                  </a:lnTo>
                  <a:cubicBezTo>
                    <a:pt x="1487" y="1550"/>
                    <a:pt x="1560" y="1457"/>
                    <a:pt x="1617" y="1383"/>
                  </a:cubicBezTo>
                  <a:cubicBezTo>
                    <a:pt x="1691" y="1291"/>
                    <a:pt x="1709" y="1197"/>
                    <a:pt x="1728" y="1123"/>
                  </a:cubicBezTo>
                  <a:close/>
                  <a:moveTo>
                    <a:pt x="317" y="1569"/>
                  </a:moveTo>
                  <a:cubicBezTo>
                    <a:pt x="372" y="1625"/>
                    <a:pt x="446" y="1662"/>
                    <a:pt x="520" y="1699"/>
                  </a:cubicBezTo>
                  <a:cubicBezTo>
                    <a:pt x="595" y="1736"/>
                    <a:pt x="669" y="1754"/>
                    <a:pt x="762" y="1774"/>
                  </a:cubicBezTo>
                  <a:lnTo>
                    <a:pt x="874" y="1774"/>
                  </a:lnTo>
                  <a:cubicBezTo>
                    <a:pt x="837" y="1754"/>
                    <a:pt x="800" y="1754"/>
                    <a:pt x="762" y="1754"/>
                  </a:cubicBezTo>
                  <a:cubicBezTo>
                    <a:pt x="688" y="1754"/>
                    <a:pt x="614" y="1717"/>
                    <a:pt x="540" y="1699"/>
                  </a:cubicBezTo>
                  <a:cubicBezTo>
                    <a:pt x="465" y="1662"/>
                    <a:pt x="391" y="1606"/>
                    <a:pt x="317" y="1569"/>
                  </a:cubicBezTo>
                  <a:close/>
                  <a:moveTo>
                    <a:pt x="1374" y="1625"/>
                  </a:moveTo>
                  <a:lnTo>
                    <a:pt x="1374" y="1625"/>
                  </a:lnTo>
                  <a:cubicBezTo>
                    <a:pt x="1263" y="1699"/>
                    <a:pt x="1134" y="1736"/>
                    <a:pt x="985" y="1754"/>
                  </a:cubicBezTo>
                  <a:cubicBezTo>
                    <a:pt x="966" y="1754"/>
                    <a:pt x="948" y="1754"/>
                    <a:pt x="929" y="1774"/>
                  </a:cubicBezTo>
                  <a:lnTo>
                    <a:pt x="985" y="1774"/>
                  </a:lnTo>
                  <a:cubicBezTo>
                    <a:pt x="1134" y="1754"/>
                    <a:pt x="1263" y="1699"/>
                    <a:pt x="1374" y="1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289240" y="5167229"/>
              <a:ext cx="64675" cy="47398"/>
            </a:xfrm>
            <a:custGeom>
              <a:avLst/>
              <a:gdLst/>
              <a:ahLst/>
              <a:cxnLst/>
              <a:rect l="l" t="t" r="r" b="b"/>
              <a:pathLst>
                <a:path w="1445" h="1059" extrusionOk="0">
                  <a:moveTo>
                    <a:pt x="352" y="1"/>
                  </a:moveTo>
                  <a:cubicBezTo>
                    <a:pt x="352" y="1"/>
                    <a:pt x="0" y="613"/>
                    <a:pt x="594" y="984"/>
                  </a:cubicBezTo>
                  <a:cubicBezTo>
                    <a:pt x="672" y="1036"/>
                    <a:pt x="754" y="1058"/>
                    <a:pt x="835" y="1058"/>
                  </a:cubicBezTo>
                  <a:cubicBezTo>
                    <a:pt x="1156" y="1058"/>
                    <a:pt x="1445" y="702"/>
                    <a:pt x="1281" y="464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299982" y="516722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1"/>
                  </a:moveTo>
                  <a:cubicBezTo>
                    <a:pt x="112" y="1"/>
                    <a:pt x="94" y="19"/>
                    <a:pt x="57" y="93"/>
                  </a:cubicBezTo>
                  <a:cubicBezTo>
                    <a:pt x="38" y="149"/>
                    <a:pt x="20" y="224"/>
                    <a:pt x="1" y="335"/>
                  </a:cubicBezTo>
                  <a:cubicBezTo>
                    <a:pt x="1" y="390"/>
                    <a:pt x="1" y="446"/>
                    <a:pt x="20" y="521"/>
                  </a:cubicBezTo>
                  <a:cubicBezTo>
                    <a:pt x="20" y="576"/>
                    <a:pt x="38" y="632"/>
                    <a:pt x="75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3" y="910"/>
                    <a:pt x="298" y="966"/>
                    <a:pt x="354" y="1003"/>
                  </a:cubicBezTo>
                  <a:cubicBezTo>
                    <a:pt x="409" y="1041"/>
                    <a:pt x="484" y="1058"/>
                    <a:pt x="558" y="1078"/>
                  </a:cubicBezTo>
                  <a:cubicBezTo>
                    <a:pt x="632" y="1078"/>
                    <a:pt x="706" y="1058"/>
                    <a:pt x="763" y="1041"/>
                  </a:cubicBezTo>
                  <a:cubicBezTo>
                    <a:pt x="892" y="984"/>
                    <a:pt x="1004" y="892"/>
                    <a:pt x="1060" y="798"/>
                  </a:cubicBezTo>
                  <a:cubicBezTo>
                    <a:pt x="1078" y="761"/>
                    <a:pt x="1097" y="706"/>
                    <a:pt x="1115" y="669"/>
                  </a:cubicBezTo>
                  <a:cubicBezTo>
                    <a:pt x="1115" y="613"/>
                    <a:pt x="1115" y="576"/>
                    <a:pt x="1097" y="538"/>
                  </a:cubicBezTo>
                  <a:cubicBezTo>
                    <a:pt x="1097" y="501"/>
                    <a:pt x="1097" y="484"/>
                    <a:pt x="1078" y="464"/>
                  </a:cubicBezTo>
                  <a:lnTo>
                    <a:pt x="1078" y="446"/>
                  </a:lnTo>
                  <a:lnTo>
                    <a:pt x="1060" y="446"/>
                  </a:lnTo>
                  <a:cubicBezTo>
                    <a:pt x="1060" y="427"/>
                    <a:pt x="1041" y="427"/>
                    <a:pt x="1041" y="427"/>
                  </a:cubicBezTo>
                  <a:cubicBezTo>
                    <a:pt x="1023" y="446"/>
                    <a:pt x="1023" y="464"/>
                    <a:pt x="1023" y="464"/>
                  </a:cubicBezTo>
                  <a:lnTo>
                    <a:pt x="1041" y="484"/>
                  </a:lnTo>
                  <a:cubicBezTo>
                    <a:pt x="1041" y="501"/>
                    <a:pt x="1060" y="521"/>
                    <a:pt x="1060" y="558"/>
                  </a:cubicBezTo>
                  <a:cubicBezTo>
                    <a:pt x="1078" y="576"/>
                    <a:pt x="1078" y="613"/>
                    <a:pt x="1060" y="650"/>
                  </a:cubicBezTo>
                  <a:cubicBezTo>
                    <a:pt x="1060" y="687"/>
                    <a:pt x="1041" y="743"/>
                    <a:pt x="1023" y="781"/>
                  </a:cubicBezTo>
                  <a:cubicBezTo>
                    <a:pt x="966" y="873"/>
                    <a:pt x="874" y="966"/>
                    <a:pt x="763" y="1021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1"/>
                    <a:pt x="372" y="984"/>
                  </a:cubicBezTo>
                  <a:cubicBezTo>
                    <a:pt x="317" y="947"/>
                    <a:pt x="261" y="910"/>
                    <a:pt x="206" y="855"/>
                  </a:cubicBezTo>
                  <a:cubicBezTo>
                    <a:pt x="149" y="798"/>
                    <a:pt x="112" y="743"/>
                    <a:pt x="94" y="687"/>
                  </a:cubicBezTo>
                  <a:cubicBezTo>
                    <a:pt x="57" y="632"/>
                    <a:pt x="38" y="576"/>
                    <a:pt x="20" y="501"/>
                  </a:cubicBezTo>
                  <a:lnTo>
                    <a:pt x="20" y="335"/>
                  </a:lnTo>
                  <a:cubicBezTo>
                    <a:pt x="20" y="241"/>
                    <a:pt x="57" y="149"/>
                    <a:pt x="75" y="93"/>
                  </a:cubicBezTo>
                  <a:cubicBezTo>
                    <a:pt x="94" y="38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7304995" y="515241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29" y="0"/>
                  </a:moveTo>
                  <a:cubicBezTo>
                    <a:pt x="633" y="0"/>
                    <a:pt x="527" y="21"/>
                    <a:pt x="409" y="72"/>
                  </a:cubicBezTo>
                  <a:cubicBezTo>
                    <a:pt x="0" y="257"/>
                    <a:pt x="94" y="926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7309963" y="5151609"/>
              <a:ext cx="56573" cy="43952"/>
            </a:xfrm>
            <a:custGeom>
              <a:avLst/>
              <a:gdLst/>
              <a:ahLst/>
              <a:cxnLst/>
              <a:rect l="l" t="t" r="r" b="b"/>
              <a:pathLst>
                <a:path w="1264" h="982" extrusionOk="0"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28" y="33"/>
                    <a:pt x="372" y="53"/>
                    <a:pt x="298" y="70"/>
                  </a:cubicBezTo>
                  <a:cubicBezTo>
                    <a:pt x="223" y="107"/>
                    <a:pt x="168" y="145"/>
                    <a:pt x="131" y="201"/>
                  </a:cubicBezTo>
                  <a:cubicBezTo>
                    <a:pt x="75" y="256"/>
                    <a:pt x="57" y="330"/>
                    <a:pt x="38" y="387"/>
                  </a:cubicBezTo>
                  <a:cubicBezTo>
                    <a:pt x="1" y="535"/>
                    <a:pt x="20" y="665"/>
                    <a:pt x="75" y="758"/>
                  </a:cubicBezTo>
                  <a:cubicBezTo>
                    <a:pt x="94" y="813"/>
                    <a:pt x="112" y="850"/>
                    <a:pt x="149" y="887"/>
                  </a:cubicBezTo>
                  <a:cubicBezTo>
                    <a:pt x="186" y="925"/>
                    <a:pt x="223" y="944"/>
                    <a:pt x="261" y="962"/>
                  </a:cubicBezTo>
                  <a:cubicBezTo>
                    <a:pt x="280" y="962"/>
                    <a:pt x="317" y="981"/>
                    <a:pt x="335" y="981"/>
                  </a:cubicBezTo>
                  <a:lnTo>
                    <a:pt x="354" y="981"/>
                  </a:lnTo>
                  <a:cubicBezTo>
                    <a:pt x="372" y="981"/>
                    <a:pt x="372" y="962"/>
                    <a:pt x="372" y="962"/>
                  </a:cubicBezTo>
                  <a:cubicBezTo>
                    <a:pt x="372" y="944"/>
                    <a:pt x="372" y="925"/>
                    <a:pt x="354" y="925"/>
                  </a:cubicBezTo>
                  <a:lnTo>
                    <a:pt x="335" y="925"/>
                  </a:lnTo>
                  <a:cubicBezTo>
                    <a:pt x="317" y="925"/>
                    <a:pt x="298" y="925"/>
                    <a:pt x="261" y="907"/>
                  </a:cubicBezTo>
                  <a:cubicBezTo>
                    <a:pt x="243" y="907"/>
                    <a:pt x="206" y="887"/>
                    <a:pt x="186" y="850"/>
                  </a:cubicBezTo>
                  <a:cubicBezTo>
                    <a:pt x="149" y="833"/>
                    <a:pt x="131" y="795"/>
                    <a:pt x="94" y="739"/>
                  </a:cubicBezTo>
                  <a:cubicBezTo>
                    <a:pt x="57" y="665"/>
                    <a:pt x="38" y="535"/>
                    <a:pt x="57" y="405"/>
                  </a:cubicBezTo>
                  <a:cubicBezTo>
                    <a:pt x="75" y="330"/>
                    <a:pt x="94" y="275"/>
                    <a:pt x="149" y="219"/>
                  </a:cubicBezTo>
                  <a:cubicBezTo>
                    <a:pt x="186" y="164"/>
                    <a:pt x="243" y="127"/>
                    <a:pt x="298" y="90"/>
                  </a:cubicBezTo>
                  <a:cubicBezTo>
                    <a:pt x="372" y="70"/>
                    <a:pt x="446" y="5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3"/>
                    <a:pt x="892" y="90"/>
                  </a:cubicBezTo>
                  <a:cubicBezTo>
                    <a:pt x="948" y="107"/>
                    <a:pt x="986" y="145"/>
                    <a:pt x="1041" y="182"/>
                  </a:cubicBezTo>
                  <a:cubicBezTo>
                    <a:pt x="1115" y="238"/>
                    <a:pt x="1171" y="313"/>
                    <a:pt x="1208" y="367"/>
                  </a:cubicBezTo>
                  <a:cubicBezTo>
                    <a:pt x="1246" y="405"/>
                    <a:pt x="1263" y="442"/>
                    <a:pt x="1263" y="442"/>
                  </a:cubicBezTo>
                  <a:cubicBezTo>
                    <a:pt x="1263" y="442"/>
                    <a:pt x="1246" y="405"/>
                    <a:pt x="1226" y="350"/>
                  </a:cubicBezTo>
                  <a:cubicBezTo>
                    <a:pt x="1189" y="313"/>
                    <a:pt x="1134" y="238"/>
                    <a:pt x="1041" y="164"/>
                  </a:cubicBezTo>
                  <a:cubicBezTo>
                    <a:pt x="1003" y="127"/>
                    <a:pt x="948" y="90"/>
                    <a:pt x="892" y="70"/>
                  </a:cubicBezTo>
                  <a:cubicBezTo>
                    <a:pt x="837" y="5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7329119" y="516790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5" y="0"/>
                  </a:moveTo>
                  <a:cubicBezTo>
                    <a:pt x="174" y="0"/>
                    <a:pt x="62" y="48"/>
                    <a:pt x="0" y="152"/>
                  </a:cubicBezTo>
                  <a:lnTo>
                    <a:pt x="55" y="1211"/>
                  </a:lnTo>
                  <a:cubicBezTo>
                    <a:pt x="55" y="1211"/>
                    <a:pt x="761" y="1192"/>
                    <a:pt x="798" y="506"/>
                  </a:cubicBezTo>
                  <a:cubicBezTo>
                    <a:pt x="823" y="194"/>
                    <a:pt x="541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7328269" y="516722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05" y="1"/>
                    <a:pt x="168" y="18"/>
                  </a:cubicBezTo>
                  <a:cubicBezTo>
                    <a:pt x="131" y="38"/>
                    <a:pt x="94" y="56"/>
                    <a:pt x="74" y="75"/>
                  </a:cubicBezTo>
                  <a:lnTo>
                    <a:pt x="19" y="130"/>
                  </a:lnTo>
                  <a:lnTo>
                    <a:pt x="0" y="149"/>
                  </a:lnTo>
                  <a:lnTo>
                    <a:pt x="0" y="167"/>
                  </a:lnTo>
                  <a:lnTo>
                    <a:pt x="0" y="186"/>
                  </a:lnTo>
                  <a:cubicBezTo>
                    <a:pt x="7" y="192"/>
                    <a:pt x="13" y="194"/>
                    <a:pt x="18" y="194"/>
                  </a:cubicBezTo>
                  <a:cubicBezTo>
                    <a:pt x="29" y="194"/>
                    <a:pt x="37" y="186"/>
                    <a:pt x="37" y="186"/>
                  </a:cubicBezTo>
                  <a:cubicBezTo>
                    <a:pt x="37" y="186"/>
                    <a:pt x="37" y="167"/>
                    <a:pt x="57" y="167"/>
                  </a:cubicBezTo>
                  <a:cubicBezTo>
                    <a:pt x="57" y="149"/>
                    <a:pt x="74" y="130"/>
                    <a:pt x="94" y="112"/>
                  </a:cubicBezTo>
                  <a:cubicBezTo>
                    <a:pt x="112" y="93"/>
                    <a:pt x="149" y="75"/>
                    <a:pt x="186" y="56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428" y="38"/>
                    <a:pt x="539" y="75"/>
                    <a:pt x="651" y="149"/>
                  </a:cubicBezTo>
                  <a:cubicBezTo>
                    <a:pt x="706" y="186"/>
                    <a:pt x="743" y="241"/>
                    <a:pt x="762" y="316"/>
                  </a:cubicBezTo>
                  <a:cubicBezTo>
                    <a:pt x="799" y="372"/>
                    <a:pt x="817" y="446"/>
                    <a:pt x="817" y="501"/>
                  </a:cubicBezTo>
                  <a:cubicBezTo>
                    <a:pt x="817" y="576"/>
                    <a:pt x="799" y="650"/>
                    <a:pt x="780" y="706"/>
                  </a:cubicBezTo>
                  <a:cubicBezTo>
                    <a:pt x="762" y="781"/>
                    <a:pt x="725" y="836"/>
                    <a:pt x="688" y="892"/>
                  </a:cubicBezTo>
                  <a:cubicBezTo>
                    <a:pt x="651" y="947"/>
                    <a:pt x="614" y="1003"/>
                    <a:pt x="557" y="1041"/>
                  </a:cubicBezTo>
                  <a:cubicBezTo>
                    <a:pt x="520" y="1078"/>
                    <a:pt x="465" y="1115"/>
                    <a:pt x="428" y="1133"/>
                  </a:cubicBezTo>
                  <a:cubicBezTo>
                    <a:pt x="483" y="1115"/>
                    <a:pt x="520" y="1096"/>
                    <a:pt x="577" y="1041"/>
                  </a:cubicBezTo>
                  <a:cubicBezTo>
                    <a:pt x="632" y="1003"/>
                    <a:pt x="669" y="966"/>
                    <a:pt x="706" y="910"/>
                  </a:cubicBezTo>
                  <a:cubicBezTo>
                    <a:pt x="743" y="855"/>
                    <a:pt x="780" y="781"/>
                    <a:pt x="799" y="724"/>
                  </a:cubicBezTo>
                  <a:cubicBezTo>
                    <a:pt x="817" y="650"/>
                    <a:pt x="837" y="576"/>
                    <a:pt x="837" y="501"/>
                  </a:cubicBezTo>
                  <a:cubicBezTo>
                    <a:pt x="837" y="427"/>
                    <a:pt x="817" y="353"/>
                    <a:pt x="799" y="298"/>
                  </a:cubicBezTo>
                  <a:cubicBezTo>
                    <a:pt x="762" y="224"/>
                    <a:pt x="725" y="167"/>
                    <a:pt x="669" y="130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428" y="1133"/>
                  </a:moveTo>
                  <a:lnTo>
                    <a:pt x="428" y="1133"/>
                  </a:lnTo>
                  <a:cubicBezTo>
                    <a:pt x="317" y="1170"/>
                    <a:pt x="242" y="1189"/>
                    <a:pt x="168" y="1207"/>
                  </a:cubicBezTo>
                  <a:lnTo>
                    <a:pt x="74" y="1207"/>
                  </a:lnTo>
                  <a:lnTo>
                    <a:pt x="74" y="1226"/>
                  </a:lnTo>
                  <a:cubicBezTo>
                    <a:pt x="74" y="1226"/>
                    <a:pt x="112" y="1226"/>
                    <a:pt x="186" y="1207"/>
                  </a:cubicBezTo>
                  <a:cubicBezTo>
                    <a:pt x="242" y="1207"/>
                    <a:pt x="334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7080536" y="5135631"/>
              <a:ext cx="145551" cy="145507"/>
            </a:xfrm>
            <a:custGeom>
              <a:avLst/>
              <a:gdLst/>
              <a:ahLst/>
              <a:cxnLst/>
              <a:rect l="l" t="t" r="r" b="b"/>
              <a:pathLst>
                <a:path w="3252" h="3251" extrusionOk="0">
                  <a:moveTo>
                    <a:pt x="1617" y="1"/>
                  </a:moveTo>
                  <a:cubicBezTo>
                    <a:pt x="726" y="1"/>
                    <a:pt x="1" y="724"/>
                    <a:pt x="1" y="1616"/>
                  </a:cubicBezTo>
                  <a:cubicBezTo>
                    <a:pt x="1" y="2527"/>
                    <a:pt x="726" y="3250"/>
                    <a:pt x="1617" y="3250"/>
                  </a:cubicBezTo>
                  <a:cubicBezTo>
                    <a:pt x="2527" y="3250"/>
                    <a:pt x="3252" y="2527"/>
                    <a:pt x="3252" y="1616"/>
                  </a:cubicBezTo>
                  <a:cubicBezTo>
                    <a:pt x="3252" y="724"/>
                    <a:pt x="2527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7080536" y="5135004"/>
              <a:ext cx="145551" cy="145328"/>
            </a:xfrm>
            <a:custGeom>
              <a:avLst/>
              <a:gdLst/>
              <a:ahLst/>
              <a:cxnLst/>
              <a:rect l="l" t="t" r="r" b="b"/>
              <a:pathLst>
                <a:path w="3252" h="3247" extrusionOk="0">
                  <a:moveTo>
                    <a:pt x="1598" y="0"/>
                  </a:moveTo>
                  <a:cubicBezTo>
                    <a:pt x="1529" y="0"/>
                    <a:pt x="1459" y="5"/>
                    <a:pt x="1394" y="15"/>
                  </a:cubicBezTo>
                  <a:lnTo>
                    <a:pt x="1172" y="70"/>
                  </a:lnTo>
                  <a:cubicBezTo>
                    <a:pt x="1134" y="70"/>
                    <a:pt x="1097" y="89"/>
                    <a:pt x="1060" y="107"/>
                  </a:cubicBezTo>
                  <a:cubicBezTo>
                    <a:pt x="1023" y="107"/>
                    <a:pt x="1004" y="126"/>
                    <a:pt x="967" y="144"/>
                  </a:cubicBezTo>
                  <a:cubicBezTo>
                    <a:pt x="689" y="275"/>
                    <a:pt x="447" y="478"/>
                    <a:pt x="261" y="738"/>
                  </a:cubicBezTo>
                  <a:cubicBezTo>
                    <a:pt x="95" y="998"/>
                    <a:pt x="1" y="1315"/>
                    <a:pt x="1" y="1630"/>
                  </a:cubicBezTo>
                  <a:cubicBezTo>
                    <a:pt x="1" y="1315"/>
                    <a:pt x="112" y="998"/>
                    <a:pt x="280" y="738"/>
                  </a:cubicBezTo>
                  <a:cubicBezTo>
                    <a:pt x="447" y="478"/>
                    <a:pt x="689" y="275"/>
                    <a:pt x="967" y="164"/>
                  </a:cubicBezTo>
                  <a:cubicBezTo>
                    <a:pt x="1004" y="144"/>
                    <a:pt x="1041" y="126"/>
                    <a:pt x="1078" y="126"/>
                  </a:cubicBezTo>
                  <a:cubicBezTo>
                    <a:pt x="1115" y="107"/>
                    <a:pt x="1134" y="89"/>
                    <a:pt x="1172" y="89"/>
                  </a:cubicBezTo>
                  <a:lnTo>
                    <a:pt x="1394" y="33"/>
                  </a:lnTo>
                  <a:cubicBezTo>
                    <a:pt x="1459" y="24"/>
                    <a:pt x="1529" y="19"/>
                    <a:pt x="1598" y="19"/>
                  </a:cubicBezTo>
                  <a:cubicBezTo>
                    <a:pt x="1668" y="19"/>
                    <a:pt x="1738" y="24"/>
                    <a:pt x="1803" y="33"/>
                  </a:cubicBezTo>
                  <a:cubicBezTo>
                    <a:pt x="1932" y="52"/>
                    <a:pt x="2063" y="89"/>
                    <a:pt x="2192" y="126"/>
                  </a:cubicBezTo>
                  <a:cubicBezTo>
                    <a:pt x="2304" y="164"/>
                    <a:pt x="2415" y="238"/>
                    <a:pt x="2527" y="293"/>
                  </a:cubicBezTo>
                  <a:cubicBezTo>
                    <a:pt x="2712" y="424"/>
                    <a:pt x="2861" y="590"/>
                    <a:pt x="2972" y="758"/>
                  </a:cubicBezTo>
                  <a:cubicBezTo>
                    <a:pt x="3084" y="906"/>
                    <a:pt x="3140" y="1073"/>
                    <a:pt x="3177" y="1204"/>
                  </a:cubicBezTo>
                  <a:cubicBezTo>
                    <a:pt x="3214" y="1333"/>
                    <a:pt x="3232" y="1444"/>
                    <a:pt x="3232" y="1518"/>
                  </a:cubicBezTo>
                  <a:lnTo>
                    <a:pt x="3232" y="1612"/>
                  </a:lnTo>
                  <a:lnTo>
                    <a:pt x="3232" y="1630"/>
                  </a:lnTo>
                  <a:lnTo>
                    <a:pt x="3252" y="1630"/>
                  </a:lnTo>
                  <a:lnTo>
                    <a:pt x="3252" y="1612"/>
                  </a:lnTo>
                  <a:lnTo>
                    <a:pt x="3252" y="1518"/>
                  </a:lnTo>
                  <a:cubicBezTo>
                    <a:pt x="3252" y="1444"/>
                    <a:pt x="3232" y="1333"/>
                    <a:pt x="3195" y="1204"/>
                  </a:cubicBezTo>
                  <a:cubicBezTo>
                    <a:pt x="3158" y="1073"/>
                    <a:pt x="3103" y="906"/>
                    <a:pt x="2992" y="738"/>
                  </a:cubicBezTo>
                  <a:cubicBezTo>
                    <a:pt x="2880" y="572"/>
                    <a:pt x="2732" y="404"/>
                    <a:pt x="2527" y="275"/>
                  </a:cubicBezTo>
                  <a:cubicBezTo>
                    <a:pt x="2434" y="218"/>
                    <a:pt x="2323" y="144"/>
                    <a:pt x="2192" y="107"/>
                  </a:cubicBezTo>
                  <a:cubicBezTo>
                    <a:pt x="2081" y="70"/>
                    <a:pt x="1952" y="33"/>
                    <a:pt x="1803" y="15"/>
                  </a:cubicBezTo>
                  <a:cubicBezTo>
                    <a:pt x="1738" y="5"/>
                    <a:pt x="1668" y="0"/>
                    <a:pt x="1598" y="0"/>
                  </a:cubicBezTo>
                  <a:close/>
                  <a:moveTo>
                    <a:pt x="3252" y="1667"/>
                  </a:moveTo>
                  <a:cubicBezTo>
                    <a:pt x="3252" y="1686"/>
                    <a:pt x="3252" y="1704"/>
                    <a:pt x="3232" y="1741"/>
                  </a:cubicBezTo>
                  <a:cubicBezTo>
                    <a:pt x="3232" y="1816"/>
                    <a:pt x="3214" y="1927"/>
                    <a:pt x="3177" y="2076"/>
                  </a:cubicBezTo>
                  <a:cubicBezTo>
                    <a:pt x="3140" y="2206"/>
                    <a:pt x="3084" y="2355"/>
                    <a:pt x="2972" y="2521"/>
                  </a:cubicBezTo>
                  <a:cubicBezTo>
                    <a:pt x="2880" y="2689"/>
                    <a:pt x="2712" y="2856"/>
                    <a:pt x="2527" y="2986"/>
                  </a:cubicBezTo>
                  <a:cubicBezTo>
                    <a:pt x="2732" y="2856"/>
                    <a:pt x="2880" y="2689"/>
                    <a:pt x="2992" y="2521"/>
                  </a:cubicBezTo>
                  <a:cubicBezTo>
                    <a:pt x="3084" y="2373"/>
                    <a:pt x="3158" y="2206"/>
                    <a:pt x="3195" y="2076"/>
                  </a:cubicBezTo>
                  <a:cubicBezTo>
                    <a:pt x="3232" y="1927"/>
                    <a:pt x="3232" y="1816"/>
                    <a:pt x="3252" y="1741"/>
                  </a:cubicBezTo>
                  <a:lnTo>
                    <a:pt x="3252" y="1667"/>
                  </a:lnTo>
                  <a:close/>
                  <a:moveTo>
                    <a:pt x="1" y="1630"/>
                  </a:moveTo>
                  <a:lnTo>
                    <a:pt x="1" y="1630"/>
                  </a:lnTo>
                  <a:cubicBezTo>
                    <a:pt x="1" y="1965"/>
                    <a:pt x="95" y="2281"/>
                    <a:pt x="261" y="2541"/>
                  </a:cubicBezTo>
                  <a:cubicBezTo>
                    <a:pt x="447" y="2801"/>
                    <a:pt x="689" y="3004"/>
                    <a:pt x="967" y="3116"/>
                  </a:cubicBezTo>
                  <a:cubicBezTo>
                    <a:pt x="689" y="2986"/>
                    <a:pt x="447" y="2801"/>
                    <a:pt x="280" y="2521"/>
                  </a:cubicBezTo>
                  <a:cubicBezTo>
                    <a:pt x="95" y="2261"/>
                    <a:pt x="1" y="1947"/>
                    <a:pt x="1" y="1630"/>
                  </a:cubicBezTo>
                  <a:close/>
                  <a:moveTo>
                    <a:pt x="2527" y="2986"/>
                  </a:moveTo>
                  <a:lnTo>
                    <a:pt x="2192" y="3153"/>
                  </a:lnTo>
                  <a:cubicBezTo>
                    <a:pt x="2323" y="3116"/>
                    <a:pt x="2434" y="3061"/>
                    <a:pt x="2527" y="2986"/>
                  </a:cubicBezTo>
                  <a:close/>
                  <a:moveTo>
                    <a:pt x="967" y="3116"/>
                  </a:moveTo>
                  <a:lnTo>
                    <a:pt x="967" y="3116"/>
                  </a:lnTo>
                  <a:cubicBezTo>
                    <a:pt x="1004" y="3135"/>
                    <a:pt x="1041" y="3153"/>
                    <a:pt x="1060" y="3172"/>
                  </a:cubicBezTo>
                  <a:cubicBezTo>
                    <a:pt x="1097" y="3172"/>
                    <a:pt x="1134" y="3190"/>
                    <a:pt x="1172" y="3209"/>
                  </a:cubicBezTo>
                  <a:cubicBezTo>
                    <a:pt x="1244" y="3227"/>
                    <a:pt x="1316" y="3227"/>
                    <a:pt x="1389" y="3245"/>
                  </a:cubicBezTo>
                  <a:lnTo>
                    <a:pt x="1389" y="3245"/>
                  </a:lnTo>
                  <a:lnTo>
                    <a:pt x="1172" y="3190"/>
                  </a:lnTo>
                  <a:cubicBezTo>
                    <a:pt x="1134" y="3190"/>
                    <a:pt x="1097" y="3172"/>
                    <a:pt x="1078" y="3153"/>
                  </a:cubicBezTo>
                  <a:cubicBezTo>
                    <a:pt x="1041" y="3135"/>
                    <a:pt x="1004" y="3135"/>
                    <a:pt x="967" y="3116"/>
                  </a:cubicBezTo>
                  <a:close/>
                  <a:moveTo>
                    <a:pt x="1389" y="3245"/>
                  </a:moveTo>
                  <a:lnTo>
                    <a:pt x="1394" y="3246"/>
                  </a:lnTo>
                  <a:cubicBezTo>
                    <a:pt x="1393" y="3246"/>
                    <a:pt x="1391" y="3245"/>
                    <a:pt x="1389" y="3245"/>
                  </a:cubicBezTo>
                  <a:close/>
                  <a:moveTo>
                    <a:pt x="2192" y="3153"/>
                  </a:moveTo>
                  <a:cubicBezTo>
                    <a:pt x="2081" y="3190"/>
                    <a:pt x="1932" y="3227"/>
                    <a:pt x="1803" y="3246"/>
                  </a:cubicBezTo>
                  <a:cubicBezTo>
                    <a:pt x="1952" y="3227"/>
                    <a:pt x="2081" y="3209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7101348" y="5156398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4" y="2303"/>
                    <a:pt x="2304" y="1783"/>
                    <a:pt x="2304" y="1152"/>
                  </a:cubicBezTo>
                  <a:cubicBezTo>
                    <a:pt x="2304" y="520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7101348" y="5156398"/>
              <a:ext cx="103927" cy="103121"/>
            </a:xfrm>
            <a:custGeom>
              <a:avLst/>
              <a:gdLst/>
              <a:ahLst/>
              <a:cxnLst/>
              <a:rect l="l" t="t" r="r" b="b"/>
              <a:pathLst>
                <a:path w="2322" h="2304" extrusionOk="0">
                  <a:moveTo>
                    <a:pt x="1133" y="0"/>
                  </a:moveTo>
                  <a:cubicBezTo>
                    <a:pt x="1096" y="0"/>
                    <a:pt x="1041" y="0"/>
                    <a:pt x="984" y="20"/>
                  </a:cubicBezTo>
                  <a:cubicBezTo>
                    <a:pt x="892" y="20"/>
                    <a:pt x="781" y="57"/>
                    <a:pt x="687" y="94"/>
                  </a:cubicBezTo>
                  <a:cubicBezTo>
                    <a:pt x="669" y="112"/>
                    <a:pt x="632" y="131"/>
                    <a:pt x="613" y="131"/>
                  </a:cubicBezTo>
                  <a:cubicBezTo>
                    <a:pt x="595" y="149"/>
                    <a:pt x="576" y="168"/>
                    <a:pt x="539" y="168"/>
                  </a:cubicBezTo>
                  <a:lnTo>
                    <a:pt x="521" y="206"/>
                  </a:lnTo>
                  <a:lnTo>
                    <a:pt x="558" y="186"/>
                  </a:lnTo>
                  <a:cubicBezTo>
                    <a:pt x="576" y="186"/>
                    <a:pt x="595" y="168"/>
                    <a:pt x="632" y="149"/>
                  </a:cubicBezTo>
                  <a:cubicBezTo>
                    <a:pt x="650" y="131"/>
                    <a:pt x="669" y="131"/>
                    <a:pt x="687" y="112"/>
                  </a:cubicBezTo>
                  <a:cubicBezTo>
                    <a:pt x="799" y="75"/>
                    <a:pt x="892" y="38"/>
                    <a:pt x="984" y="38"/>
                  </a:cubicBezTo>
                  <a:cubicBezTo>
                    <a:pt x="1041" y="20"/>
                    <a:pt x="1096" y="20"/>
                    <a:pt x="1133" y="20"/>
                  </a:cubicBezTo>
                  <a:lnTo>
                    <a:pt x="1282" y="20"/>
                  </a:lnTo>
                  <a:cubicBezTo>
                    <a:pt x="1487" y="57"/>
                    <a:pt x="1653" y="112"/>
                    <a:pt x="1784" y="206"/>
                  </a:cubicBezTo>
                  <a:cubicBezTo>
                    <a:pt x="1932" y="298"/>
                    <a:pt x="2044" y="428"/>
                    <a:pt x="2118" y="540"/>
                  </a:cubicBezTo>
                  <a:cubicBezTo>
                    <a:pt x="2192" y="651"/>
                    <a:pt x="2229" y="763"/>
                    <a:pt x="2247" y="855"/>
                  </a:cubicBezTo>
                  <a:cubicBezTo>
                    <a:pt x="2267" y="874"/>
                    <a:pt x="2267" y="892"/>
                    <a:pt x="2267" y="929"/>
                  </a:cubicBezTo>
                  <a:cubicBezTo>
                    <a:pt x="2267" y="948"/>
                    <a:pt x="2284" y="966"/>
                    <a:pt x="2284" y="985"/>
                  </a:cubicBezTo>
                  <a:lnTo>
                    <a:pt x="2284" y="1040"/>
                  </a:lnTo>
                  <a:lnTo>
                    <a:pt x="2284" y="1078"/>
                  </a:lnTo>
                  <a:cubicBezTo>
                    <a:pt x="2284" y="1134"/>
                    <a:pt x="2304" y="1152"/>
                    <a:pt x="2304" y="1152"/>
                  </a:cubicBezTo>
                  <a:lnTo>
                    <a:pt x="2322" y="1152"/>
                  </a:lnTo>
                  <a:lnTo>
                    <a:pt x="2322" y="1078"/>
                  </a:lnTo>
                  <a:cubicBezTo>
                    <a:pt x="2322" y="1060"/>
                    <a:pt x="2322" y="1040"/>
                    <a:pt x="2304" y="1040"/>
                  </a:cubicBezTo>
                  <a:lnTo>
                    <a:pt x="2304" y="985"/>
                  </a:lnTo>
                  <a:cubicBezTo>
                    <a:pt x="2304" y="966"/>
                    <a:pt x="2304" y="948"/>
                    <a:pt x="2284" y="911"/>
                  </a:cubicBezTo>
                  <a:lnTo>
                    <a:pt x="2284" y="855"/>
                  </a:lnTo>
                  <a:cubicBezTo>
                    <a:pt x="2247" y="763"/>
                    <a:pt x="2210" y="632"/>
                    <a:pt x="2136" y="520"/>
                  </a:cubicBezTo>
                  <a:cubicBezTo>
                    <a:pt x="2044" y="409"/>
                    <a:pt x="1950" y="298"/>
                    <a:pt x="1802" y="186"/>
                  </a:cubicBezTo>
                  <a:cubicBezTo>
                    <a:pt x="1653" y="94"/>
                    <a:pt x="1487" y="38"/>
                    <a:pt x="1282" y="0"/>
                  </a:cubicBezTo>
                  <a:close/>
                  <a:moveTo>
                    <a:pt x="2304" y="1283"/>
                  </a:moveTo>
                  <a:cubicBezTo>
                    <a:pt x="2304" y="1300"/>
                    <a:pt x="2284" y="1320"/>
                    <a:pt x="2284" y="1338"/>
                  </a:cubicBezTo>
                  <a:cubicBezTo>
                    <a:pt x="2304" y="1320"/>
                    <a:pt x="2304" y="1300"/>
                    <a:pt x="2304" y="1283"/>
                  </a:cubicBezTo>
                  <a:close/>
                  <a:moveTo>
                    <a:pt x="2284" y="1394"/>
                  </a:moveTo>
                  <a:lnTo>
                    <a:pt x="2284" y="1394"/>
                  </a:lnTo>
                  <a:cubicBezTo>
                    <a:pt x="2267" y="1412"/>
                    <a:pt x="2267" y="1431"/>
                    <a:pt x="2267" y="1468"/>
                  </a:cubicBezTo>
                  <a:cubicBezTo>
                    <a:pt x="2267" y="1449"/>
                    <a:pt x="2284" y="1412"/>
                    <a:pt x="2284" y="1394"/>
                  </a:cubicBezTo>
                  <a:close/>
                  <a:moveTo>
                    <a:pt x="521" y="206"/>
                  </a:moveTo>
                  <a:cubicBezTo>
                    <a:pt x="502" y="206"/>
                    <a:pt x="484" y="206"/>
                    <a:pt x="484" y="223"/>
                  </a:cubicBezTo>
                  <a:cubicBezTo>
                    <a:pt x="464" y="243"/>
                    <a:pt x="427" y="260"/>
                    <a:pt x="409" y="280"/>
                  </a:cubicBezTo>
                  <a:cubicBezTo>
                    <a:pt x="335" y="335"/>
                    <a:pt x="261" y="428"/>
                    <a:pt x="187" y="520"/>
                  </a:cubicBezTo>
                  <a:cubicBezTo>
                    <a:pt x="130" y="614"/>
                    <a:pt x="93" y="706"/>
                    <a:pt x="56" y="818"/>
                  </a:cubicBezTo>
                  <a:cubicBezTo>
                    <a:pt x="19" y="929"/>
                    <a:pt x="1" y="1040"/>
                    <a:pt x="1" y="1152"/>
                  </a:cubicBezTo>
                  <a:cubicBezTo>
                    <a:pt x="1" y="1263"/>
                    <a:pt x="19" y="1394"/>
                    <a:pt x="56" y="1486"/>
                  </a:cubicBezTo>
                  <a:cubicBezTo>
                    <a:pt x="38" y="1375"/>
                    <a:pt x="19" y="1263"/>
                    <a:pt x="19" y="1152"/>
                  </a:cubicBezTo>
                  <a:cubicBezTo>
                    <a:pt x="19" y="1040"/>
                    <a:pt x="38" y="929"/>
                    <a:pt x="75" y="837"/>
                  </a:cubicBezTo>
                  <a:cubicBezTo>
                    <a:pt x="93" y="726"/>
                    <a:pt x="149" y="614"/>
                    <a:pt x="204" y="520"/>
                  </a:cubicBezTo>
                  <a:cubicBezTo>
                    <a:pt x="279" y="428"/>
                    <a:pt x="335" y="354"/>
                    <a:pt x="427" y="280"/>
                  </a:cubicBezTo>
                  <a:cubicBezTo>
                    <a:pt x="447" y="260"/>
                    <a:pt x="464" y="260"/>
                    <a:pt x="484" y="243"/>
                  </a:cubicBezTo>
                  <a:cubicBezTo>
                    <a:pt x="502" y="223"/>
                    <a:pt x="521" y="223"/>
                    <a:pt x="521" y="206"/>
                  </a:cubicBezTo>
                  <a:close/>
                  <a:moveTo>
                    <a:pt x="2267" y="1468"/>
                  </a:moveTo>
                  <a:lnTo>
                    <a:pt x="2267" y="1468"/>
                  </a:ln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47" y="1560"/>
                    <a:pt x="2267" y="1468"/>
                  </a:cubicBezTo>
                  <a:close/>
                  <a:moveTo>
                    <a:pt x="56" y="1486"/>
                  </a:moveTo>
                  <a:cubicBezTo>
                    <a:pt x="93" y="1598"/>
                    <a:pt x="130" y="1709"/>
                    <a:pt x="204" y="1803"/>
                  </a:cubicBezTo>
                  <a:cubicBezTo>
                    <a:pt x="261" y="1895"/>
                    <a:pt x="335" y="1969"/>
                    <a:pt x="409" y="2043"/>
                  </a:cubicBezTo>
                  <a:cubicBezTo>
                    <a:pt x="447" y="2063"/>
                    <a:pt x="464" y="2080"/>
                    <a:pt x="484" y="2100"/>
                  </a:cubicBezTo>
                  <a:cubicBezTo>
                    <a:pt x="502" y="2100"/>
                    <a:pt x="502" y="2100"/>
                    <a:pt x="521" y="2118"/>
                  </a:cubicBezTo>
                  <a:lnTo>
                    <a:pt x="558" y="2137"/>
                  </a:lnTo>
                  <a:lnTo>
                    <a:pt x="521" y="2100"/>
                  </a:lnTo>
                  <a:cubicBezTo>
                    <a:pt x="502" y="2100"/>
                    <a:pt x="502" y="2100"/>
                    <a:pt x="484" y="2080"/>
                  </a:cubicBezTo>
                  <a:lnTo>
                    <a:pt x="427" y="2025"/>
                  </a:lnTo>
                  <a:cubicBezTo>
                    <a:pt x="335" y="1969"/>
                    <a:pt x="261" y="1877"/>
                    <a:pt x="204" y="1783"/>
                  </a:cubicBezTo>
                  <a:cubicBezTo>
                    <a:pt x="150" y="1691"/>
                    <a:pt x="93" y="1598"/>
                    <a:pt x="56" y="1486"/>
                  </a:cubicBezTo>
                  <a:close/>
                  <a:moveTo>
                    <a:pt x="558" y="2137"/>
                  </a:moveTo>
                  <a:cubicBezTo>
                    <a:pt x="576" y="2155"/>
                    <a:pt x="595" y="2174"/>
                    <a:pt x="613" y="2174"/>
                  </a:cubicBezTo>
                  <a:cubicBezTo>
                    <a:pt x="650" y="2192"/>
                    <a:pt x="669" y="2192"/>
                    <a:pt x="687" y="2211"/>
                  </a:cubicBezTo>
                  <a:cubicBezTo>
                    <a:pt x="669" y="2192"/>
                    <a:pt x="650" y="2174"/>
                    <a:pt x="632" y="2174"/>
                  </a:cubicBezTo>
                  <a:cubicBezTo>
                    <a:pt x="595" y="2155"/>
                    <a:pt x="576" y="2137"/>
                    <a:pt x="558" y="2137"/>
                  </a:cubicBezTo>
                  <a:close/>
                  <a:moveTo>
                    <a:pt x="687" y="2211"/>
                  </a:moveTo>
                  <a:lnTo>
                    <a:pt x="687" y="2211"/>
                  </a:lnTo>
                  <a:cubicBezTo>
                    <a:pt x="781" y="2248"/>
                    <a:pt x="892" y="2285"/>
                    <a:pt x="984" y="2303"/>
                  </a:cubicBezTo>
                  <a:lnTo>
                    <a:pt x="1133" y="2303"/>
                  </a:lnTo>
                  <a:cubicBezTo>
                    <a:pt x="1096" y="2303"/>
                    <a:pt x="1041" y="2303"/>
                    <a:pt x="984" y="2285"/>
                  </a:cubicBezTo>
                  <a:cubicBezTo>
                    <a:pt x="892" y="2285"/>
                    <a:pt x="799" y="2248"/>
                    <a:pt x="687" y="2211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3" y="2211"/>
                    <a:pt x="1487" y="2266"/>
                    <a:pt x="1282" y="2303"/>
                  </a:cubicBezTo>
                  <a:cubicBezTo>
                    <a:pt x="1487" y="2285"/>
                    <a:pt x="1653" y="2211"/>
                    <a:pt x="1801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7113791" y="5168886"/>
              <a:ext cx="79042" cy="78997"/>
            </a:xfrm>
            <a:custGeom>
              <a:avLst/>
              <a:gdLst/>
              <a:ahLst/>
              <a:cxnLst/>
              <a:rect l="l" t="t" r="r" b="b"/>
              <a:pathLst>
                <a:path w="1766" h="1765" extrusionOk="0">
                  <a:moveTo>
                    <a:pt x="874" y="1"/>
                  </a:moveTo>
                  <a:cubicBezTo>
                    <a:pt x="391" y="1"/>
                    <a:pt x="1" y="390"/>
                    <a:pt x="1" y="873"/>
                  </a:cubicBezTo>
                  <a:cubicBezTo>
                    <a:pt x="1" y="1375"/>
                    <a:pt x="391" y="1764"/>
                    <a:pt x="874" y="1764"/>
                  </a:cubicBezTo>
                  <a:cubicBezTo>
                    <a:pt x="1357" y="1764"/>
                    <a:pt x="1766" y="1375"/>
                    <a:pt x="1766" y="873"/>
                  </a:cubicBezTo>
                  <a:cubicBezTo>
                    <a:pt x="1766" y="390"/>
                    <a:pt x="1357" y="1"/>
                    <a:pt x="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7113791" y="5168035"/>
              <a:ext cx="79042" cy="79847"/>
            </a:xfrm>
            <a:custGeom>
              <a:avLst/>
              <a:gdLst/>
              <a:ahLst/>
              <a:cxnLst/>
              <a:rect l="l" t="t" r="r" b="b"/>
              <a:pathLst>
                <a:path w="1766" h="1784" extrusionOk="0">
                  <a:moveTo>
                    <a:pt x="521" y="94"/>
                  </a:moveTo>
                  <a:lnTo>
                    <a:pt x="521" y="94"/>
                  </a:lnTo>
                  <a:cubicBezTo>
                    <a:pt x="446" y="112"/>
                    <a:pt x="372" y="168"/>
                    <a:pt x="317" y="223"/>
                  </a:cubicBezTo>
                  <a:cubicBezTo>
                    <a:pt x="391" y="186"/>
                    <a:pt x="446" y="131"/>
                    <a:pt x="521" y="94"/>
                  </a:cubicBezTo>
                  <a:close/>
                  <a:moveTo>
                    <a:pt x="317" y="223"/>
                  </a:moveTo>
                  <a:lnTo>
                    <a:pt x="317" y="223"/>
                  </a:lnTo>
                  <a:cubicBezTo>
                    <a:pt x="243" y="280"/>
                    <a:pt x="186" y="335"/>
                    <a:pt x="131" y="409"/>
                  </a:cubicBezTo>
                  <a:cubicBezTo>
                    <a:pt x="94" y="483"/>
                    <a:pt x="57" y="558"/>
                    <a:pt x="38" y="632"/>
                  </a:cubicBezTo>
                  <a:cubicBezTo>
                    <a:pt x="1" y="725"/>
                    <a:pt x="1" y="818"/>
                    <a:pt x="1" y="892"/>
                  </a:cubicBezTo>
                  <a:cubicBezTo>
                    <a:pt x="1" y="818"/>
                    <a:pt x="20" y="725"/>
                    <a:pt x="38" y="651"/>
                  </a:cubicBezTo>
                  <a:cubicBezTo>
                    <a:pt x="75" y="558"/>
                    <a:pt x="112" y="483"/>
                    <a:pt x="149" y="409"/>
                  </a:cubicBezTo>
                  <a:cubicBezTo>
                    <a:pt x="206" y="354"/>
                    <a:pt x="261" y="280"/>
                    <a:pt x="317" y="223"/>
                  </a:cubicBezTo>
                  <a:close/>
                  <a:moveTo>
                    <a:pt x="874" y="0"/>
                  </a:moveTo>
                  <a:cubicBezTo>
                    <a:pt x="837" y="20"/>
                    <a:pt x="781" y="20"/>
                    <a:pt x="744" y="20"/>
                  </a:cubicBezTo>
                  <a:cubicBezTo>
                    <a:pt x="669" y="20"/>
                    <a:pt x="595" y="57"/>
                    <a:pt x="521" y="94"/>
                  </a:cubicBezTo>
                  <a:cubicBezTo>
                    <a:pt x="595" y="75"/>
                    <a:pt x="669" y="38"/>
                    <a:pt x="763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38"/>
                    <a:pt x="929" y="38"/>
                  </a:cubicBezTo>
                  <a:lnTo>
                    <a:pt x="986" y="38"/>
                  </a:lnTo>
                  <a:cubicBezTo>
                    <a:pt x="1115" y="57"/>
                    <a:pt x="1264" y="112"/>
                    <a:pt x="1357" y="168"/>
                  </a:cubicBezTo>
                  <a:cubicBezTo>
                    <a:pt x="1469" y="243"/>
                    <a:pt x="1543" y="335"/>
                    <a:pt x="1598" y="428"/>
                  </a:cubicBezTo>
                  <a:cubicBezTo>
                    <a:pt x="1672" y="503"/>
                    <a:pt x="1691" y="595"/>
                    <a:pt x="1709" y="669"/>
                  </a:cubicBezTo>
                  <a:cubicBezTo>
                    <a:pt x="1729" y="688"/>
                    <a:pt x="1729" y="706"/>
                    <a:pt x="1729" y="725"/>
                  </a:cubicBezTo>
                  <a:lnTo>
                    <a:pt x="1729" y="763"/>
                  </a:lnTo>
                  <a:cubicBezTo>
                    <a:pt x="1746" y="780"/>
                    <a:pt x="1746" y="800"/>
                    <a:pt x="1746" y="800"/>
                  </a:cubicBezTo>
                  <a:lnTo>
                    <a:pt x="1746" y="837"/>
                  </a:lnTo>
                  <a:lnTo>
                    <a:pt x="1746" y="892"/>
                  </a:lnTo>
                  <a:lnTo>
                    <a:pt x="1766" y="892"/>
                  </a:lnTo>
                  <a:lnTo>
                    <a:pt x="1766" y="837"/>
                  </a:lnTo>
                  <a:lnTo>
                    <a:pt x="1766" y="800"/>
                  </a:lnTo>
                  <a:lnTo>
                    <a:pt x="1766" y="763"/>
                  </a:lnTo>
                  <a:cubicBezTo>
                    <a:pt x="1766" y="743"/>
                    <a:pt x="1766" y="725"/>
                    <a:pt x="1746" y="706"/>
                  </a:cubicBezTo>
                  <a:lnTo>
                    <a:pt x="1746" y="669"/>
                  </a:lnTo>
                  <a:cubicBezTo>
                    <a:pt x="1709" y="595"/>
                    <a:pt x="1691" y="503"/>
                    <a:pt x="1617" y="409"/>
                  </a:cubicBezTo>
                  <a:cubicBezTo>
                    <a:pt x="1561" y="317"/>
                    <a:pt x="1486" y="223"/>
                    <a:pt x="1375" y="149"/>
                  </a:cubicBezTo>
                  <a:cubicBezTo>
                    <a:pt x="1264" y="94"/>
                    <a:pt x="1134" y="38"/>
                    <a:pt x="986" y="20"/>
                  </a:cubicBezTo>
                  <a:cubicBezTo>
                    <a:pt x="966" y="20"/>
                    <a:pt x="949" y="20"/>
                    <a:pt x="929" y="0"/>
                  </a:cubicBezTo>
                  <a:close/>
                  <a:moveTo>
                    <a:pt x="1766" y="892"/>
                  </a:moveTo>
                  <a:cubicBezTo>
                    <a:pt x="1766" y="892"/>
                    <a:pt x="1766" y="911"/>
                    <a:pt x="1746" y="966"/>
                  </a:cubicBezTo>
                  <a:lnTo>
                    <a:pt x="1746" y="985"/>
                  </a:lnTo>
                  <a:lnTo>
                    <a:pt x="1746" y="1040"/>
                  </a:lnTo>
                  <a:cubicBezTo>
                    <a:pt x="1746" y="1023"/>
                    <a:pt x="1746" y="1003"/>
                    <a:pt x="1766" y="985"/>
                  </a:cubicBezTo>
                  <a:lnTo>
                    <a:pt x="1766" y="966"/>
                  </a:lnTo>
                  <a:lnTo>
                    <a:pt x="1766" y="892"/>
                  </a:lnTo>
                  <a:close/>
                  <a:moveTo>
                    <a:pt x="1746" y="1078"/>
                  </a:moveTo>
                  <a:cubicBezTo>
                    <a:pt x="1729" y="1097"/>
                    <a:pt x="1729" y="1115"/>
                    <a:pt x="1729" y="1134"/>
                  </a:cubicBezTo>
                  <a:cubicBezTo>
                    <a:pt x="1729" y="1115"/>
                    <a:pt x="1746" y="1097"/>
                    <a:pt x="1746" y="1078"/>
                  </a:cubicBezTo>
                  <a:close/>
                  <a:moveTo>
                    <a:pt x="1" y="892"/>
                  </a:moveTo>
                  <a:cubicBezTo>
                    <a:pt x="1" y="986"/>
                    <a:pt x="1" y="1078"/>
                    <a:pt x="38" y="1152"/>
                  </a:cubicBezTo>
                  <a:cubicBezTo>
                    <a:pt x="20" y="1078"/>
                    <a:pt x="1" y="986"/>
                    <a:pt x="1" y="892"/>
                  </a:cubicBezTo>
                  <a:close/>
                  <a:moveTo>
                    <a:pt x="1617" y="1375"/>
                  </a:moveTo>
                  <a:lnTo>
                    <a:pt x="1617" y="1375"/>
                  </a:lnTo>
                  <a:cubicBezTo>
                    <a:pt x="1561" y="1468"/>
                    <a:pt x="1469" y="1560"/>
                    <a:pt x="1375" y="1635"/>
                  </a:cubicBezTo>
                  <a:cubicBezTo>
                    <a:pt x="1486" y="1560"/>
                    <a:pt x="1561" y="1468"/>
                    <a:pt x="1617" y="1375"/>
                  </a:cubicBezTo>
                  <a:close/>
                  <a:moveTo>
                    <a:pt x="38" y="1152"/>
                  </a:moveTo>
                  <a:cubicBezTo>
                    <a:pt x="57" y="1245"/>
                    <a:pt x="94" y="1320"/>
                    <a:pt x="149" y="1394"/>
                  </a:cubicBezTo>
                  <a:cubicBezTo>
                    <a:pt x="186" y="1468"/>
                    <a:pt x="243" y="1523"/>
                    <a:pt x="317" y="1580"/>
                  </a:cubicBezTo>
                  <a:cubicBezTo>
                    <a:pt x="372" y="1635"/>
                    <a:pt x="446" y="1672"/>
                    <a:pt x="521" y="1709"/>
                  </a:cubicBezTo>
                  <a:cubicBezTo>
                    <a:pt x="595" y="1746"/>
                    <a:pt x="669" y="1765"/>
                    <a:pt x="744" y="1765"/>
                  </a:cubicBezTo>
                  <a:cubicBezTo>
                    <a:pt x="669" y="1746"/>
                    <a:pt x="595" y="1728"/>
                    <a:pt x="521" y="1691"/>
                  </a:cubicBezTo>
                  <a:cubicBezTo>
                    <a:pt x="446" y="1672"/>
                    <a:pt x="391" y="1617"/>
                    <a:pt x="317" y="1560"/>
                  </a:cubicBezTo>
                  <a:cubicBezTo>
                    <a:pt x="261" y="1523"/>
                    <a:pt x="206" y="1449"/>
                    <a:pt x="149" y="1375"/>
                  </a:cubicBezTo>
                  <a:cubicBezTo>
                    <a:pt x="112" y="1320"/>
                    <a:pt x="75" y="1226"/>
                    <a:pt x="38" y="1152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4" y="1691"/>
                    <a:pt x="1134" y="1746"/>
                    <a:pt x="986" y="1765"/>
                  </a:cubicBezTo>
                  <a:lnTo>
                    <a:pt x="929" y="1765"/>
                  </a:lnTo>
                  <a:cubicBezTo>
                    <a:pt x="917" y="1765"/>
                    <a:pt x="905" y="1773"/>
                    <a:pt x="893" y="1773"/>
                  </a:cubicBezTo>
                  <a:cubicBezTo>
                    <a:pt x="886" y="1773"/>
                    <a:pt x="880" y="1771"/>
                    <a:pt x="874" y="1765"/>
                  </a:cubicBezTo>
                  <a:lnTo>
                    <a:pt x="744" y="1765"/>
                  </a:lnTo>
                  <a:cubicBezTo>
                    <a:pt x="781" y="1783"/>
                    <a:pt x="837" y="1783"/>
                    <a:pt x="874" y="1783"/>
                  </a:cubicBezTo>
                  <a:lnTo>
                    <a:pt x="986" y="1783"/>
                  </a:lnTo>
                  <a:cubicBezTo>
                    <a:pt x="1134" y="1765"/>
                    <a:pt x="1264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108017" y="5189653"/>
              <a:ext cx="64048" cy="47130"/>
            </a:xfrm>
            <a:custGeom>
              <a:avLst/>
              <a:gdLst/>
              <a:ahLst/>
              <a:cxnLst/>
              <a:rect l="l" t="t" r="r" b="b"/>
              <a:pathLst>
                <a:path w="1431" h="1053" extrusionOk="0">
                  <a:moveTo>
                    <a:pt x="335" y="0"/>
                  </a:moveTo>
                  <a:cubicBezTo>
                    <a:pt x="335" y="0"/>
                    <a:pt x="1" y="614"/>
                    <a:pt x="595" y="985"/>
                  </a:cubicBezTo>
                  <a:cubicBezTo>
                    <a:pt x="670" y="1032"/>
                    <a:pt x="749" y="1052"/>
                    <a:pt x="826" y="1052"/>
                  </a:cubicBezTo>
                  <a:cubicBezTo>
                    <a:pt x="1146" y="1052"/>
                    <a:pt x="1431" y="701"/>
                    <a:pt x="1281" y="446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118804" y="5189653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94" y="0"/>
                  </a:moveTo>
                  <a:cubicBezTo>
                    <a:pt x="94" y="0"/>
                    <a:pt x="74" y="20"/>
                    <a:pt x="57" y="94"/>
                  </a:cubicBezTo>
                  <a:cubicBezTo>
                    <a:pt x="37" y="149"/>
                    <a:pt x="0" y="223"/>
                    <a:pt x="0" y="335"/>
                  </a:cubicBezTo>
                  <a:lnTo>
                    <a:pt x="0" y="502"/>
                  </a:lnTo>
                  <a:cubicBezTo>
                    <a:pt x="19" y="577"/>
                    <a:pt x="37" y="632"/>
                    <a:pt x="57" y="688"/>
                  </a:cubicBezTo>
                  <a:cubicBezTo>
                    <a:pt x="94" y="762"/>
                    <a:pt x="131" y="817"/>
                    <a:pt x="186" y="874"/>
                  </a:cubicBezTo>
                  <a:cubicBezTo>
                    <a:pt x="242" y="911"/>
                    <a:pt x="297" y="966"/>
                    <a:pt x="354" y="1003"/>
                  </a:cubicBezTo>
                  <a:cubicBezTo>
                    <a:pt x="409" y="1040"/>
                    <a:pt x="483" y="1060"/>
                    <a:pt x="557" y="1077"/>
                  </a:cubicBezTo>
                  <a:cubicBezTo>
                    <a:pt x="632" y="1077"/>
                    <a:pt x="706" y="1060"/>
                    <a:pt x="762" y="1040"/>
                  </a:cubicBezTo>
                  <a:cubicBezTo>
                    <a:pt x="892" y="985"/>
                    <a:pt x="985" y="892"/>
                    <a:pt x="1040" y="800"/>
                  </a:cubicBezTo>
                  <a:cubicBezTo>
                    <a:pt x="1077" y="762"/>
                    <a:pt x="1097" y="706"/>
                    <a:pt x="1097" y="651"/>
                  </a:cubicBezTo>
                  <a:cubicBezTo>
                    <a:pt x="1114" y="614"/>
                    <a:pt x="1114" y="577"/>
                    <a:pt x="1097" y="540"/>
                  </a:cubicBezTo>
                  <a:cubicBezTo>
                    <a:pt x="1097" y="502"/>
                    <a:pt x="1077" y="483"/>
                    <a:pt x="1077" y="465"/>
                  </a:cubicBezTo>
                  <a:lnTo>
                    <a:pt x="1059" y="446"/>
                  </a:lnTo>
                  <a:cubicBezTo>
                    <a:pt x="1059" y="428"/>
                    <a:pt x="1040" y="428"/>
                    <a:pt x="1022" y="428"/>
                  </a:cubicBezTo>
                  <a:lnTo>
                    <a:pt x="1022" y="465"/>
                  </a:lnTo>
                  <a:lnTo>
                    <a:pt x="1040" y="483"/>
                  </a:lnTo>
                  <a:cubicBezTo>
                    <a:pt x="1040" y="502"/>
                    <a:pt x="1059" y="520"/>
                    <a:pt x="1059" y="557"/>
                  </a:cubicBezTo>
                  <a:lnTo>
                    <a:pt x="1059" y="651"/>
                  </a:lnTo>
                  <a:cubicBezTo>
                    <a:pt x="1059" y="688"/>
                    <a:pt x="1040" y="743"/>
                    <a:pt x="1022" y="780"/>
                  </a:cubicBezTo>
                  <a:cubicBezTo>
                    <a:pt x="966" y="874"/>
                    <a:pt x="874" y="966"/>
                    <a:pt x="762" y="1003"/>
                  </a:cubicBezTo>
                  <a:cubicBezTo>
                    <a:pt x="688" y="1040"/>
                    <a:pt x="632" y="1040"/>
                    <a:pt x="557" y="1040"/>
                  </a:cubicBezTo>
                  <a:cubicBezTo>
                    <a:pt x="483" y="1040"/>
                    <a:pt x="428" y="1022"/>
                    <a:pt x="354" y="985"/>
                  </a:cubicBezTo>
                  <a:cubicBezTo>
                    <a:pt x="297" y="948"/>
                    <a:pt x="242" y="892"/>
                    <a:pt x="205" y="855"/>
                  </a:cubicBezTo>
                  <a:cubicBezTo>
                    <a:pt x="149" y="800"/>
                    <a:pt x="112" y="743"/>
                    <a:pt x="74" y="688"/>
                  </a:cubicBezTo>
                  <a:cubicBezTo>
                    <a:pt x="57" y="632"/>
                    <a:pt x="37" y="577"/>
                    <a:pt x="19" y="502"/>
                  </a:cubicBezTo>
                  <a:cubicBezTo>
                    <a:pt x="19" y="446"/>
                    <a:pt x="0" y="391"/>
                    <a:pt x="19" y="335"/>
                  </a:cubicBezTo>
                  <a:cubicBezTo>
                    <a:pt x="19" y="223"/>
                    <a:pt x="37" y="149"/>
                    <a:pt x="74" y="94"/>
                  </a:cubicBezTo>
                  <a:cubicBezTo>
                    <a:pt x="94" y="37"/>
                    <a:pt x="112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122966" y="5174838"/>
              <a:ext cx="62347" cy="42296"/>
            </a:xfrm>
            <a:custGeom>
              <a:avLst/>
              <a:gdLst/>
              <a:ahLst/>
              <a:cxnLst/>
              <a:rect l="l" t="t" r="r" b="b"/>
              <a:pathLst>
                <a:path w="1393" h="945" extrusionOk="0">
                  <a:moveTo>
                    <a:pt x="747" y="1"/>
                  </a:moveTo>
                  <a:cubicBezTo>
                    <a:pt x="651" y="1"/>
                    <a:pt x="545" y="21"/>
                    <a:pt x="427" y="71"/>
                  </a:cubicBezTo>
                  <a:cubicBezTo>
                    <a:pt x="1" y="239"/>
                    <a:pt x="112" y="908"/>
                    <a:pt x="484" y="945"/>
                  </a:cubicBezTo>
                  <a:lnTo>
                    <a:pt x="1393" y="425"/>
                  </a:lnTo>
                  <a:cubicBezTo>
                    <a:pt x="1393" y="425"/>
                    <a:pt x="1181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7128785" y="5174077"/>
              <a:ext cx="54067" cy="43862"/>
            </a:xfrm>
            <a:custGeom>
              <a:avLst/>
              <a:gdLst/>
              <a:ahLst/>
              <a:cxnLst/>
              <a:rect l="l" t="t" r="r" b="b"/>
              <a:pathLst>
                <a:path w="1208" h="980" extrusionOk="0">
                  <a:moveTo>
                    <a:pt x="604" y="1"/>
                  </a:moveTo>
                  <a:cubicBezTo>
                    <a:pt x="572" y="1"/>
                    <a:pt x="539" y="5"/>
                    <a:pt x="502" y="14"/>
                  </a:cubicBezTo>
                  <a:cubicBezTo>
                    <a:pt x="428" y="33"/>
                    <a:pt x="354" y="51"/>
                    <a:pt x="297" y="71"/>
                  </a:cubicBezTo>
                  <a:cubicBezTo>
                    <a:pt x="223" y="108"/>
                    <a:pt x="168" y="145"/>
                    <a:pt x="111" y="200"/>
                  </a:cubicBezTo>
                  <a:cubicBezTo>
                    <a:pt x="74" y="256"/>
                    <a:pt x="37" y="331"/>
                    <a:pt x="19" y="385"/>
                  </a:cubicBezTo>
                  <a:cubicBezTo>
                    <a:pt x="0" y="534"/>
                    <a:pt x="19" y="665"/>
                    <a:pt x="56" y="757"/>
                  </a:cubicBezTo>
                  <a:cubicBezTo>
                    <a:pt x="74" y="813"/>
                    <a:pt x="111" y="850"/>
                    <a:pt x="149" y="888"/>
                  </a:cubicBezTo>
                  <a:cubicBezTo>
                    <a:pt x="186" y="925"/>
                    <a:pt x="223" y="943"/>
                    <a:pt x="242" y="943"/>
                  </a:cubicBezTo>
                  <a:cubicBezTo>
                    <a:pt x="279" y="962"/>
                    <a:pt x="297" y="962"/>
                    <a:pt x="316" y="980"/>
                  </a:cubicBezTo>
                  <a:lnTo>
                    <a:pt x="354" y="980"/>
                  </a:lnTo>
                  <a:cubicBezTo>
                    <a:pt x="371" y="980"/>
                    <a:pt x="371" y="962"/>
                    <a:pt x="371" y="962"/>
                  </a:cubicBezTo>
                  <a:cubicBezTo>
                    <a:pt x="371" y="943"/>
                    <a:pt x="371" y="925"/>
                    <a:pt x="354" y="925"/>
                  </a:cubicBezTo>
                  <a:lnTo>
                    <a:pt x="334" y="925"/>
                  </a:lnTo>
                  <a:cubicBezTo>
                    <a:pt x="316" y="925"/>
                    <a:pt x="297" y="925"/>
                    <a:pt x="260" y="905"/>
                  </a:cubicBezTo>
                  <a:cubicBezTo>
                    <a:pt x="242" y="905"/>
                    <a:pt x="205" y="888"/>
                    <a:pt x="168" y="850"/>
                  </a:cubicBezTo>
                  <a:cubicBezTo>
                    <a:pt x="149" y="831"/>
                    <a:pt x="111" y="794"/>
                    <a:pt x="94" y="739"/>
                  </a:cubicBezTo>
                  <a:cubicBezTo>
                    <a:pt x="56" y="645"/>
                    <a:pt x="19" y="534"/>
                    <a:pt x="56" y="405"/>
                  </a:cubicBezTo>
                  <a:cubicBezTo>
                    <a:pt x="74" y="331"/>
                    <a:pt x="94" y="274"/>
                    <a:pt x="131" y="219"/>
                  </a:cubicBezTo>
                  <a:cubicBezTo>
                    <a:pt x="186" y="163"/>
                    <a:pt x="242" y="125"/>
                    <a:pt x="297" y="88"/>
                  </a:cubicBezTo>
                  <a:cubicBezTo>
                    <a:pt x="371" y="71"/>
                    <a:pt x="428" y="51"/>
                    <a:pt x="502" y="33"/>
                  </a:cubicBezTo>
                  <a:cubicBezTo>
                    <a:pt x="539" y="24"/>
                    <a:pt x="572" y="19"/>
                    <a:pt x="604" y="19"/>
                  </a:cubicBezTo>
                  <a:cubicBezTo>
                    <a:pt x="636" y="19"/>
                    <a:pt x="669" y="24"/>
                    <a:pt x="706" y="33"/>
                  </a:cubicBezTo>
                  <a:cubicBezTo>
                    <a:pt x="762" y="33"/>
                    <a:pt x="836" y="51"/>
                    <a:pt x="891" y="88"/>
                  </a:cubicBezTo>
                  <a:cubicBezTo>
                    <a:pt x="948" y="108"/>
                    <a:pt x="985" y="145"/>
                    <a:pt x="1022" y="163"/>
                  </a:cubicBezTo>
                  <a:cubicBezTo>
                    <a:pt x="1114" y="237"/>
                    <a:pt x="1171" y="311"/>
                    <a:pt x="1208" y="348"/>
                  </a:cubicBezTo>
                  <a:cubicBezTo>
                    <a:pt x="1171" y="293"/>
                    <a:pt x="1114" y="237"/>
                    <a:pt x="1040" y="163"/>
                  </a:cubicBezTo>
                  <a:cubicBezTo>
                    <a:pt x="1003" y="125"/>
                    <a:pt x="948" y="88"/>
                    <a:pt x="891" y="71"/>
                  </a:cubicBezTo>
                  <a:cubicBezTo>
                    <a:pt x="836" y="33"/>
                    <a:pt x="780" y="14"/>
                    <a:pt x="706" y="14"/>
                  </a:cubicBezTo>
                  <a:cubicBezTo>
                    <a:pt x="669" y="5"/>
                    <a:pt x="636" y="1"/>
                    <a:pt x="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7147896" y="5190324"/>
              <a:ext cx="36343" cy="53440"/>
            </a:xfrm>
            <a:custGeom>
              <a:avLst/>
              <a:gdLst/>
              <a:ahLst/>
              <a:cxnLst/>
              <a:rect l="l" t="t" r="r" b="b"/>
              <a:pathLst>
                <a:path w="812" h="1194" extrusionOk="0">
                  <a:moveTo>
                    <a:pt x="286" y="0"/>
                  </a:moveTo>
                  <a:cubicBezTo>
                    <a:pt x="166" y="0"/>
                    <a:pt x="56" y="48"/>
                    <a:pt x="1" y="153"/>
                  </a:cubicBezTo>
                  <a:lnTo>
                    <a:pt x="56" y="1193"/>
                  </a:lnTo>
                  <a:cubicBezTo>
                    <a:pt x="56" y="1193"/>
                    <a:pt x="762" y="1193"/>
                    <a:pt x="799" y="487"/>
                  </a:cubicBezTo>
                  <a:cubicBezTo>
                    <a:pt x="812" y="190"/>
                    <a:pt x="52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7146240" y="5189653"/>
              <a:ext cx="38312" cy="54917"/>
            </a:xfrm>
            <a:custGeom>
              <a:avLst/>
              <a:gdLst/>
              <a:ahLst/>
              <a:cxnLst/>
              <a:rect l="l" t="t" r="r" b="b"/>
              <a:pathLst>
                <a:path w="856" h="1227" extrusionOk="0">
                  <a:moveTo>
                    <a:pt x="335" y="0"/>
                  </a:moveTo>
                  <a:cubicBezTo>
                    <a:pt x="279" y="0"/>
                    <a:pt x="224" y="0"/>
                    <a:pt x="186" y="20"/>
                  </a:cubicBezTo>
                  <a:cubicBezTo>
                    <a:pt x="130" y="37"/>
                    <a:pt x="112" y="57"/>
                    <a:pt x="75" y="75"/>
                  </a:cubicBezTo>
                  <a:cubicBezTo>
                    <a:pt x="56" y="94"/>
                    <a:pt x="38" y="131"/>
                    <a:pt x="19" y="131"/>
                  </a:cubicBezTo>
                  <a:lnTo>
                    <a:pt x="19" y="149"/>
                  </a:lnTo>
                  <a:lnTo>
                    <a:pt x="19" y="168"/>
                  </a:lnTo>
                  <a:cubicBezTo>
                    <a:pt x="1" y="168"/>
                    <a:pt x="19" y="186"/>
                    <a:pt x="19" y="186"/>
                  </a:cubicBezTo>
                  <a:cubicBezTo>
                    <a:pt x="25" y="192"/>
                    <a:pt x="29" y="195"/>
                    <a:pt x="33" y="195"/>
                  </a:cubicBezTo>
                  <a:cubicBezTo>
                    <a:pt x="40" y="195"/>
                    <a:pt x="44" y="186"/>
                    <a:pt x="56" y="186"/>
                  </a:cubicBezTo>
                  <a:lnTo>
                    <a:pt x="56" y="168"/>
                  </a:lnTo>
                  <a:lnTo>
                    <a:pt x="112" y="112"/>
                  </a:lnTo>
                  <a:cubicBezTo>
                    <a:pt x="130" y="94"/>
                    <a:pt x="167" y="75"/>
                    <a:pt x="204" y="57"/>
                  </a:cubicBezTo>
                  <a:cubicBezTo>
                    <a:pt x="241" y="37"/>
                    <a:pt x="279" y="37"/>
                    <a:pt x="335" y="37"/>
                  </a:cubicBezTo>
                  <a:cubicBezTo>
                    <a:pt x="427" y="37"/>
                    <a:pt x="558" y="75"/>
                    <a:pt x="669" y="149"/>
                  </a:cubicBezTo>
                  <a:cubicBezTo>
                    <a:pt x="706" y="186"/>
                    <a:pt x="761" y="242"/>
                    <a:pt x="781" y="297"/>
                  </a:cubicBezTo>
                  <a:cubicBezTo>
                    <a:pt x="818" y="372"/>
                    <a:pt x="836" y="428"/>
                    <a:pt x="818" y="502"/>
                  </a:cubicBezTo>
                  <a:cubicBezTo>
                    <a:pt x="818" y="577"/>
                    <a:pt x="818" y="651"/>
                    <a:pt x="799" y="706"/>
                  </a:cubicBezTo>
                  <a:cubicBezTo>
                    <a:pt x="781" y="780"/>
                    <a:pt x="744" y="837"/>
                    <a:pt x="706" y="892"/>
                  </a:cubicBezTo>
                  <a:cubicBezTo>
                    <a:pt x="669" y="948"/>
                    <a:pt x="632" y="1003"/>
                    <a:pt x="576" y="1040"/>
                  </a:cubicBezTo>
                  <a:cubicBezTo>
                    <a:pt x="539" y="1077"/>
                    <a:pt x="484" y="1097"/>
                    <a:pt x="427" y="1134"/>
                  </a:cubicBezTo>
                  <a:cubicBezTo>
                    <a:pt x="335" y="1171"/>
                    <a:pt x="241" y="1189"/>
                    <a:pt x="186" y="1208"/>
                  </a:cubicBezTo>
                  <a:cubicBezTo>
                    <a:pt x="261" y="1208"/>
                    <a:pt x="335" y="1189"/>
                    <a:pt x="446" y="1134"/>
                  </a:cubicBezTo>
                  <a:cubicBezTo>
                    <a:pt x="484" y="1115"/>
                    <a:pt x="539" y="1077"/>
                    <a:pt x="595" y="1040"/>
                  </a:cubicBezTo>
                  <a:cubicBezTo>
                    <a:pt x="632" y="1003"/>
                    <a:pt x="687" y="966"/>
                    <a:pt x="724" y="911"/>
                  </a:cubicBezTo>
                  <a:cubicBezTo>
                    <a:pt x="761" y="855"/>
                    <a:pt x="799" y="780"/>
                    <a:pt x="818" y="725"/>
                  </a:cubicBezTo>
                  <a:cubicBezTo>
                    <a:pt x="836" y="651"/>
                    <a:pt x="836" y="577"/>
                    <a:pt x="855" y="502"/>
                  </a:cubicBezTo>
                  <a:cubicBezTo>
                    <a:pt x="855" y="428"/>
                    <a:pt x="836" y="354"/>
                    <a:pt x="799" y="297"/>
                  </a:cubicBezTo>
                  <a:cubicBezTo>
                    <a:pt x="781" y="223"/>
                    <a:pt x="724" y="168"/>
                    <a:pt x="687" y="131"/>
                  </a:cubicBezTo>
                  <a:cubicBezTo>
                    <a:pt x="576" y="37"/>
                    <a:pt x="446" y="0"/>
                    <a:pt x="335" y="0"/>
                  </a:cubicBezTo>
                  <a:close/>
                  <a:moveTo>
                    <a:pt x="93" y="1208"/>
                  </a:moveTo>
                  <a:lnTo>
                    <a:pt x="93" y="1226"/>
                  </a:lnTo>
                  <a:cubicBezTo>
                    <a:pt x="93" y="1226"/>
                    <a:pt x="130" y="1226"/>
                    <a:pt x="186" y="12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899358" y="5158054"/>
              <a:ext cx="145551" cy="144656"/>
            </a:xfrm>
            <a:custGeom>
              <a:avLst/>
              <a:gdLst/>
              <a:ahLst/>
              <a:cxnLst/>
              <a:rect l="l" t="t" r="r" b="b"/>
              <a:pathLst>
                <a:path w="3252" h="3232" extrusionOk="0">
                  <a:moveTo>
                    <a:pt x="1635" y="1"/>
                  </a:moveTo>
                  <a:cubicBezTo>
                    <a:pt x="743" y="1"/>
                    <a:pt x="0" y="726"/>
                    <a:pt x="0" y="1617"/>
                  </a:cubicBezTo>
                  <a:cubicBezTo>
                    <a:pt x="0" y="2508"/>
                    <a:pt x="743" y="3232"/>
                    <a:pt x="1635" y="3232"/>
                  </a:cubicBezTo>
                  <a:cubicBezTo>
                    <a:pt x="2526" y="3232"/>
                    <a:pt x="3251" y="2508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899358" y="5157562"/>
              <a:ext cx="146312" cy="144388"/>
            </a:xfrm>
            <a:custGeom>
              <a:avLst/>
              <a:gdLst/>
              <a:ahLst/>
              <a:cxnLst/>
              <a:rect l="l" t="t" r="r" b="b"/>
              <a:pathLst>
                <a:path w="3269" h="3226" extrusionOk="0">
                  <a:moveTo>
                    <a:pt x="1645" y="0"/>
                  </a:moveTo>
                  <a:cubicBezTo>
                    <a:pt x="1563" y="0"/>
                    <a:pt x="1482" y="9"/>
                    <a:pt x="1394" y="31"/>
                  </a:cubicBezTo>
                  <a:cubicBezTo>
                    <a:pt x="1320" y="31"/>
                    <a:pt x="1245" y="49"/>
                    <a:pt x="1189" y="68"/>
                  </a:cubicBezTo>
                  <a:cubicBezTo>
                    <a:pt x="1152" y="68"/>
                    <a:pt x="1115" y="86"/>
                    <a:pt x="1078" y="105"/>
                  </a:cubicBezTo>
                  <a:cubicBezTo>
                    <a:pt x="1060" y="105"/>
                    <a:pt x="1040" y="123"/>
                    <a:pt x="1023" y="123"/>
                  </a:cubicBezTo>
                  <a:cubicBezTo>
                    <a:pt x="1003" y="123"/>
                    <a:pt x="985" y="142"/>
                    <a:pt x="966" y="142"/>
                  </a:cubicBezTo>
                  <a:cubicBezTo>
                    <a:pt x="706" y="272"/>
                    <a:pt x="446" y="457"/>
                    <a:pt x="280" y="737"/>
                  </a:cubicBezTo>
                  <a:cubicBezTo>
                    <a:pt x="465" y="477"/>
                    <a:pt x="706" y="272"/>
                    <a:pt x="985" y="160"/>
                  </a:cubicBezTo>
                  <a:cubicBezTo>
                    <a:pt x="1003" y="160"/>
                    <a:pt x="1023" y="142"/>
                    <a:pt x="1023" y="142"/>
                  </a:cubicBezTo>
                  <a:cubicBezTo>
                    <a:pt x="1040" y="123"/>
                    <a:pt x="1060" y="123"/>
                    <a:pt x="1078" y="123"/>
                  </a:cubicBezTo>
                  <a:cubicBezTo>
                    <a:pt x="1115" y="105"/>
                    <a:pt x="1152" y="86"/>
                    <a:pt x="1189" y="86"/>
                  </a:cubicBezTo>
                  <a:cubicBezTo>
                    <a:pt x="1263" y="68"/>
                    <a:pt x="1320" y="49"/>
                    <a:pt x="1394" y="49"/>
                  </a:cubicBezTo>
                  <a:cubicBezTo>
                    <a:pt x="1480" y="27"/>
                    <a:pt x="1560" y="18"/>
                    <a:pt x="1641" y="18"/>
                  </a:cubicBezTo>
                  <a:cubicBezTo>
                    <a:pt x="1699" y="18"/>
                    <a:pt x="1758" y="23"/>
                    <a:pt x="1820" y="31"/>
                  </a:cubicBezTo>
                  <a:cubicBezTo>
                    <a:pt x="1951" y="49"/>
                    <a:pt x="2080" y="86"/>
                    <a:pt x="2192" y="123"/>
                  </a:cubicBezTo>
                  <a:cubicBezTo>
                    <a:pt x="2323" y="180"/>
                    <a:pt x="2434" y="234"/>
                    <a:pt x="2526" y="291"/>
                  </a:cubicBezTo>
                  <a:cubicBezTo>
                    <a:pt x="2731" y="420"/>
                    <a:pt x="2880" y="588"/>
                    <a:pt x="2972" y="754"/>
                  </a:cubicBezTo>
                  <a:cubicBezTo>
                    <a:pt x="3083" y="903"/>
                    <a:pt x="3140" y="1071"/>
                    <a:pt x="3177" y="1200"/>
                  </a:cubicBezTo>
                  <a:cubicBezTo>
                    <a:pt x="3214" y="1331"/>
                    <a:pt x="3232" y="1442"/>
                    <a:pt x="3232" y="1517"/>
                  </a:cubicBezTo>
                  <a:cubicBezTo>
                    <a:pt x="3251" y="1554"/>
                    <a:pt x="3232" y="1572"/>
                    <a:pt x="3251" y="1591"/>
                  </a:cubicBezTo>
                  <a:lnTo>
                    <a:pt x="3251" y="1628"/>
                  </a:lnTo>
                  <a:lnTo>
                    <a:pt x="3269" y="1628"/>
                  </a:lnTo>
                  <a:lnTo>
                    <a:pt x="3269" y="1591"/>
                  </a:lnTo>
                  <a:lnTo>
                    <a:pt x="3269" y="1517"/>
                  </a:lnTo>
                  <a:cubicBezTo>
                    <a:pt x="3251" y="1442"/>
                    <a:pt x="3251" y="1331"/>
                    <a:pt x="3214" y="1200"/>
                  </a:cubicBezTo>
                  <a:cubicBezTo>
                    <a:pt x="3177" y="1052"/>
                    <a:pt x="3103" y="903"/>
                    <a:pt x="2991" y="737"/>
                  </a:cubicBezTo>
                  <a:cubicBezTo>
                    <a:pt x="2898" y="569"/>
                    <a:pt x="2731" y="402"/>
                    <a:pt x="2545" y="272"/>
                  </a:cubicBezTo>
                  <a:lnTo>
                    <a:pt x="2211" y="105"/>
                  </a:lnTo>
                  <a:cubicBezTo>
                    <a:pt x="2080" y="68"/>
                    <a:pt x="1951" y="31"/>
                    <a:pt x="1820" y="12"/>
                  </a:cubicBezTo>
                  <a:cubicBezTo>
                    <a:pt x="1760" y="4"/>
                    <a:pt x="1702" y="0"/>
                    <a:pt x="1645" y="0"/>
                  </a:cubicBezTo>
                  <a:close/>
                  <a:moveTo>
                    <a:pt x="280" y="737"/>
                  </a:moveTo>
                  <a:lnTo>
                    <a:pt x="280" y="737"/>
                  </a:lnTo>
                  <a:cubicBezTo>
                    <a:pt x="223" y="792"/>
                    <a:pt x="186" y="866"/>
                    <a:pt x="149" y="940"/>
                  </a:cubicBezTo>
                  <a:cubicBezTo>
                    <a:pt x="131" y="997"/>
                    <a:pt x="94" y="1071"/>
                    <a:pt x="75" y="1163"/>
                  </a:cubicBezTo>
                  <a:lnTo>
                    <a:pt x="20" y="1386"/>
                  </a:lnTo>
                  <a:cubicBezTo>
                    <a:pt x="0" y="1460"/>
                    <a:pt x="0" y="1554"/>
                    <a:pt x="0" y="1628"/>
                  </a:cubicBezTo>
                  <a:cubicBezTo>
                    <a:pt x="0" y="1943"/>
                    <a:pt x="94" y="2259"/>
                    <a:pt x="280" y="2519"/>
                  </a:cubicBezTo>
                  <a:cubicBezTo>
                    <a:pt x="112" y="2259"/>
                    <a:pt x="20" y="1943"/>
                    <a:pt x="20" y="1628"/>
                  </a:cubicBezTo>
                  <a:cubicBezTo>
                    <a:pt x="20" y="1312"/>
                    <a:pt x="112" y="997"/>
                    <a:pt x="280" y="737"/>
                  </a:cubicBezTo>
                  <a:close/>
                  <a:moveTo>
                    <a:pt x="280" y="2519"/>
                  </a:moveTo>
                  <a:lnTo>
                    <a:pt x="280" y="2519"/>
                  </a:lnTo>
                  <a:cubicBezTo>
                    <a:pt x="446" y="2779"/>
                    <a:pt x="706" y="2983"/>
                    <a:pt x="966" y="3114"/>
                  </a:cubicBezTo>
                  <a:cubicBezTo>
                    <a:pt x="985" y="3114"/>
                    <a:pt x="1003" y="3114"/>
                    <a:pt x="1023" y="3132"/>
                  </a:cubicBezTo>
                  <a:cubicBezTo>
                    <a:pt x="1040" y="3132"/>
                    <a:pt x="1060" y="3132"/>
                    <a:pt x="1078" y="3151"/>
                  </a:cubicBezTo>
                  <a:cubicBezTo>
                    <a:pt x="1115" y="3151"/>
                    <a:pt x="1152" y="3169"/>
                    <a:pt x="1189" y="3188"/>
                  </a:cubicBezTo>
                  <a:cubicBezTo>
                    <a:pt x="1245" y="3206"/>
                    <a:pt x="1320" y="3206"/>
                    <a:pt x="1394" y="3225"/>
                  </a:cubicBezTo>
                  <a:cubicBezTo>
                    <a:pt x="1320" y="3206"/>
                    <a:pt x="1263" y="3188"/>
                    <a:pt x="1189" y="3169"/>
                  </a:cubicBezTo>
                  <a:cubicBezTo>
                    <a:pt x="1152" y="3169"/>
                    <a:pt x="1115" y="3151"/>
                    <a:pt x="1078" y="3132"/>
                  </a:cubicBezTo>
                  <a:cubicBezTo>
                    <a:pt x="1060" y="3132"/>
                    <a:pt x="1040" y="3132"/>
                    <a:pt x="1023" y="3114"/>
                  </a:cubicBezTo>
                  <a:cubicBezTo>
                    <a:pt x="1003" y="3114"/>
                    <a:pt x="1003" y="3114"/>
                    <a:pt x="985" y="3094"/>
                  </a:cubicBezTo>
                  <a:cubicBezTo>
                    <a:pt x="706" y="2983"/>
                    <a:pt x="465" y="2779"/>
                    <a:pt x="280" y="2519"/>
                  </a:cubicBezTo>
                  <a:close/>
                  <a:moveTo>
                    <a:pt x="2524" y="2967"/>
                  </a:moveTo>
                  <a:cubicBezTo>
                    <a:pt x="2432" y="3040"/>
                    <a:pt x="2322" y="3095"/>
                    <a:pt x="2192" y="3132"/>
                  </a:cubicBezTo>
                  <a:cubicBezTo>
                    <a:pt x="2080" y="3169"/>
                    <a:pt x="1951" y="3206"/>
                    <a:pt x="1820" y="3225"/>
                  </a:cubicBezTo>
                  <a:cubicBezTo>
                    <a:pt x="1951" y="3225"/>
                    <a:pt x="2080" y="3188"/>
                    <a:pt x="2211" y="3132"/>
                  </a:cubicBezTo>
                  <a:cubicBezTo>
                    <a:pt x="2322" y="3095"/>
                    <a:pt x="2432" y="3040"/>
                    <a:pt x="2524" y="29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920976" y="5178866"/>
              <a:ext cx="103121" cy="102271"/>
            </a:xfrm>
            <a:custGeom>
              <a:avLst/>
              <a:gdLst/>
              <a:ahLst/>
              <a:cxnLst/>
              <a:rect l="l" t="t" r="r" b="b"/>
              <a:pathLst>
                <a:path w="2304" h="2285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920976" y="5178866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34" y="1"/>
                  </a:moveTo>
                  <a:cubicBezTo>
                    <a:pt x="1077" y="1"/>
                    <a:pt x="1040" y="1"/>
                    <a:pt x="985" y="18"/>
                  </a:cubicBez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30"/>
                    <a:pt x="614" y="130"/>
                  </a:cubicBezTo>
                  <a:cubicBezTo>
                    <a:pt x="595" y="149"/>
                    <a:pt x="557" y="167"/>
                    <a:pt x="540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4"/>
                  </a:cubicBezTo>
                  <a:cubicBezTo>
                    <a:pt x="446" y="241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5" y="706"/>
                    <a:pt x="37" y="818"/>
                  </a:cubicBezTo>
                  <a:cubicBezTo>
                    <a:pt x="2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06"/>
                    <a:pt x="131" y="613"/>
                    <a:pt x="205" y="521"/>
                  </a:cubicBezTo>
                  <a:cubicBezTo>
                    <a:pt x="260" y="427"/>
                    <a:pt x="335" y="353"/>
                    <a:pt x="428" y="278"/>
                  </a:cubicBezTo>
                  <a:cubicBezTo>
                    <a:pt x="446" y="261"/>
                    <a:pt x="465" y="241"/>
                    <a:pt x="483" y="241"/>
                  </a:cubicBezTo>
                  <a:lnTo>
                    <a:pt x="520" y="204"/>
                  </a:lnTo>
                  <a:lnTo>
                    <a:pt x="557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38"/>
                  </a:cubicBezTo>
                  <a:cubicBezTo>
                    <a:pt x="1040" y="18"/>
                    <a:pt x="1077" y="18"/>
                    <a:pt x="1134" y="18"/>
                  </a:cubicBezTo>
                  <a:lnTo>
                    <a:pt x="1282" y="18"/>
                  </a:lnTo>
                  <a:cubicBezTo>
                    <a:pt x="1468" y="56"/>
                    <a:pt x="1635" y="112"/>
                    <a:pt x="1783" y="204"/>
                  </a:cubicBezTo>
                  <a:cubicBezTo>
                    <a:pt x="1914" y="298"/>
                    <a:pt x="2025" y="409"/>
                    <a:pt x="2100" y="538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48" y="892"/>
                    <a:pt x="2266" y="910"/>
                  </a:cubicBezTo>
                  <a:lnTo>
                    <a:pt x="2266" y="966"/>
                  </a:lnTo>
                  <a:cubicBezTo>
                    <a:pt x="2266" y="984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783" y="186"/>
                  </a:cubicBezTo>
                  <a:cubicBezTo>
                    <a:pt x="1654" y="93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70"/>
                    <a:pt x="2285" y="1226"/>
                  </a:cubicBezTo>
                  <a:lnTo>
                    <a:pt x="2285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2285" y="1318"/>
                  </a:moveTo>
                  <a:cubicBezTo>
                    <a:pt x="2285" y="1338"/>
                    <a:pt x="2266" y="1375"/>
                    <a:pt x="2266" y="1393"/>
                  </a:cubicBezTo>
                  <a:cubicBezTo>
                    <a:pt x="2285" y="1375"/>
                    <a:pt x="2285" y="1338"/>
                    <a:pt x="2285" y="1318"/>
                  </a:cubicBezTo>
                  <a:close/>
                  <a:moveTo>
                    <a:pt x="0" y="1152"/>
                  </a:moveTo>
                  <a:cubicBezTo>
                    <a:pt x="0" y="1263"/>
                    <a:pt x="20" y="1375"/>
                    <a:pt x="37" y="1486"/>
                  </a:cubicBezTo>
                  <a:cubicBezTo>
                    <a:pt x="75" y="1598"/>
                    <a:pt x="131" y="1690"/>
                    <a:pt x="186" y="1783"/>
                  </a:cubicBezTo>
                  <a:cubicBezTo>
                    <a:pt x="260" y="1876"/>
                    <a:pt x="335" y="1969"/>
                    <a:pt x="409" y="2024"/>
                  </a:cubicBezTo>
                  <a:cubicBezTo>
                    <a:pt x="335" y="1950"/>
                    <a:pt x="260" y="1876"/>
                    <a:pt x="205" y="1783"/>
                  </a:cubicBezTo>
                  <a:cubicBezTo>
                    <a:pt x="131" y="1690"/>
                    <a:pt x="94" y="1578"/>
                    <a:pt x="57" y="1486"/>
                  </a:cubicBezTo>
                  <a:cubicBezTo>
                    <a:pt x="20" y="1375"/>
                    <a:pt x="20" y="1263"/>
                    <a:pt x="0" y="1152"/>
                  </a:cubicBezTo>
                  <a:close/>
                  <a:moveTo>
                    <a:pt x="2266" y="1393"/>
                  </a:move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41"/>
                    <a:pt x="2192" y="1653"/>
                    <a:pt x="2100" y="1783"/>
                  </a:cubicBezTo>
                  <a:cubicBezTo>
                    <a:pt x="2025" y="1895"/>
                    <a:pt x="1932" y="2006"/>
                    <a:pt x="1783" y="2098"/>
                  </a:cubicBezTo>
                  <a:cubicBezTo>
                    <a:pt x="1932" y="2006"/>
                    <a:pt x="2043" y="1895"/>
                    <a:pt x="2117" y="1783"/>
                  </a:cubicBezTo>
                  <a:cubicBezTo>
                    <a:pt x="2192" y="1672"/>
                    <a:pt x="2229" y="1541"/>
                    <a:pt x="2266" y="1449"/>
                  </a:cubicBezTo>
                  <a:lnTo>
                    <a:pt x="2266" y="1393"/>
                  </a:lnTo>
                  <a:close/>
                  <a:moveTo>
                    <a:pt x="409" y="2024"/>
                  </a:moveTo>
                  <a:cubicBezTo>
                    <a:pt x="428" y="2043"/>
                    <a:pt x="446" y="2061"/>
                    <a:pt x="483" y="2081"/>
                  </a:cubicBezTo>
                  <a:lnTo>
                    <a:pt x="502" y="2098"/>
                  </a:lnTo>
                  <a:lnTo>
                    <a:pt x="540" y="2118"/>
                  </a:lnTo>
                  <a:lnTo>
                    <a:pt x="540" y="2118"/>
                  </a:lnTo>
                  <a:lnTo>
                    <a:pt x="520" y="2098"/>
                  </a:lnTo>
                  <a:cubicBezTo>
                    <a:pt x="502" y="2081"/>
                    <a:pt x="483" y="2081"/>
                    <a:pt x="483" y="2061"/>
                  </a:cubicBezTo>
                  <a:cubicBezTo>
                    <a:pt x="465" y="2061"/>
                    <a:pt x="446" y="2043"/>
                    <a:pt x="409" y="2024"/>
                  </a:cubicBezTo>
                  <a:close/>
                  <a:moveTo>
                    <a:pt x="540" y="2118"/>
                  </a:moveTo>
                  <a:cubicBezTo>
                    <a:pt x="557" y="2136"/>
                    <a:pt x="595" y="2155"/>
                    <a:pt x="614" y="2173"/>
                  </a:cubicBezTo>
                  <a:cubicBezTo>
                    <a:pt x="632" y="2173"/>
                    <a:pt x="651" y="2192"/>
                    <a:pt x="688" y="2192"/>
                  </a:cubicBezTo>
                  <a:cubicBezTo>
                    <a:pt x="669" y="2173"/>
                    <a:pt x="632" y="2173"/>
                    <a:pt x="614" y="2155"/>
                  </a:cubicBezTo>
                  <a:cubicBezTo>
                    <a:pt x="595" y="2136"/>
                    <a:pt x="577" y="2136"/>
                    <a:pt x="540" y="2118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8" y="2266"/>
                    <a:pt x="1282" y="2284"/>
                  </a:cubicBezTo>
                  <a:cubicBezTo>
                    <a:pt x="1468" y="2266"/>
                    <a:pt x="1654" y="2192"/>
                    <a:pt x="1783" y="2098"/>
                  </a:cubicBezTo>
                  <a:close/>
                  <a:moveTo>
                    <a:pt x="688" y="2192"/>
                  </a:moveTo>
                  <a:cubicBezTo>
                    <a:pt x="780" y="2247"/>
                    <a:pt x="874" y="2266"/>
                    <a:pt x="985" y="2284"/>
                  </a:cubicBezTo>
                  <a:cubicBezTo>
                    <a:pt x="1040" y="2284"/>
                    <a:pt x="1077" y="2284"/>
                    <a:pt x="1134" y="2303"/>
                  </a:cubicBezTo>
                  <a:lnTo>
                    <a:pt x="1171" y="2303"/>
                  </a:lnTo>
                  <a:lnTo>
                    <a:pt x="1208" y="2284"/>
                  </a:lnTo>
                  <a:lnTo>
                    <a:pt x="1134" y="2284"/>
                  </a:lnTo>
                  <a:cubicBezTo>
                    <a:pt x="1077" y="2284"/>
                    <a:pt x="1040" y="2284"/>
                    <a:pt x="985" y="2266"/>
                  </a:cubicBezTo>
                  <a:cubicBezTo>
                    <a:pt x="892" y="2266"/>
                    <a:pt x="780" y="2229"/>
                    <a:pt x="688" y="2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932613" y="5191309"/>
              <a:ext cx="79042" cy="78191"/>
            </a:xfrm>
            <a:custGeom>
              <a:avLst/>
              <a:gdLst/>
              <a:ahLst/>
              <a:cxnLst/>
              <a:rect l="l" t="t" r="r" b="b"/>
              <a:pathLst>
                <a:path w="1766" h="1747" extrusionOk="0">
                  <a:moveTo>
                    <a:pt x="892" y="0"/>
                  </a:moveTo>
                  <a:cubicBezTo>
                    <a:pt x="409" y="0"/>
                    <a:pt x="0" y="391"/>
                    <a:pt x="0" y="874"/>
                  </a:cubicBezTo>
                  <a:cubicBezTo>
                    <a:pt x="0" y="1357"/>
                    <a:pt x="409" y="1746"/>
                    <a:pt x="892" y="1746"/>
                  </a:cubicBezTo>
                  <a:cubicBezTo>
                    <a:pt x="1375" y="1746"/>
                    <a:pt x="1765" y="1357"/>
                    <a:pt x="1765" y="874"/>
                  </a:cubicBezTo>
                  <a:cubicBezTo>
                    <a:pt x="1765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6932613" y="5190503"/>
              <a:ext cx="79847" cy="78997"/>
            </a:xfrm>
            <a:custGeom>
              <a:avLst/>
              <a:gdLst/>
              <a:ahLst/>
              <a:cxnLst/>
              <a:rect l="l" t="t" r="r" b="b"/>
              <a:pathLst>
                <a:path w="1784" h="1765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46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15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49"/>
                    <a:pt x="1486" y="1541"/>
                    <a:pt x="1375" y="1616"/>
                  </a:cubicBezTo>
                  <a:cubicBezTo>
                    <a:pt x="1486" y="1541"/>
                    <a:pt x="1560" y="1467"/>
                    <a:pt x="1635" y="1375"/>
                  </a:cubicBezTo>
                  <a:cubicBezTo>
                    <a:pt x="1691" y="1281"/>
                    <a:pt x="1728" y="1189"/>
                    <a:pt x="1746" y="1133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18"/>
                  </a:cubicBezTo>
                  <a:cubicBezTo>
                    <a:pt x="688" y="18"/>
                    <a:pt x="614" y="56"/>
                    <a:pt x="540" y="75"/>
                  </a:cubicBezTo>
                  <a:cubicBezTo>
                    <a:pt x="446" y="112"/>
                    <a:pt x="391" y="167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94" y="464"/>
                    <a:pt x="75" y="558"/>
                    <a:pt x="37" y="632"/>
                  </a:cubicBezTo>
                  <a:cubicBezTo>
                    <a:pt x="20" y="724"/>
                    <a:pt x="0" y="798"/>
                    <a:pt x="0" y="892"/>
                  </a:cubicBezTo>
                  <a:cubicBezTo>
                    <a:pt x="0" y="984"/>
                    <a:pt x="20" y="1058"/>
                    <a:pt x="37" y="1152"/>
                  </a:cubicBezTo>
                  <a:lnTo>
                    <a:pt x="149" y="1375"/>
                  </a:lnTo>
                  <a:cubicBezTo>
                    <a:pt x="205" y="1449"/>
                    <a:pt x="260" y="1504"/>
                    <a:pt x="317" y="1561"/>
                  </a:cubicBezTo>
                  <a:cubicBezTo>
                    <a:pt x="391" y="1616"/>
                    <a:pt x="465" y="1672"/>
                    <a:pt x="540" y="1690"/>
                  </a:cubicBezTo>
                  <a:cubicBezTo>
                    <a:pt x="465" y="1653"/>
                    <a:pt x="391" y="1616"/>
                    <a:pt x="335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5" y="1226"/>
                    <a:pt x="57" y="1152"/>
                  </a:cubicBezTo>
                  <a:cubicBezTo>
                    <a:pt x="37" y="1058"/>
                    <a:pt x="20" y="966"/>
                    <a:pt x="20" y="892"/>
                  </a:cubicBezTo>
                  <a:cubicBezTo>
                    <a:pt x="20" y="798"/>
                    <a:pt x="37" y="724"/>
                    <a:pt x="57" y="632"/>
                  </a:cubicBezTo>
                  <a:cubicBezTo>
                    <a:pt x="75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5" y="223"/>
                  </a:cubicBezTo>
                  <a:cubicBezTo>
                    <a:pt x="391" y="167"/>
                    <a:pt x="465" y="130"/>
                    <a:pt x="540" y="93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29" y="18"/>
                  </a:lnTo>
                  <a:cubicBezTo>
                    <a:pt x="938" y="28"/>
                    <a:pt x="948" y="28"/>
                    <a:pt x="957" y="28"/>
                  </a:cubicBezTo>
                  <a:cubicBezTo>
                    <a:pt x="966" y="28"/>
                    <a:pt x="976" y="28"/>
                    <a:pt x="985" y="38"/>
                  </a:cubicBezTo>
                  <a:cubicBezTo>
                    <a:pt x="1134" y="56"/>
                    <a:pt x="1263" y="93"/>
                    <a:pt x="1375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50"/>
                  </a:cubicBezTo>
                  <a:cubicBezTo>
                    <a:pt x="1728" y="669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6"/>
                  </a:lnTo>
                  <a:cubicBezTo>
                    <a:pt x="1765" y="873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65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5" y="409"/>
                  </a:cubicBezTo>
                  <a:cubicBezTo>
                    <a:pt x="1580" y="316"/>
                    <a:pt x="1486" y="223"/>
                    <a:pt x="1375" y="149"/>
                  </a:cubicBezTo>
                  <a:cubicBezTo>
                    <a:pt x="1282" y="75"/>
                    <a:pt x="1134" y="38"/>
                    <a:pt x="985" y="18"/>
                  </a:cubicBezTo>
                  <a:cubicBezTo>
                    <a:pt x="966" y="1"/>
                    <a:pt x="948" y="1"/>
                    <a:pt x="929" y="1"/>
                  </a:cubicBezTo>
                  <a:close/>
                  <a:moveTo>
                    <a:pt x="540" y="1690"/>
                  </a:moveTo>
                  <a:lnTo>
                    <a:pt x="540" y="1690"/>
                  </a:lnTo>
                  <a:cubicBezTo>
                    <a:pt x="614" y="1727"/>
                    <a:pt x="688" y="1746"/>
                    <a:pt x="762" y="1764"/>
                  </a:cubicBezTo>
                  <a:lnTo>
                    <a:pt x="874" y="1764"/>
                  </a:lnTo>
                  <a:cubicBezTo>
                    <a:pt x="837" y="1764"/>
                    <a:pt x="800" y="1764"/>
                    <a:pt x="762" y="1746"/>
                  </a:cubicBezTo>
                  <a:cubicBezTo>
                    <a:pt x="688" y="1746"/>
                    <a:pt x="614" y="1709"/>
                    <a:pt x="540" y="1690"/>
                  </a:cubicBezTo>
                  <a:close/>
                  <a:moveTo>
                    <a:pt x="1372" y="1617"/>
                  </a:moveTo>
                  <a:cubicBezTo>
                    <a:pt x="1261" y="1691"/>
                    <a:pt x="1133" y="1746"/>
                    <a:pt x="985" y="1746"/>
                  </a:cubicBezTo>
                  <a:cubicBezTo>
                    <a:pt x="966" y="1764"/>
                    <a:pt x="948" y="1764"/>
                    <a:pt x="929" y="1764"/>
                  </a:cubicBezTo>
                  <a:lnTo>
                    <a:pt x="985" y="1764"/>
                  </a:lnTo>
                  <a:cubicBezTo>
                    <a:pt x="1133" y="1746"/>
                    <a:pt x="1261" y="1691"/>
                    <a:pt x="1372" y="16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6927600" y="5211271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lnTo>
                    <a:pt x="335" y="0"/>
                  </a:lnTo>
                  <a:cubicBezTo>
                    <a:pt x="335" y="0"/>
                    <a:pt x="1" y="632"/>
                    <a:pt x="577" y="1003"/>
                  </a:cubicBezTo>
                  <a:cubicBezTo>
                    <a:pt x="657" y="1050"/>
                    <a:pt x="739" y="1070"/>
                    <a:pt x="818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937581" y="5211271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lnTo>
                    <a:pt x="75" y="94"/>
                  </a:lnTo>
                  <a:cubicBezTo>
                    <a:pt x="38" y="149"/>
                    <a:pt x="20" y="242"/>
                    <a:pt x="20" y="354"/>
                  </a:cubicBezTo>
                  <a:cubicBezTo>
                    <a:pt x="38" y="242"/>
                    <a:pt x="57" y="168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03"/>
                  </a:cubicBezTo>
                  <a:cubicBezTo>
                    <a:pt x="429" y="1040"/>
                    <a:pt x="503" y="1077"/>
                    <a:pt x="558" y="1077"/>
                  </a:cubicBezTo>
                  <a:cubicBezTo>
                    <a:pt x="632" y="1077"/>
                    <a:pt x="706" y="1077"/>
                    <a:pt x="781" y="1040"/>
                  </a:cubicBezTo>
                  <a:cubicBezTo>
                    <a:pt x="911" y="1003"/>
                    <a:pt x="1004" y="911"/>
                    <a:pt x="1060" y="817"/>
                  </a:cubicBezTo>
                  <a:cubicBezTo>
                    <a:pt x="1078" y="762"/>
                    <a:pt x="1097" y="706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02"/>
                    <a:pt x="1060" y="539"/>
                    <a:pt x="1060" y="557"/>
                  </a:cubicBezTo>
                  <a:cubicBezTo>
                    <a:pt x="1078" y="594"/>
                    <a:pt x="1078" y="614"/>
                    <a:pt x="1078" y="669"/>
                  </a:cubicBezTo>
                  <a:cubicBezTo>
                    <a:pt x="1060" y="706"/>
                    <a:pt x="1041" y="743"/>
                    <a:pt x="1023" y="799"/>
                  </a:cubicBezTo>
                  <a:cubicBezTo>
                    <a:pt x="966" y="874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40"/>
                    <a:pt x="429" y="1022"/>
                    <a:pt x="372" y="985"/>
                  </a:cubicBezTo>
                  <a:cubicBezTo>
                    <a:pt x="317" y="948"/>
                    <a:pt x="261" y="911"/>
                    <a:pt x="206" y="854"/>
                  </a:cubicBezTo>
                  <a:cubicBezTo>
                    <a:pt x="169" y="817"/>
                    <a:pt x="112" y="762"/>
                    <a:pt x="94" y="706"/>
                  </a:cubicBezTo>
                  <a:cubicBezTo>
                    <a:pt x="57" y="632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942593" y="5196725"/>
              <a:ext cx="61542" cy="42027"/>
            </a:xfrm>
            <a:custGeom>
              <a:avLst/>
              <a:gdLst/>
              <a:ahLst/>
              <a:cxnLst/>
              <a:rect l="l" t="t" r="r" b="b"/>
              <a:pathLst>
                <a:path w="1375" h="939" extrusionOk="0">
                  <a:moveTo>
                    <a:pt x="730" y="1"/>
                  </a:moveTo>
                  <a:cubicBezTo>
                    <a:pt x="639" y="1"/>
                    <a:pt x="538" y="20"/>
                    <a:pt x="428" y="65"/>
                  </a:cubicBezTo>
                  <a:cubicBezTo>
                    <a:pt x="0" y="251"/>
                    <a:pt x="112" y="919"/>
                    <a:pt x="465" y="939"/>
                  </a:cubicBezTo>
                  <a:lnTo>
                    <a:pt x="1374" y="419"/>
                  </a:lnTo>
                  <a:cubicBezTo>
                    <a:pt x="1374" y="419"/>
                    <a:pt x="1160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947562" y="5196501"/>
              <a:ext cx="57424" cy="43057"/>
            </a:xfrm>
            <a:custGeom>
              <a:avLst/>
              <a:gdLst/>
              <a:ahLst/>
              <a:cxnLst/>
              <a:rect l="l" t="t" r="r" b="b"/>
              <a:pathLst>
                <a:path w="1283" h="962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27"/>
                    <a:pt x="1041" y="164"/>
                  </a:cubicBezTo>
                  <a:cubicBezTo>
                    <a:pt x="1003" y="127"/>
                    <a:pt x="948" y="89"/>
                    <a:pt x="892" y="70"/>
                  </a:cubicBezTo>
                  <a:close/>
                  <a:moveTo>
                    <a:pt x="1041" y="164"/>
                  </a:moveTo>
                  <a:lnTo>
                    <a:pt x="1041" y="164"/>
                  </a:lnTo>
                  <a:cubicBezTo>
                    <a:pt x="1115" y="238"/>
                    <a:pt x="1171" y="293"/>
                    <a:pt x="1208" y="349"/>
                  </a:cubicBezTo>
                  <a:cubicBezTo>
                    <a:pt x="1246" y="404"/>
                    <a:pt x="1263" y="442"/>
                    <a:pt x="1263" y="442"/>
                  </a:cubicBezTo>
                  <a:lnTo>
                    <a:pt x="1283" y="424"/>
                  </a:lnTo>
                  <a:cubicBezTo>
                    <a:pt x="1283" y="424"/>
                    <a:pt x="1263" y="404"/>
                    <a:pt x="1226" y="349"/>
                  </a:cubicBezTo>
                  <a:cubicBezTo>
                    <a:pt x="1189" y="293"/>
                    <a:pt x="1134" y="219"/>
                    <a:pt x="1041" y="164"/>
                  </a:cubicBezTo>
                  <a:close/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46" y="15"/>
                    <a:pt x="372" y="33"/>
                    <a:pt x="298" y="70"/>
                  </a:cubicBezTo>
                  <a:cubicBezTo>
                    <a:pt x="243" y="107"/>
                    <a:pt x="168" y="144"/>
                    <a:pt x="131" y="201"/>
                  </a:cubicBezTo>
                  <a:cubicBezTo>
                    <a:pt x="75" y="256"/>
                    <a:pt x="57" y="312"/>
                    <a:pt x="38" y="387"/>
                  </a:cubicBezTo>
                  <a:cubicBezTo>
                    <a:pt x="1" y="516"/>
                    <a:pt x="20" y="647"/>
                    <a:pt x="75" y="758"/>
                  </a:cubicBezTo>
                  <a:cubicBezTo>
                    <a:pt x="94" y="795"/>
                    <a:pt x="131" y="850"/>
                    <a:pt x="149" y="869"/>
                  </a:cubicBezTo>
                  <a:cubicBezTo>
                    <a:pt x="186" y="907"/>
                    <a:pt x="223" y="924"/>
                    <a:pt x="261" y="944"/>
                  </a:cubicBezTo>
                  <a:cubicBezTo>
                    <a:pt x="280" y="962"/>
                    <a:pt x="317" y="962"/>
                    <a:pt x="335" y="962"/>
                  </a:cubicBezTo>
                  <a:lnTo>
                    <a:pt x="354" y="962"/>
                  </a:lnTo>
                  <a:cubicBezTo>
                    <a:pt x="372" y="962"/>
                    <a:pt x="391" y="962"/>
                    <a:pt x="391" y="944"/>
                  </a:cubicBezTo>
                  <a:cubicBezTo>
                    <a:pt x="391" y="924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07"/>
                    <a:pt x="280" y="907"/>
                  </a:cubicBezTo>
                  <a:cubicBezTo>
                    <a:pt x="243" y="887"/>
                    <a:pt x="223" y="869"/>
                    <a:pt x="186" y="850"/>
                  </a:cubicBezTo>
                  <a:cubicBezTo>
                    <a:pt x="149" y="813"/>
                    <a:pt x="131" y="776"/>
                    <a:pt x="112" y="739"/>
                  </a:cubicBezTo>
                  <a:cubicBezTo>
                    <a:pt x="57" y="647"/>
                    <a:pt x="38" y="516"/>
                    <a:pt x="57" y="387"/>
                  </a:cubicBezTo>
                  <a:cubicBezTo>
                    <a:pt x="75" y="330"/>
                    <a:pt x="112" y="275"/>
                    <a:pt x="149" y="219"/>
                  </a:cubicBezTo>
                  <a:cubicBezTo>
                    <a:pt x="186" y="164"/>
                    <a:pt x="243" y="127"/>
                    <a:pt x="317" y="89"/>
                  </a:cubicBezTo>
                  <a:cubicBezTo>
                    <a:pt x="372" y="70"/>
                    <a:pt x="446" y="3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2"/>
                    <a:pt x="892" y="70"/>
                  </a:cubicBezTo>
                  <a:cubicBezTo>
                    <a:pt x="837" y="3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966718" y="5212569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7" y="1"/>
                  </a:moveTo>
                  <a:cubicBezTo>
                    <a:pt x="180" y="1"/>
                    <a:pt x="64" y="50"/>
                    <a:pt x="0" y="157"/>
                  </a:cubicBezTo>
                  <a:lnTo>
                    <a:pt x="55" y="1197"/>
                  </a:lnTo>
                  <a:cubicBezTo>
                    <a:pt x="55" y="1197"/>
                    <a:pt x="780" y="1179"/>
                    <a:pt x="818" y="491"/>
                  </a:cubicBezTo>
                  <a:cubicBezTo>
                    <a:pt x="829" y="185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965867" y="5211271"/>
              <a:ext cx="37462" cy="54112"/>
            </a:xfrm>
            <a:custGeom>
              <a:avLst/>
              <a:gdLst/>
              <a:ahLst/>
              <a:cxnLst/>
              <a:rect l="l" t="t" r="r" b="b"/>
              <a:pathLst>
                <a:path w="837" h="1209" extrusionOk="0">
                  <a:moveTo>
                    <a:pt x="317" y="0"/>
                  </a:moveTo>
                  <a:cubicBezTo>
                    <a:pt x="260" y="0"/>
                    <a:pt x="223" y="19"/>
                    <a:pt x="168" y="37"/>
                  </a:cubicBezTo>
                  <a:cubicBezTo>
                    <a:pt x="131" y="57"/>
                    <a:pt x="94" y="74"/>
                    <a:pt x="74" y="94"/>
                  </a:cubicBezTo>
                  <a:cubicBezTo>
                    <a:pt x="37" y="112"/>
                    <a:pt x="37" y="131"/>
                    <a:pt x="19" y="149"/>
                  </a:cubicBezTo>
                  <a:cubicBezTo>
                    <a:pt x="19" y="149"/>
                    <a:pt x="19" y="168"/>
                    <a:pt x="0" y="168"/>
                  </a:cubicBezTo>
                  <a:cubicBezTo>
                    <a:pt x="0" y="186"/>
                    <a:pt x="0" y="205"/>
                    <a:pt x="19" y="205"/>
                  </a:cubicBezTo>
                  <a:cubicBezTo>
                    <a:pt x="19" y="205"/>
                    <a:pt x="37" y="205"/>
                    <a:pt x="37" y="186"/>
                  </a:cubicBezTo>
                  <a:cubicBezTo>
                    <a:pt x="37" y="186"/>
                    <a:pt x="57" y="186"/>
                    <a:pt x="57" y="168"/>
                  </a:cubicBezTo>
                  <a:lnTo>
                    <a:pt x="94" y="131"/>
                  </a:lnTo>
                  <a:cubicBezTo>
                    <a:pt x="112" y="112"/>
                    <a:pt x="149" y="94"/>
                    <a:pt x="186" y="74"/>
                  </a:cubicBezTo>
                  <a:cubicBezTo>
                    <a:pt x="223" y="57"/>
                    <a:pt x="279" y="57"/>
                    <a:pt x="317" y="57"/>
                  </a:cubicBezTo>
                  <a:cubicBezTo>
                    <a:pt x="336" y="53"/>
                    <a:pt x="355" y="52"/>
                    <a:pt x="375" y="52"/>
                  </a:cubicBezTo>
                  <a:cubicBezTo>
                    <a:pt x="471" y="52"/>
                    <a:pt x="573" y="90"/>
                    <a:pt x="651" y="168"/>
                  </a:cubicBezTo>
                  <a:cubicBezTo>
                    <a:pt x="706" y="205"/>
                    <a:pt x="743" y="260"/>
                    <a:pt x="780" y="317"/>
                  </a:cubicBezTo>
                  <a:cubicBezTo>
                    <a:pt x="799" y="372"/>
                    <a:pt x="817" y="446"/>
                    <a:pt x="817" y="520"/>
                  </a:cubicBezTo>
                  <a:cubicBezTo>
                    <a:pt x="817" y="594"/>
                    <a:pt x="799" y="651"/>
                    <a:pt x="780" y="725"/>
                  </a:cubicBezTo>
                  <a:cubicBezTo>
                    <a:pt x="762" y="780"/>
                    <a:pt x="743" y="854"/>
                    <a:pt x="706" y="911"/>
                  </a:cubicBezTo>
                  <a:cubicBezTo>
                    <a:pt x="743" y="854"/>
                    <a:pt x="780" y="799"/>
                    <a:pt x="799" y="725"/>
                  </a:cubicBezTo>
                  <a:cubicBezTo>
                    <a:pt x="817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799" y="297"/>
                  </a:cubicBezTo>
                  <a:cubicBezTo>
                    <a:pt x="762" y="242"/>
                    <a:pt x="725" y="186"/>
                    <a:pt x="669" y="131"/>
                  </a:cubicBezTo>
                  <a:cubicBezTo>
                    <a:pt x="557" y="57"/>
                    <a:pt x="428" y="19"/>
                    <a:pt x="317" y="0"/>
                  </a:cubicBezTo>
                  <a:close/>
                  <a:moveTo>
                    <a:pt x="706" y="911"/>
                  </a:moveTo>
                  <a:lnTo>
                    <a:pt x="706" y="911"/>
                  </a:lnTo>
                  <a:cubicBezTo>
                    <a:pt x="669" y="966"/>
                    <a:pt x="614" y="1003"/>
                    <a:pt x="577" y="1040"/>
                  </a:cubicBezTo>
                  <a:cubicBezTo>
                    <a:pt x="520" y="1077"/>
                    <a:pt x="465" y="1114"/>
                    <a:pt x="428" y="1134"/>
                  </a:cubicBezTo>
                  <a:cubicBezTo>
                    <a:pt x="334" y="1171"/>
                    <a:pt x="242" y="1189"/>
                    <a:pt x="186" y="1208"/>
                  </a:cubicBezTo>
                  <a:cubicBezTo>
                    <a:pt x="242" y="1208"/>
                    <a:pt x="334" y="1189"/>
                    <a:pt x="428" y="1152"/>
                  </a:cubicBezTo>
                  <a:cubicBezTo>
                    <a:pt x="483" y="1114"/>
                    <a:pt x="520" y="1097"/>
                    <a:pt x="577" y="1059"/>
                  </a:cubicBezTo>
                  <a:cubicBezTo>
                    <a:pt x="631" y="1022"/>
                    <a:pt x="669" y="966"/>
                    <a:pt x="706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729011" y="5182178"/>
              <a:ext cx="145462" cy="142150"/>
            </a:xfrm>
            <a:custGeom>
              <a:avLst/>
              <a:gdLst/>
              <a:ahLst/>
              <a:cxnLst/>
              <a:rect l="l" t="t" r="r" b="b"/>
              <a:pathLst>
                <a:path w="3250" h="3176" extrusionOk="0">
                  <a:moveTo>
                    <a:pt x="1615" y="1"/>
                  </a:moveTo>
                  <a:cubicBezTo>
                    <a:pt x="724" y="1"/>
                    <a:pt x="0" y="707"/>
                    <a:pt x="0" y="1598"/>
                  </a:cubicBezTo>
                  <a:cubicBezTo>
                    <a:pt x="0" y="2470"/>
                    <a:pt x="724" y="3176"/>
                    <a:pt x="1615" y="3176"/>
                  </a:cubicBezTo>
                  <a:cubicBezTo>
                    <a:pt x="2526" y="3176"/>
                    <a:pt x="3249" y="2470"/>
                    <a:pt x="3249" y="1598"/>
                  </a:cubicBezTo>
                  <a:cubicBezTo>
                    <a:pt x="3249" y="70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729011" y="5181552"/>
              <a:ext cx="145462" cy="143448"/>
            </a:xfrm>
            <a:custGeom>
              <a:avLst/>
              <a:gdLst/>
              <a:ahLst/>
              <a:cxnLst/>
              <a:rect l="l" t="t" r="r" b="b"/>
              <a:pathLst>
                <a:path w="3250" h="3205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lnTo>
                    <a:pt x="1169" y="70"/>
                  </a:lnTo>
                  <a:cubicBezTo>
                    <a:pt x="1114" y="89"/>
                    <a:pt x="1040" y="107"/>
                    <a:pt x="966" y="144"/>
                  </a:cubicBezTo>
                  <a:cubicBezTo>
                    <a:pt x="686" y="256"/>
                    <a:pt x="446" y="461"/>
                    <a:pt x="260" y="721"/>
                  </a:cubicBezTo>
                  <a:cubicBezTo>
                    <a:pt x="223" y="776"/>
                    <a:pt x="186" y="850"/>
                    <a:pt x="149" y="924"/>
                  </a:cubicBezTo>
                  <a:cubicBezTo>
                    <a:pt x="111" y="981"/>
                    <a:pt x="92" y="1055"/>
                    <a:pt x="55" y="1129"/>
                  </a:cubicBezTo>
                  <a:cubicBezTo>
                    <a:pt x="37" y="1203"/>
                    <a:pt x="18" y="1296"/>
                    <a:pt x="18" y="1370"/>
                  </a:cubicBezTo>
                  <a:cubicBezTo>
                    <a:pt x="0" y="1444"/>
                    <a:pt x="0" y="1518"/>
                    <a:pt x="0" y="1612"/>
                  </a:cubicBezTo>
                  <a:cubicBezTo>
                    <a:pt x="0" y="1296"/>
                    <a:pt x="111" y="981"/>
                    <a:pt x="278" y="721"/>
                  </a:cubicBezTo>
                  <a:cubicBezTo>
                    <a:pt x="464" y="461"/>
                    <a:pt x="706" y="275"/>
                    <a:pt x="966" y="164"/>
                  </a:cubicBezTo>
                  <a:cubicBezTo>
                    <a:pt x="1040" y="126"/>
                    <a:pt x="1114" y="107"/>
                    <a:pt x="1189" y="89"/>
                  </a:cubicBezTo>
                  <a:cubicBezTo>
                    <a:pt x="1244" y="70"/>
                    <a:pt x="1318" y="52"/>
                    <a:pt x="1392" y="33"/>
                  </a:cubicBezTo>
                  <a:cubicBezTo>
                    <a:pt x="1458" y="24"/>
                    <a:pt x="1527" y="19"/>
                    <a:pt x="1597" y="19"/>
                  </a:cubicBezTo>
                  <a:cubicBezTo>
                    <a:pt x="1667" y="19"/>
                    <a:pt x="1736" y="24"/>
                    <a:pt x="1801" y="33"/>
                  </a:cubicBezTo>
                  <a:cubicBezTo>
                    <a:pt x="1931" y="52"/>
                    <a:pt x="2061" y="70"/>
                    <a:pt x="2191" y="126"/>
                  </a:cubicBezTo>
                  <a:cubicBezTo>
                    <a:pt x="2303" y="164"/>
                    <a:pt x="2414" y="218"/>
                    <a:pt x="2506" y="293"/>
                  </a:cubicBezTo>
                  <a:cubicBezTo>
                    <a:pt x="2711" y="423"/>
                    <a:pt x="2860" y="572"/>
                    <a:pt x="2971" y="738"/>
                  </a:cubicBezTo>
                  <a:cubicBezTo>
                    <a:pt x="3026" y="813"/>
                    <a:pt x="3064" y="887"/>
                    <a:pt x="3101" y="961"/>
                  </a:cubicBezTo>
                  <a:cubicBezTo>
                    <a:pt x="3138" y="1036"/>
                    <a:pt x="3157" y="1110"/>
                    <a:pt x="3175" y="1184"/>
                  </a:cubicBezTo>
                  <a:cubicBezTo>
                    <a:pt x="3212" y="1315"/>
                    <a:pt x="3231" y="1426"/>
                    <a:pt x="3231" y="1501"/>
                  </a:cubicBezTo>
                  <a:lnTo>
                    <a:pt x="3231" y="1575"/>
                  </a:lnTo>
                  <a:lnTo>
                    <a:pt x="3231" y="1612"/>
                  </a:lnTo>
                  <a:lnTo>
                    <a:pt x="3249" y="1612"/>
                  </a:lnTo>
                  <a:lnTo>
                    <a:pt x="3249" y="1575"/>
                  </a:lnTo>
                  <a:lnTo>
                    <a:pt x="3249" y="1481"/>
                  </a:lnTo>
                  <a:cubicBezTo>
                    <a:pt x="3249" y="1407"/>
                    <a:pt x="3231" y="1315"/>
                    <a:pt x="3194" y="1166"/>
                  </a:cubicBezTo>
                  <a:cubicBezTo>
                    <a:pt x="3175" y="1110"/>
                    <a:pt x="3157" y="1036"/>
                    <a:pt x="3120" y="961"/>
                  </a:cubicBezTo>
                  <a:cubicBezTo>
                    <a:pt x="3083" y="887"/>
                    <a:pt x="3046" y="795"/>
                    <a:pt x="2989" y="721"/>
                  </a:cubicBezTo>
                  <a:cubicBezTo>
                    <a:pt x="2878" y="553"/>
                    <a:pt x="2729" y="404"/>
                    <a:pt x="2526" y="275"/>
                  </a:cubicBezTo>
                  <a:cubicBezTo>
                    <a:pt x="2432" y="201"/>
                    <a:pt x="2321" y="144"/>
                    <a:pt x="2191" y="107"/>
                  </a:cubicBezTo>
                  <a:cubicBezTo>
                    <a:pt x="2080" y="52"/>
                    <a:pt x="1949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3249" y="1630"/>
                  </a:moveTo>
                  <a:cubicBezTo>
                    <a:pt x="3249" y="1649"/>
                    <a:pt x="3249" y="1686"/>
                    <a:pt x="3231" y="1723"/>
                  </a:cubicBezTo>
                  <a:cubicBezTo>
                    <a:pt x="3231" y="1798"/>
                    <a:pt x="3231" y="1909"/>
                    <a:pt x="3175" y="2038"/>
                  </a:cubicBezTo>
                  <a:cubicBezTo>
                    <a:pt x="3157" y="2095"/>
                    <a:pt x="3138" y="2169"/>
                    <a:pt x="3101" y="2243"/>
                  </a:cubicBezTo>
                  <a:cubicBezTo>
                    <a:pt x="3138" y="2169"/>
                    <a:pt x="3175" y="2095"/>
                    <a:pt x="3194" y="2038"/>
                  </a:cubicBezTo>
                  <a:cubicBezTo>
                    <a:pt x="3231" y="1909"/>
                    <a:pt x="3231" y="1798"/>
                    <a:pt x="3249" y="1723"/>
                  </a:cubicBezTo>
                  <a:lnTo>
                    <a:pt x="3249" y="1630"/>
                  </a:lnTo>
                  <a:close/>
                  <a:moveTo>
                    <a:pt x="3101" y="2243"/>
                  </a:moveTo>
                  <a:lnTo>
                    <a:pt x="3101" y="2243"/>
                  </a:lnTo>
                  <a:cubicBezTo>
                    <a:pt x="3064" y="2318"/>
                    <a:pt x="3026" y="2410"/>
                    <a:pt x="2971" y="2484"/>
                  </a:cubicBezTo>
                  <a:cubicBezTo>
                    <a:pt x="3026" y="2410"/>
                    <a:pt x="3083" y="2318"/>
                    <a:pt x="3101" y="2243"/>
                  </a:cubicBezTo>
                  <a:close/>
                  <a:moveTo>
                    <a:pt x="2971" y="2484"/>
                  </a:moveTo>
                  <a:cubicBezTo>
                    <a:pt x="2860" y="2633"/>
                    <a:pt x="2711" y="2801"/>
                    <a:pt x="2526" y="2930"/>
                  </a:cubicBezTo>
                  <a:cubicBezTo>
                    <a:pt x="2711" y="2801"/>
                    <a:pt x="2878" y="2652"/>
                    <a:pt x="2971" y="2484"/>
                  </a:cubicBezTo>
                  <a:close/>
                  <a:moveTo>
                    <a:pt x="0" y="1612"/>
                  </a:moveTo>
                  <a:cubicBezTo>
                    <a:pt x="0" y="1927"/>
                    <a:pt x="92" y="2243"/>
                    <a:pt x="278" y="2503"/>
                  </a:cubicBezTo>
                  <a:cubicBezTo>
                    <a:pt x="446" y="2744"/>
                    <a:pt x="686" y="2949"/>
                    <a:pt x="966" y="3061"/>
                  </a:cubicBezTo>
                  <a:cubicBezTo>
                    <a:pt x="706" y="2949"/>
                    <a:pt x="446" y="2744"/>
                    <a:pt x="278" y="2484"/>
                  </a:cubicBezTo>
                  <a:cubicBezTo>
                    <a:pt x="241" y="2429"/>
                    <a:pt x="204" y="2355"/>
                    <a:pt x="166" y="2281"/>
                  </a:cubicBezTo>
                  <a:cubicBezTo>
                    <a:pt x="129" y="2224"/>
                    <a:pt x="92" y="2150"/>
                    <a:pt x="74" y="2076"/>
                  </a:cubicBezTo>
                  <a:cubicBezTo>
                    <a:pt x="55" y="2001"/>
                    <a:pt x="37" y="1909"/>
                    <a:pt x="18" y="1835"/>
                  </a:cubicBezTo>
                  <a:cubicBezTo>
                    <a:pt x="18" y="1761"/>
                    <a:pt x="0" y="1686"/>
                    <a:pt x="0" y="1612"/>
                  </a:cubicBezTo>
                  <a:close/>
                  <a:moveTo>
                    <a:pt x="2526" y="2930"/>
                  </a:moveTo>
                  <a:lnTo>
                    <a:pt x="2191" y="3098"/>
                  </a:lnTo>
                  <a:cubicBezTo>
                    <a:pt x="2303" y="3061"/>
                    <a:pt x="2414" y="3004"/>
                    <a:pt x="2526" y="2930"/>
                  </a:cubicBezTo>
                  <a:close/>
                  <a:moveTo>
                    <a:pt x="2191" y="3098"/>
                  </a:moveTo>
                  <a:lnTo>
                    <a:pt x="2191" y="3098"/>
                  </a:lnTo>
                  <a:cubicBezTo>
                    <a:pt x="2061" y="3135"/>
                    <a:pt x="1931" y="3172"/>
                    <a:pt x="1801" y="3190"/>
                  </a:cubicBezTo>
                  <a:cubicBezTo>
                    <a:pt x="1949" y="3172"/>
                    <a:pt x="2080" y="3153"/>
                    <a:pt x="2191" y="3098"/>
                  </a:cubicBezTo>
                  <a:close/>
                  <a:moveTo>
                    <a:pt x="966" y="3061"/>
                  </a:moveTo>
                  <a:cubicBezTo>
                    <a:pt x="1040" y="3098"/>
                    <a:pt x="1114" y="3116"/>
                    <a:pt x="1169" y="3135"/>
                  </a:cubicBezTo>
                  <a:lnTo>
                    <a:pt x="1392" y="3190"/>
                  </a:lnTo>
                  <a:cubicBezTo>
                    <a:pt x="1458" y="3199"/>
                    <a:pt x="1527" y="3204"/>
                    <a:pt x="1597" y="3204"/>
                  </a:cubicBezTo>
                  <a:cubicBezTo>
                    <a:pt x="1667" y="3204"/>
                    <a:pt x="1736" y="3199"/>
                    <a:pt x="1801" y="3190"/>
                  </a:cubicBezTo>
                  <a:cubicBezTo>
                    <a:pt x="1671" y="3190"/>
                    <a:pt x="1523" y="3190"/>
                    <a:pt x="1392" y="3172"/>
                  </a:cubicBezTo>
                  <a:cubicBezTo>
                    <a:pt x="1318" y="3172"/>
                    <a:pt x="1244" y="3153"/>
                    <a:pt x="1189" y="3135"/>
                  </a:cubicBezTo>
                  <a:cubicBezTo>
                    <a:pt x="1114" y="3116"/>
                    <a:pt x="1040" y="3078"/>
                    <a:pt x="966" y="30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750584" y="5202946"/>
              <a:ext cx="102271" cy="100660"/>
            </a:xfrm>
            <a:custGeom>
              <a:avLst/>
              <a:gdLst/>
              <a:ahLst/>
              <a:cxnLst/>
              <a:rect l="l" t="t" r="r" b="b"/>
              <a:pathLst>
                <a:path w="2285" h="2249" extrusionOk="0">
                  <a:moveTo>
                    <a:pt x="1133" y="0"/>
                  </a:moveTo>
                  <a:cubicBezTo>
                    <a:pt x="502" y="0"/>
                    <a:pt x="1" y="503"/>
                    <a:pt x="1" y="1134"/>
                  </a:cubicBezTo>
                  <a:cubicBezTo>
                    <a:pt x="1" y="1746"/>
                    <a:pt x="502" y="2248"/>
                    <a:pt x="1133" y="2248"/>
                  </a:cubicBezTo>
                  <a:cubicBezTo>
                    <a:pt x="1784" y="2248"/>
                    <a:pt x="2284" y="1746"/>
                    <a:pt x="2284" y="1134"/>
                  </a:cubicBezTo>
                  <a:cubicBezTo>
                    <a:pt x="2284" y="503"/>
                    <a:pt x="1784" y="0"/>
                    <a:pt x="1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6749733" y="5202140"/>
              <a:ext cx="103972" cy="102047"/>
            </a:xfrm>
            <a:custGeom>
              <a:avLst/>
              <a:gdLst/>
              <a:ahLst/>
              <a:cxnLst/>
              <a:rect l="l" t="t" r="r" b="b"/>
              <a:pathLst>
                <a:path w="2323" h="2280" extrusionOk="0">
                  <a:moveTo>
                    <a:pt x="558" y="186"/>
                  </a:moveTo>
                  <a:lnTo>
                    <a:pt x="521" y="204"/>
                  </a:lnTo>
                  <a:cubicBezTo>
                    <a:pt x="503" y="204"/>
                    <a:pt x="503" y="223"/>
                    <a:pt x="483" y="223"/>
                  </a:cubicBezTo>
                  <a:lnTo>
                    <a:pt x="428" y="278"/>
                  </a:lnTo>
                  <a:cubicBezTo>
                    <a:pt x="446" y="261"/>
                    <a:pt x="483" y="261"/>
                    <a:pt x="503" y="241"/>
                  </a:cubicBezTo>
                  <a:cubicBezTo>
                    <a:pt x="503" y="223"/>
                    <a:pt x="521" y="223"/>
                    <a:pt x="521" y="223"/>
                  </a:cubicBezTo>
                  <a:lnTo>
                    <a:pt x="558" y="186"/>
                  </a:lnTo>
                  <a:close/>
                  <a:moveTo>
                    <a:pt x="428" y="278"/>
                  </a:moveTo>
                  <a:lnTo>
                    <a:pt x="428" y="278"/>
                  </a:lnTo>
                  <a:cubicBezTo>
                    <a:pt x="335" y="335"/>
                    <a:pt x="261" y="427"/>
                    <a:pt x="206" y="521"/>
                  </a:cubicBezTo>
                  <a:cubicBezTo>
                    <a:pt x="280" y="427"/>
                    <a:pt x="354" y="353"/>
                    <a:pt x="428" y="278"/>
                  </a:cubicBezTo>
                  <a:close/>
                  <a:moveTo>
                    <a:pt x="1152" y="1"/>
                  </a:moveTo>
                  <a:cubicBezTo>
                    <a:pt x="1097" y="18"/>
                    <a:pt x="1041" y="18"/>
                    <a:pt x="986" y="18"/>
                  </a:cubicBezTo>
                  <a:cubicBezTo>
                    <a:pt x="892" y="38"/>
                    <a:pt x="800" y="75"/>
                    <a:pt x="688" y="112"/>
                  </a:cubicBezTo>
                  <a:cubicBezTo>
                    <a:pt x="669" y="112"/>
                    <a:pt x="651" y="130"/>
                    <a:pt x="632" y="130"/>
                  </a:cubicBezTo>
                  <a:cubicBezTo>
                    <a:pt x="614" y="149"/>
                    <a:pt x="595" y="149"/>
                    <a:pt x="595" y="167"/>
                  </a:cubicBezTo>
                  <a:cubicBezTo>
                    <a:pt x="614" y="167"/>
                    <a:pt x="614" y="167"/>
                    <a:pt x="632" y="149"/>
                  </a:cubicBezTo>
                  <a:cubicBezTo>
                    <a:pt x="651" y="149"/>
                    <a:pt x="688" y="130"/>
                    <a:pt x="706" y="130"/>
                  </a:cubicBezTo>
                  <a:cubicBezTo>
                    <a:pt x="800" y="75"/>
                    <a:pt x="892" y="56"/>
                    <a:pt x="1003" y="38"/>
                  </a:cubicBezTo>
                  <a:lnTo>
                    <a:pt x="1283" y="38"/>
                  </a:lnTo>
                  <a:cubicBezTo>
                    <a:pt x="1468" y="56"/>
                    <a:pt x="1654" y="130"/>
                    <a:pt x="1783" y="223"/>
                  </a:cubicBezTo>
                  <a:cubicBezTo>
                    <a:pt x="1932" y="298"/>
                    <a:pt x="2026" y="427"/>
                    <a:pt x="2100" y="538"/>
                  </a:cubicBezTo>
                  <a:cubicBezTo>
                    <a:pt x="2192" y="650"/>
                    <a:pt x="2229" y="761"/>
                    <a:pt x="2248" y="836"/>
                  </a:cubicBezTo>
                  <a:cubicBezTo>
                    <a:pt x="2266" y="873"/>
                    <a:pt x="2266" y="892"/>
                    <a:pt x="2266" y="910"/>
                  </a:cubicBezTo>
                  <a:cubicBezTo>
                    <a:pt x="2286" y="929"/>
                    <a:pt x="2286" y="947"/>
                    <a:pt x="2286" y="966"/>
                  </a:cubicBezTo>
                  <a:lnTo>
                    <a:pt x="2286" y="1021"/>
                  </a:lnTo>
                  <a:lnTo>
                    <a:pt x="2286" y="1058"/>
                  </a:lnTo>
                  <a:cubicBezTo>
                    <a:pt x="2303" y="1115"/>
                    <a:pt x="2303" y="1152"/>
                    <a:pt x="2303" y="1152"/>
                  </a:cubicBezTo>
                  <a:lnTo>
                    <a:pt x="2323" y="1152"/>
                  </a:lnTo>
                  <a:lnTo>
                    <a:pt x="2323" y="1058"/>
                  </a:lnTo>
                  <a:lnTo>
                    <a:pt x="2323" y="1021"/>
                  </a:lnTo>
                  <a:cubicBezTo>
                    <a:pt x="2303" y="1003"/>
                    <a:pt x="2303" y="984"/>
                    <a:pt x="2303" y="966"/>
                  </a:cubicBezTo>
                  <a:lnTo>
                    <a:pt x="2303" y="910"/>
                  </a:lnTo>
                  <a:cubicBezTo>
                    <a:pt x="2286" y="892"/>
                    <a:pt x="2286" y="855"/>
                    <a:pt x="2286" y="836"/>
                  </a:cubicBezTo>
                  <a:cubicBezTo>
                    <a:pt x="2248" y="743"/>
                    <a:pt x="2211" y="632"/>
                    <a:pt x="2137" y="521"/>
                  </a:cubicBezTo>
                  <a:cubicBezTo>
                    <a:pt x="2043" y="409"/>
                    <a:pt x="1951" y="278"/>
                    <a:pt x="1803" y="204"/>
                  </a:cubicBezTo>
                  <a:cubicBezTo>
                    <a:pt x="1654" y="112"/>
                    <a:pt x="1486" y="38"/>
                    <a:pt x="1283" y="18"/>
                  </a:cubicBezTo>
                  <a:lnTo>
                    <a:pt x="1189" y="18"/>
                  </a:lnTo>
                  <a:lnTo>
                    <a:pt x="1171" y="1"/>
                  </a:lnTo>
                  <a:close/>
                  <a:moveTo>
                    <a:pt x="2303" y="1263"/>
                  </a:moveTo>
                  <a:cubicBezTo>
                    <a:pt x="2303" y="1281"/>
                    <a:pt x="2286" y="1301"/>
                    <a:pt x="2286" y="1318"/>
                  </a:cubicBezTo>
                  <a:lnTo>
                    <a:pt x="2286" y="1375"/>
                  </a:lnTo>
                  <a:cubicBezTo>
                    <a:pt x="2286" y="1356"/>
                    <a:pt x="2286" y="1338"/>
                    <a:pt x="2303" y="1318"/>
                  </a:cubicBezTo>
                  <a:lnTo>
                    <a:pt x="2303" y="1263"/>
                  </a:lnTo>
                  <a:close/>
                  <a:moveTo>
                    <a:pt x="2286" y="1375"/>
                  </a:moveTo>
                  <a:cubicBezTo>
                    <a:pt x="2266" y="1393"/>
                    <a:pt x="2266" y="1430"/>
                    <a:pt x="2266" y="1449"/>
                  </a:cubicBezTo>
                  <a:cubicBezTo>
                    <a:pt x="2266" y="1430"/>
                    <a:pt x="2286" y="1412"/>
                    <a:pt x="2286" y="1375"/>
                  </a:cubicBezTo>
                  <a:close/>
                  <a:moveTo>
                    <a:pt x="2266" y="1449"/>
                  </a:moveTo>
                  <a:cubicBezTo>
                    <a:pt x="2229" y="1541"/>
                    <a:pt x="2192" y="1653"/>
                    <a:pt x="2118" y="1764"/>
                  </a:cubicBezTo>
                  <a:cubicBezTo>
                    <a:pt x="2192" y="1653"/>
                    <a:pt x="2248" y="1541"/>
                    <a:pt x="2266" y="1449"/>
                  </a:cubicBezTo>
                  <a:close/>
                  <a:moveTo>
                    <a:pt x="206" y="521"/>
                  </a:moveTo>
                  <a:lnTo>
                    <a:pt x="206" y="521"/>
                  </a:lnTo>
                  <a:cubicBezTo>
                    <a:pt x="131" y="613"/>
                    <a:pt x="94" y="706"/>
                    <a:pt x="57" y="818"/>
                  </a:cubicBezTo>
                  <a:cubicBezTo>
                    <a:pt x="20" y="929"/>
                    <a:pt x="1" y="1041"/>
                    <a:pt x="1" y="1152"/>
                  </a:cubicBezTo>
                  <a:cubicBezTo>
                    <a:pt x="1" y="1263"/>
                    <a:pt x="20" y="1375"/>
                    <a:pt x="57" y="1467"/>
                  </a:cubicBezTo>
                  <a:cubicBezTo>
                    <a:pt x="94" y="1578"/>
                    <a:pt x="131" y="1690"/>
                    <a:pt x="206" y="1783"/>
                  </a:cubicBezTo>
                  <a:cubicBezTo>
                    <a:pt x="261" y="1858"/>
                    <a:pt x="335" y="1950"/>
                    <a:pt x="428" y="2024"/>
                  </a:cubicBezTo>
                  <a:cubicBezTo>
                    <a:pt x="503" y="2081"/>
                    <a:pt x="595" y="2136"/>
                    <a:pt x="688" y="2173"/>
                  </a:cubicBezTo>
                  <a:cubicBezTo>
                    <a:pt x="800" y="2229"/>
                    <a:pt x="892" y="2247"/>
                    <a:pt x="986" y="2266"/>
                  </a:cubicBezTo>
                  <a:lnTo>
                    <a:pt x="1152" y="2266"/>
                  </a:lnTo>
                  <a:cubicBezTo>
                    <a:pt x="1097" y="2266"/>
                    <a:pt x="1041" y="2266"/>
                    <a:pt x="1003" y="2247"/>
                  </a:cubicBezTo>
                  <a:cubicBezTo>
                    <a:pt x="892" y="2247"/>
                    <a:pt x="800" y="2210"/>
                    <a:pt x="706" y="2173"/>
                  </a:cubicBezTo>
                  <a:cubicBezTo>
                    <a:pt x="614" y="2136"/>
                    <a:pt x="521" y="2081"/>
                    <a:pt x="428" y="2006"/>
                  </a:cubicBezTo>
                  <a:cubicBezTo>
                    <a:pt x="354" y="1932"/>
                    <a:pt x="280" y="1858"/>
                    <a:pt x="206" y="1764"/>
                  </a:cubicBezTo>
                  <a:cubicBezTo>
                    <a:pt x="149" y="1672"/>
                    <a:pt x="94" y="1578"/>
                    <a:pt x="75" y="1467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1"/>
                    <a:pt x="38" y="929"/>
                    <a:pt x="75" y="818"/>
                  </a:cubicBezTo>
                  <a:cubicBezTo>
                    <a:pt x="112" y="706"/>
                    <a:pt x="149" y="613"/>
                    <a:pt x="206" y="521"/>
                  </a:cubicBezTo>
                  <a:close/>
                  <a:moveTo>
                    <a:pt x="2116" y="1767"/>
                  </a:moveTo>
                  <a:lnTo>
                    <a:pt x="2116" y="1767"/>
                  </a:lnTo>
                  <a:cubicBezTo>
                    <a:pt x="2042" y="1877"/>
                    <a:pt x="1931" y="1988"/>
                    <a:pt x="1783" y="2081"/>
                  </a:cubicBezTo>
                  <a:cubicBezTo>
                    <a:pt x="1654" y="2173"/>
                    <a:pt x="1486" y="2229"/>
                    <a:pt x="1283" y="2266"/>
                  </a:cubicBezTo>
                  <a:cubicBezTo>
                    <a:pt x="1486" y="2247"/>
                    <a:pt x="1654" y="2173"/>
                    <a:pt x="1803" y="2081"/>
                  </a:cubicBezTo>
                  <a:cubicBezTo>
                    <a:pt x="1931" y="1988"/>
                    <a:pt x="2042" y="1877"/>
                    <a:pt x="2116" y="1767"/>
                  </a:cubicBezTo>
                  <a:close/>
                  <a:moveTo>
                    <a:pt x="1152" y="2266"/>
                  </a:moveTo>
                  <a:cubicBezTo>
                    <a:pt x="1152" y="2275"/>
                    <a:pt x="1157" y="2280"/>
                    <a:pt x="1164" y="2280"/>
                  </a:cubicBezTo>
                  <a:cubicBezTo>
                    <a:pt x="1171" y="2280"/>
                    <a:pt x="1180" y="2275"/>
                    <a:pt x="1189" y="22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6762221" y="5214583"/>
              <a:ext cx="78997" cy="77386"/>
            </a:xfrm>
            <a:custGeom>
              <a:avLst/>
              <a:gdLst/>
              <a:ahLst/>
              <a:cxnLst/>
              <a:rect l="l" t="t" r="r" b="b"/>
              <a:pathLst>
                <a:path w="1765" h="1729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38"/>
                    <a:pt x="390" y="1728"/>
                    <a:pt x="873" y="1728"/>
                  </a:cubicBezTo>
                  <a:cubicBezTo>
                    <a:pt x="1375" y="1728"/>
                    <a:pt x="1764" y="1338"/>
                    <a:pt x="1764" y="874"/>
                  </a:cubicBezTo>
                  <a:cubicBezTo>
                    <a:pt x="1764" y="391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6762221" y="5214314"/>
              <a:ext cx="79847" cy="77654"/>
            </a:xfrm>
            <a:custGeom>
              <a:avLst/>
              <a:gdLst/>
              <a:ahLst/>
              <a:cxnLst/>
              <a:rect l="l" t="t" r="r" b="b"/>
              <a:pathLst>
                <a:path w="1784" h="1735" extrusionOk="0">
                  <a:moveTo>
                    <a:pt x="38" y="620"/>
                  </a:moveTo>
                  <a:cubicBezTo>
                    <a:pt x="1" y="694"/>
                    <a:pt x="1" y="786"/>
                    <a:pt x="1" y="880"/>
                  </a:cubicBezTo>
                  <a:cubicBezTo>
                    <a:pt x="1" y="786"/>
                    <a:pt x="19" y="712"/>
                    <a:pt x="38" y="620"/>
                  </a:cubicBezTo>
                  <a:close/>
                  <a:moveTo>
                    <a:pt x="878" y="0"/>
                  </a:moveTo>
                  <a:cubicBezTo>
                    <a:pt x="759" y="0"/>
                    <a:pt x="635" y="24"/>
                    <a:pt x="521" y="81"/>
                  </a:cubicBezTo>
                  <a:cubicBezTo>
                    <a:pt x="447" y="100"/>
                    <a:pt x="372" y="155"/>
                    <a:pt x="316" y="192"/>
                  </a:cubicBezTo>
                  <a:cubicBezTo>
                    <a:pt x="242" y="249"/>
                    <a:pt x="187" y="323"/>
                    <a:pt x="149" y="378"/>
                  </a:cubicBezTo>
                  <a:cubicBezTo>
                    <a:pt x="93" y="452"/>
                    <a:pt x="56" y="526"/>
                    <a:pt x="38" y="620"/>
                  </a:cubicBezTo>
                  <a:lnTo>
                    <a:pt x="149" y="397"/>
                  </a:lnTo>
                  <a:cubicBezTo>
                    <a:pt x="204" y="323"/>
                    <a:pt x="261" y="266"/>
                    <a:pt x="316" y="211"/>
                  </a:cubicBezTo>
                  <a:cubicBezTo>
                    <a:pt x="390" y="174"/>
                    <a:pt x="464" y="118"/>
                    <a:pt x="539" y="100"/>
                  </a:cubicBezTo>
                  <a:cubicBezTo>
                    <a:pt x="613" y="63"/>
                    <a:pt x="687" y="44"/>
                    <a:pt x="762" y="26"/>
                  </a:cubicBezTo>
                  <a:lnTo>
                    <a:pt x="984" y="26"/>
                  </a:lnTo>
                  <a:cubicBezTo>
                    <a:pt x="1115" y="44"/>
                    <a:pt x="1264" y="100"/>
                    <a:pt x="1356" y="155"/>
                  </a:cubicBezTo>
                  <a:cubicBezTo>
                    <a:pt x="1467" y="229"/>
                    <a:pt x="1542" y="323"/>
                    <a:pt x="1598" y="397"/>
                  </a:cubicBezTo>
                  <a:cubicBezTo>
                    <a:pt x="1672" y="489"/>
                    <a:pt x="1690" y="583"/>
                    <a:pt x="1709" y="638"/>
                  </a:cubicBezTo>
                  <a:cubicBezTo>
                    <a:pt x="1727" y="657"/>
                    <a:pt x="1727" y="675"/>
                    <a:pt x="1727" y="694"/>
                  </a:cubicBezTo>
                  <a:cubicBezTo>
                    <a:pt x="1727" y="712"/>
                    <a:pt x="1727" y="731"/>
                    <a:pt x="1747" y="731"/>
                  </a:cubicBezTo>
                  <a:lnTo>
                    <a:pt x="1747" y="786"/>
                  </a:lnTo>
                  <a:lnTo>
                    <a:pt x="1747" y="806"/>
                  </a:lnTo>
                  <a:lnTo>
                    <a:pt x="1747" y="880"/>
                  </a:lnTo>
                  <a:lnTo>
                    <a:pt x="1784" y="880"/>
                  </a:lnTo>
                  <a:cubicBezTo>
                    <a:pt x="1784" y="880"/>
                    <a:pt x="1764" y="843"/>
                    <a:pt x="1764" y="806"/>
                  </a:cubicBezTo>
                  <a:lnTo>
                    <a:pt x="1764" y="769"/>
                  </a:lnTo>
                  <a:lnTo>
                    <a:pt x="1764" y="731"/>
                  </a:lnTo>
                  <a:cubicBezTo>
                    <a:pt x="1764" y="712"/>
                    <a:pt x="1764" y="712"/>
                    <a:pt x="1747" y="694"/>
                  </a:cubicBezTo>
                  <a:lnTo>
                    <a:pt x="1747" y="638"/>
                  </a:lnTo>
                  <a:cubicBezTo>
                    <a:pt x="1727" y="564"/>
                    <a:pt x="1690" y="471"/>
                    <a:pt x="1616" y="397"/>
                  </a:cubicBezTo>
                  <a:cubicBezTo>
                    <a:pt x="1561" y="304"/>
                    <a:pt x="1487" y="211"/>
                    <a:pt x="1375" y="137"/>
                  </a:cubicBezTo>
                  <a:cubicBezTo>
                    <a:pt x="1264" y="81"/>
                    <a:pt x="1133" y="26"/>
                    <a:pt x="984" y="6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64" y="935"/>
                  </a:moveTo>
                  <a:cubicBezTo>
                    <a:pt x="1764" y="935"/>
                    <a:pt x="1764" y="954"/>
                    <a:pt x="1747" y="972"/>
                  </a:cubicBezTo>
                  <a:lnTo>
                    <a:pt x="1747" y="1009"/>
                  </a:lnTo>
                  <a:cubicBezTo>
                    <a:pt x="1747" y="991"/>
                    <a:pt x="1764" y="972"/>
                    <a:pt x="1764" y="972"/>
                  </a:cubicBezTo>
                  <a:lnTo>
                    <a:pt x="1764" y="935"/>
                  </a:lnTo>
                  <a:close/>
                  <a:moveTo>
                    <a:pt x="1747" y="1046"/>
                  </a:moveTo>
                  <a:lnTo>
                    <a:pt x="1747" y="1046"/>
                  </a:lnTo>
                  <a:cubicBezTo>
                    <a:pt x="1727" y="1066"/>
                    <a:pt x="1727" y="1084"/>
                    <a:pt x="1727" y="1103"/>
                  </a:cubicBezTo>
                  <a:cubicBezTo>
                    <a:pt x="1727" y="1084"/>
                    <a:pt x="1747" y="1066"/>
                    <a:pt x="1747" y="1046"/>
                  </a:cubicBezTo>
                  <a:close/>
                  <a:moveTo>
                    <a:pt x="1" y="880"/>
                  </a:moveTo>
                  <a:cubicBezTo>
                    <a:pt x="1" y="954"/>
                    <a:pt x="1" y="1046"/>
                    <a:pt x="38" y="1121"/>
                  </a:cubicBezTo>
                  <a:cubicBezTo>
                    <a:pt x="19" y="1046"/>
                    <a:pt x="1" y="954"/>
                    <a:pt x="1" y="880"/>
                  </a:cubicBezTo>
                  <a:close/>
                  <a:moveTo>
                    <a:pt x="38" y="1121"/>
                  </a:moveTo>
                  <a:lnTo>
                    <a:pt x="38" y="1121"/>
                  </a:lnTo>
                  <a:cubicBezTo>
                    <a:pt x="56" y="1214"/>
                    <a:pt x="93" y="1289"/>
                    <a:pt x="149" y="1363"/>
                  </a:cubicBezTo>
                  <a:cubicBezTo>
                    <a:pt x="187" y="1418"/>
                    <a:pt x="242" y="1492"/>
                    <a:pt x="316" y="1549"/>
                  </a:cubicBezTo>
                  <a:cubicBezTo>
                    <a:pt x="372" y="1586"/>
                    <a:pt x="447" y="1641"/>
                    <a:pt x="521" y="1660"/>
                  </a:cubicBezTo>
                  <a:cubicBezTo>
                    <a:pt x="464" y="1623"/>
                    <a:pt x="390" y="1586"/>
                    <a:pt x="316" y="1529"/>
                  </a:cubicBezTo>
                  <a:cubicBezTo>
                    <a:pt x="261" y="1474"/>
                    <a:pt x="204" y="1418"/>
                    <a:pt x="149" y="1344"/>
                  </a:cubicBezTo>
                  <a:cubicBezTo>
                    <a:pt x="112" y="1289"/>
                    <a:pt x="75" y="1195"/>
                    <a:pt x="38" y="1121"/>
                  </a:cubicBezTo>
                  <a:close/>
                  <a:moveTo>
                    <a:pt x="521" y="1660"/>
                  </a:moveTo>
                  <a:cubicBezTo>
                    <a:pt x="595" y="1697"/>
                    <a:pt x="670" y="1715"/>
                    <a:pt x="762" y="1734"/>
                  </a:cubicBezTo>
                  <a:lnTo>
                    <a:pt x="873" y="1734"/>
                  </a:lnTo>
                  <a:cubicBezTo>
                    <a:pt x="836" y="1734"/>
                    <a:pt x="799" y="1734"/>
                    <a:pt x="762" y="1715"/>
                  </a:cubicBezTo>
                  <a:cubicBezTo>
                    <a:pt x="687" y="1715"/>
                    <a:pt x="595" y="1697"/>
                    <a:pt x="521" y="1660"/>
                  </a:cubicBezTo>
                  <a:close/>
                  <a:moveTo>
                    <a:pt x="1616" y="1344"/>
                  </a:moveTo>
                  <a:lnTo>
                    <a:pt x="1616" y="1344"/>
                  </a:lnTo>
                  <a:cubicBezTo>
                    <a:pt x="1561" y="1437"/>
                    <a:pt x="1467" y="1529"/>
                    <a:pt x="1356" y="1586"/>
                  </a:cubicBezTo>
                  <a:cubicBezTo>
                    <a:pt x="1264" y="1660"/>
                    <a:pt x="1133" y="1715"/>
                    <a:pt x="984" y="1734"/>
                  </a:cubicBezTo>
                  <a:cubicBezTo>
                    <a:pt x="1133" y="1715"/>
                    <a:pt x="1264" y="1660"/>
                    <a:pt x="1375" y="1604"/>
                  </a:cubicBezTo>
                  <a:cubicBezTo>
                    <a:pt x="1487" y="1529"/>
                    <a:pt x="1561" y="1437"/>
                    <a:pt x="1616" y="1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756402" y="5234545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54" y="0"/>
                  </a:moveTo>
                  <a:lnTo>
                    <a:pt x="354" y="0"/>
                  </a:lnTo>
                  <a:cubicBezTo>
                    <a:pt x="354" y="0"/>
                    <a:pt x="0" y="614"/>
                    <a:pt x="594" y="985"/>
                  </a:cubicBezTo>
                  <a:cubicBezTo>
                    <a:pt x="670" y="1032"/>
                    <a:pt x="750" y="1052"/>
                    <a:pt x="827" y="1052"/>
                  </a:cubicBezTo>
                  <a:cubicBezTo>
                    <a:pt x="1148" y="1052"/>
                    <a:pt x="1432" y="705"/>
                    <a:pt x="1282" y="465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767234" y="5234545"/>
              <a:ext cx="49905" cy="47756"/>
            </a:xfrm>
            <a:custGeom>
              <a:avLst/>
              <a:gdLst/>
              <a:ahLst/>
              <a:cxnLst/>
              <a:rect l="l" t="t" r="r" b="b"/>
              <a:pathLst>
                <a:path w="1115" h="1067" extrusionOk="0">
                  <a:moveTo>
                    <a:pt x="92" y="0"/>
                  </a:moveTo>
                  <a:cubicBezTo>
                    <a:pt x="92" y="0"/>
                    <a:pt x="75" y="37"/>
                    <a:pt x="55" y="94"/>
                  </a:cubicBezTo>
                  <a:cubicBezTo>
                    <a:pt x="37" y="149"/>
                    <a:pt x="18" y="242"/>
                    <a:pt x="0" y="354"/>
                  </a:cubicBezTo>
                  <a:lnTo>
                    <a:pt x="0" y="520"/>
                  </a:lnTo>
                  <a:cubicBezTo>
                    <a:pt x="18" y="577"/>
                    <a:pt x="37" y="632"/>
                    <a:pt x="75" y="706"/>
                  </a:cubicBezTo>
                  <a:cubicBezTo>
                    <a:pt x="92" y="762"/>
                    <a:pt x="130" y="817"/>
                    <a:pt x="186" y="874"/>
                  </a:cubicBezTo>
                  <a:cubicBezTo>
                    <a:pt x="241" y="911"/>
                    <a:pt x="297" y="966"/>
                    <a:pt x="352" y="1003"/>
                  </a:cubicBezTo>
                  <a:cubicBezTo>
                    <a:pt x="409" y="1040"/>
                    <a:pt x="483" y="1059"/>
                    <a:pt x="557" y="1059"/>
                  </a:cubicBezTo>
                  <a:cubicBezTo>
                    <a:pt x="579" y="1065"/>
                    <a:pt x="601" y="1067"/>
                    <a:pt x="622" y="1067"/>
                  </a:cubicBezTo>
                  <a:cubicBezTo>
                    <a:pt x="673" y="1067"/>
                    <a:pt x="722" y="1054"/>
                    <a:pt x="761" y="1040"/>
                  </a:cubicBezTo>
                  <a:cubicBezTo>
                    <a:pt x="892" y="985"/>
                    <a:pt x="984" y="892"/>
                    <a:pt x="1040" y="799"/>
                  </a:cubicBezTo>
                  <a:cubicBezTo>
                    <a:pt x="1077" y="762"/>
                    <a:pt x="1095" y="706"/>
                    <a:pt x="1095" y="669"/>
                  </a:cubicBezTo>
                  <a:cubicBezTo>
                    <a:pt x="1115" y="614"/>
                    <a:pt x="1115" y="577"/>
                    <a:pt x="1095" y="539"/>
                  </a:cubicBezTo>
                  <a:cubicBezTo>
                    <a:pt x="1095" y="502"/>
                    <a:pt x="1077" y="483"/>
                    <a:pt x="1077" y="465"/>
                  </a:cubicBezTo>
                  <a:lnTo>
                    <a:pt x="1058" y="446"/>
                  </a:lnTo>
                  <a:cubicBezTo>
                    <a:pt x="1058" y="437"/>
                    <a:pt x="1054" y="433"/>
                    <a:pt x="1049" y="433"/>
                  </a:cubicBezTo>
                  <a:cubicBezTo>
                    <a:pt x="1045" y="433"/>
                    <a:pt x="1040" y="437"/>
                    <a:pt x="1040" y="446"/>
                  </a:cubicBezTo>
                  <a:cubicBezTo>
                    <a:pt x="1021" y="446"/>
                    <a:pt x="1021" y="465"/>
                    <a:pt x="1021" y="465"/>
                  </a:cubicBezTo>
                  <a:cubicBezTo>
                    <a:pt x="1021" y="465"/>
                    <a:pt x="1021" y="483"/>
                    <a:pt x="1040" y="483"/>
                  </a:cubicBezTo>
                  <a:cubicBezTo>
                    <a:pt x="1040" y="502"/>
                    <a:pt x="1058" y="520"/>
                    <a:pt x="1058" y="557"/>
                  </a:cubicBezTo>
                  <a:cubicBezTo>
                    <a:pt x="1058" y="577"/>
                    <a:pt x="1077" y="614"/>
                    <a:pt x="1058" y="651"/>
                  </a:cubicBezTo>
                  <a:cubicBezTo>
                    <a:pt x="1058" y="688"/>
                    <a:pt x="1040" y="743"/>
                    <a:pt x="1021" y="780"/>
                  </a:cubicBezTo>
                  <a:cubicBezTo>
                    <a:pt x="966" y="874"/>
                    <a:pt x="872" y="966"/>
                    <a:pt x="761" y="1003"/>
                  </a:cubicBezTo>
                  <a:cubicBezTo>
                    <a:pt x="687" y="1022"/>
                    <a:pt x="632" y="1040"/>
                    <a:pt x="557" y="1040"/>
                  </a:cubicBezTo>
                  <a:cubicBezTo>
                    <a:pt x="501" y="1040"/>
                    <a:pt x="427" y="1022"/>
                    <a:pt x="372" y="985"/>
                  </a:cubicBezTo>
                  <a:cubicBezTo>
                    <a:pt x="315" y="948"/>
                    <a:pt x="241" y="892"/>
                    <a:pt x="204" y="854"/>
                  </a:cubicBezTo>
                  <a:cubicBezTo>
                    <a:pt x="149" y="799"/>
                    <a:pt x="112" y="743"/>
                    <a:pt x="75" y="688"/>
                  </a:cubicBezTo>
                  <a:lnTo>
                    <a:pt x="18" y="520"/>
                  </a:lnTo>
                  <a:lnTo>
                    <a:pt x="18" y="354"/>
                  </a:lnTo>
                  <a:cubicBezTo>
                    <a:pt x="18" y="242"/>
                    <a:pt x="37" y="149"/>
                    <a:pt x="75" y="94"/>
                  </a:cubicBezTo>
                  <a:cubicBezTo>
                    <a:pt x="92" y="37"/>
                    <a:pt x="112" y="19"/>
                    <a:pt x="112" y="19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771351" y="5220491"/>
              <a:ext cx="62437" cy="41535"/>
            </a:xfrm>
            <a:custGeom>
              <a:avLst/>
              <a:gdLst/>
              <a:ahLst/>
              <a:cxnLst/>
              <a:rect l="l" t="t" r="r" b="b"/>
              <a:pathLst>
                <a:path w="1395" h="928" extrusionOk="0">
                  <a:moveTo>
                    <a:pt x="755" y="1"/>
                  </a:moveTo>
                  <a:cubicBezTo>
                    <a:pt x="658" y="1"/>
                    <a:pt x="549" y="22"/>
                    <a:pt x="428" y="73"/>
                  </a:cubicBezTo>
                  <a:cubicBezTo>
                    <a:pt x="0" y="240"/>
                    <a:pt x="112" y="908"/>
                    <a:pt x="483" y="928"/>
                  </a:cubicBezTo>
                  <a:lnTo>
                    <a:pt x="1394" y="408"/>
                  </a:lnTo>
                  <a:cubicBezTo>
                    <a:pt x="1394" y="408"/>
                    <a:pt x="1184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777214" y="5219775"/>
              <a:ext cx="54022" cy="43057"/>
            </a:xfrm>
            <a:custGeom>
              <a:avLst/>
              <a:gdLst/>
              <a:ahLst/>
              <a:cxnLst/>
              <a:rect l="l" t="t" r="r" b="b"/>
              <a:pathLst>
                <a:path w="1207" h="962" extrusionOk="0">
                  <a:moveTo>
                    <a:pt x="610" y="1"/>
                  </a:moveTo>
                  <a:cubicBezTo>
                    <a:pt x="575" y="1"/>
                    <a:pt x="538" y="6"/>
                    <a:pt x="501" y="15"/>
                  </a:cubicBezTo>
                  <a:cubicBezTo>
                    <a:pt x="427" y="33"/>
                    <a:pt x="372" y="52"/>
                    <a:pt x="297" y="70"/>
                  </a:cubicBezTo>
                  <a:cubicBezTo>
                    <a:pt x="223" y="107"/>
                    <a:pt x="167" y="144"/>
                    <a:pt x="129" y="201"/>
                  </a:cubicBezTo>
                  <a:cubicBezTo>
                    <a:pt x="74" y="256"/>
                    <a:pt x="37" y="312"/>
                    <a:pt x="18" y="387"/>
                  </a:cubicBezTo>
                  <a:cubicBezTo>
                    <a:pt x="0" y="516"/>
                    <a:pt x="18" y="647"/>
                    <a:pt x="55" y="758"/>
                  </a:cubicBezTo>
                  <a:cubicBezTo>
                    <a:pt x="92" y="795"/>
                    <a:pt x="112" y="832"/>
                    <a:pt x="149" y="869"/>
                  </a:cubicBezTo>
                  <a:cubicBezTo>
                    <a:pt x="186" y="907"/>
                    <a:pt x="223" y="924"/>
                    <a:pt x="241" y="944"/>
                  </a:cubicBezTo>
                  <a:cubicBezTo>
                    <a:pt x="278" y="944"/>
                    <a:pt x="297" y="962"/>
                    <a:pt x="315" y="962"/>
                  </a:cubicBezTo>
                  <a:lnTo>
                    <a:pt x="352" y="962"/>
                  </a:lnTo>
                  <a:cubicBezTo>
                    <a:pt x="372" y="962"/>
                    <a:pt x="372" y="944"/>
                    <a:pt x="372" y="944"/>
                  </a:cubicBezTo>
                  <a:cubicBezTo>
                    <a:pt x="372" y="924"/>
                    <a:pt x="372" y="907"/>
                    <a:pt x="352" y="907"/>
                  </a:cubicBezTo>
                  <a:lnTo>
                    <a:pt x="334" y="907"/>
                  </a:lnTo>
                  <a:cubicBezTo>
                    <a:pt x="315" y="907"/>
                    <a:pt x="297" y="907"/>
                    <a:pt x="260" y="887"/>
                  </a:cubicBezTo>
                  <a:cubicBezTo>
                    <a:pt x="241" y="887"/>
                    <a:pt x="204" y="869"/>
                    <a:pt x="186" y="850"/>
                  </a:cubicBezTo>
                  <a:cubicBezTo>
                    <a:pt x="149" y="813"/>
                    <a:pt x="112" y="776"/>
                    <a:pt x="92" y="739"/>
                  </a:cubicBezTo>
                  <a:cubicBezTo>
                    <a:pt x="55" y="647"/>
                    <a:pt x="18" y="516"/>
                    <a:pt x="55" y="387"/>
                  </a:cubicBezTo>
                  <a:cubicBezTo>
                    <a:pt x="74" y="330"/>
                    <a:pt x="92" y="275"/>
                    <a:pt x="149" y="219"/>
                  </a:cubicBezTo>
                  <a:cubicBezTo>
                    <a:pt x="186" y="164"/>
                    <a:pt x="241" y="127"/>
                    <a:pt x="297" y="89"/>
                  </a:cubicBezTo>
                  <a:cubicBezTo>
                    <a:pt x="372" y="70"/>
                    <a:pt x="446" y="52"/>
                    <a:pt x="501" y="33"/>
                  </a:cubicBezTo>
                  <a:cubicBezTo>
                    <a:pt x="538" y="24"/>
                    <a:pt x="571" y="20"/>
                    <a:pt x="603" y="20"/>
                  </a:cubicBezTo>
                  <a:cubicBezTo>
                    <a:pt x="636" y="20"/>
                    <a:pt x="669" y="24"/>
                    <a:pt x="706" y="33"/>
                  </a:cubicBezTo>
                  <a:cubicBezTo>
                    <a:pt x="761" y="33"/>
                    <a:pt x="835" y="52"/>
                    <a:pt x="892" y="89"/>
                  </a:cubicBezTo>
                  <a:cubicBezTo>
                    <a:pt x="947" y="107"/>
                    <a:pt x="984" y="144"/>
                    <a:pt x="1021" y="164"/>
                  </a:cubicBezTo>
                  <a:cubicBezTo>
                    <a:pt x="1114" y="238"/>
                    <a:pt x="1169" y="293"/>
                    <a:pt x="1207" y="349"/>
                  </a:cubicBezTo>
                  <a:cubicBezTo>
                    <a:pt x="1169" y="293"/>
                    <a:pt x="1114" y="219"/>
                    <a:pt x="1040" y="164"/>
                  </a:cubicBezTo>
                  <a:cubicBezTo>
                    <a:pt x="1003" y="127"/>
                    <a:pt x="947" y="89"/>
                    <a:pt x="892" y="70"/>
                  </a:cubicBezTo>
                  <a:cubicBezTo>
                    <a:pt x="835" y="33"/>
                    <a:pt x="780" y="15"/>
                    <a:pt x="706" y="15"/>
                  </a:cubicBezTo>
                  <a:cubicBezTo>
                    <a:pt x="678" y="6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796281" y="5235843"/>
              <a:ext cx="36343" cy="52814"/>
            </a:xfrm>
            <a:custGeom>
              <a:avLst/>
              <a:gdLst/>
              <a:ahLst/>
              <a:cxnLst/>
              <a:rect l="l" t="t" r="r" b="b"/>
              <a:pathLst>
                <a:path w="812" h="1180" extrusionOk="0">
                  <a:moveTo>
                    <a:pt x="302" y="0"/>
                  </a:moveTo>
                  <a:cubicBezTo>
                    <a:pt x="179" y="0"/>
                    <a:pt x="64" y="50"/>
                    <a:pt x="1" y="157"/>
                  </a:cubicBezTo>
                  <a:lnTo>
                    <a:pt x="57" y="1179"/>
                  </a:lnTo>
                  <a:cubicBezTo>
                    <a:pt x="57" y="1179"/>
                    <a:pt x="763" y="1160"/>
                    <a:pt x="800" y="491"/>
                  </a:cubicBezTo>
                  <a:cubicBezTo>
                    <a:pt x="812" y="185"/>
                    <a:pt x="541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94625" y="5234545"/>
              <a:ext cx="38268" cy="54112"/>
            </a:xfrm>
            <a:custGeom>
              <a:avLst/>
              <a:gdLst/>
              <a:ahLst/>
              <a:cxnLst/>
              <a:rect l="l" t="t" r="r" b="b"/>
              <a:pathLst>
                <a:path w="855" h="1209" extrusionOk="0">
                  <a:moveTo>
                    <a:pt x="335" y="0"/>
                  </a:moveTo>
                  <a:cubicBezTo>
                    <a:pt x="280" y="0"/>
                    <a:pt x="223" y="19"/>
                    <a:pt x="186" y="37"/>
                  </a:cubicBezTo>
                  <a:lnTo>
                    <a:pt x="75" y="94"/>
                  </a:lnTo>
                  <a:cubicBezTo>
                    <a:pt x="57" y="112"/>
                    <a:pt x="38" y="131"/>
                    <a:pt x="38" y="149"/>
                  </a:cubicBezTo>
                  <a:cubicBezTo>
                    <a:pt x="20" y="149"/>
                    <a:pt x="20" y="168"/>
                    <a:pt x="20" y="168"/>
                  </a:cubicBezTo>
                  <a:cubicBezTo>
                    <a:pt x="0" y="186"/>
                    <a:pt x="20" y="205"/>
                    <a:pt x="20" y="205"/>
                  </a:cubicBezTo>
                  <a:cubicBezTo>
                    <a:pt x="38" y="205"/>
                    <a:pt x="57" y="205"/>
                    <a:pt x="57" y="186"/>
                  </a:cubicBezTo>
                  <a:lnTo>
                    <a:pt x="75" y="168"/>
                  </a:lnTo>
                  <a:lnTo>
                    <a:pt x="112" y="131"/>
                  </a:lnTo>
                  <a:cubicBezTo>
                    <a:pt x="131" y="112"/>
                    <a:pt x="168" y="94"/>
                    <a:pt x="205" y="74"/>
                  </a:cubicBezTo>
                  <a:cubicBezTo>
                    <a:pt x="243" y="57"/>
                    <a:pt x="280" y="57"/>
                    <a:pt x="335" y="37"/>
                  </a:cubicBezTo>
                  <a:cubicBezTo>
                    <a:pt x="428" y="37"/>
                    <a:pt x="558" y="74"/>
                    <a:pt x="651" y="168"/>
                  </a:cubicBezTo>
                  <a:cubicBezTo>
                    <a:pt x="706" y="205"/>
                    <a:pt x="763" y="242"/>
                    <a:pt x="780" y="317"/>
                  </a:cubicBezTo>
                  <a:cubicBezTo>
                    <a:pt x="818" y="372"/>
                    <a:pt x="837" y="446"/>
                    <a:pt x="837" y="502"/>
                  </a:cubicBezTo>
                  <a:cubicBezTo>
                    <a:pt x="818" y="577"/>
                    <a:pt x="818" y="651"/>
                    <a:pt x="800" y="706"/>
                  </a:cubicBezTo>
                  <a:cubicBezTo>
                    <a:pt x="780" y="780"/>
                    <a:pt x="743" y="837"/>
                    <a:pt x="706" y="892"/>
                  </a:cubicBezTo>
                  <a:cubicBezTo>
                    <a:pt x="669" y="948"/>
                    <a:pt x="632" y="1003"/>
                    <a:pt x="577" y="1040"/>
                  </a:cubicBezTo>
                  <a:cubicBezTo>
                    <a:pt x="540" y="1077"/>
                    <a:pt x="483" y="1097"/>
                    <a:pt x="428" y="1114"/>
                  </a:cubicBezTo>
                  <a:cubicBezTo>
                    <a:pt x="335" y="1171"/>
                    <a:pt x="243" y="1189"/>
                    <a:pt x="186" y="1189"/>
                  </a:cubicBezTo>
                  <a:cubicBezTo>
                    <a:pt x="131" y="1208"/>
                    <a:pt x="94" y="1208"/>
                    <a:pt x="94" y="1208"/>
                  </a:cubicBezTo>
                  <a:lnTo>
                    <a:pt x="186" y="1208"/>
                  </a:lnTo>
                  <a:cubicBezTo>
                    <a:pt x="260" y="1189"/>
                    <a:pt x="335" y="1171"/>
                    <a:pt x="446" y="1134"/>
                  </a:cubicBezTo>
                  <a:cubicBezTo>
                    <a:pt x="483" y="1114"/>
                    <a:pt x="540" y="1077"/>
                    <a:pt x="595" y="1040"/>
                  </a:cubicBezTo>
                  <a:cubicBezTo>
                    <a:pt x="632" y="1003"/>
                    <a:pt x="688" y="966"/>
                    <a:pt x="725" y="911"/>
                  </a:cubicBezTo>
                  <a:cubicBezTo>
                    <a:pt x="763" y="854"/>
                    <a:pt x="800" y="780"/>
                    <a:pt x="818" y="725"/>
                  </a:cubicBezTo>
                  <a:cubicBezTo>
                    <a:pt x="837" y="651"/>
                    <a:pt x="837" y="577"/>
                    <a:pt x="855" y="502"/>
                  </a:cubicBezTo>
                  <a:cubicBezTo>
                    <a:pt x="855" y="446"/>
                    <a:pt x="837" y="372"/>
                    <a:pt x="800" y="297"/>
                  </a:cubicBezTo>
                  <a:cubicBezTo>
                    <a:pt x="780" y="242"/>
                    <a:pt x="725" y="186"/>
                    <a:pt x="669" y="131"/>
                  </a:cubicBezTo>
                  <a:cubicBezTo>
                    <a:pt x="577" y="57"/>
                    <a:pt x="446" y="19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554456" y="5205452"/>
              <a:ext cx="145462" cy="138032"/>
            </a:xfrm>
            <a:custGeom>
              <a:avLst/>
              <a:gdLst/>
              <a:ahLst/>
              <a:cxnLst/>
              <a:rect l="l" t="t" r="r" b="b"/>
              <a:pathLst>
                <a:path w="3250" h="3084" extrusionOk="0">
                  <a:moveTo>
                    <a:pt x="1615" y="1"/>
                  </a:moveTo>
                  <a:cubicBezTo>
                    <a:pt x="724" y="1"/>
                    <a:pt x="0" y="687"/>
                    <a:pt x="0" y="1542"/>
                  </a:cubicBezTo>
                  <a:cubicBezTo>
                    <a:pt x="0" y="2396"/>
                    <a:pt x="724" y="3084"/>
                    <a:pt x="1615" y="3084"/>
                  </a:cubicBezTo>
                  <a:cubicBezTo>
                    <a:pt x="2526" y="3084"/>
                    <a:pt x="3249" y="2396"/>
                    <a:pt x="3249" y="1542"/>
                  </a:cubicBezTo>
                  <a:cubicBezTo>
                    <a:pt x="3249" y="68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554456" y="5204826"/>
              <a:ext cx="145462" cy="138659"/>
            </a:xfrm>
            <a:custGeom>
              <a:avLst/>
              <a:gdLst/>
              <a:ahLst/>
              <a:cxnLst/>
              <a:rect l="l" t="t" r="r" b="b"/>
              <a:pathLst>
                <a:path w="3250" h="3098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cubicBezTo>
                    <a:pt x="1244" y="33"/>
                    <a:pt x="1114" y="70"/>
                    <a:pt x="984" y="126"/>
                  </a:cubicBezTo>
                  <a:cubicBezTo>
                    <a:pt x="706" y="238"/>
                    <a:pt x="464" y="441"/>
                    <a:pt x="278" y="683"/>
                  </a:cubicBezTo>
                  <a:cubicBezTo>
                    <a:pt x="223" y="738"/>
                    <a:pt x="186" y="813"/>
                    <a:pt x="149" y="887"/>
                  </a:cubicBezTo>
                  <a:cubicBezTo>
                    <a:pt x="129" y="943"/>
                    <a:pt x="92" y="1018"/>
                    <a:pt x="74" y="1092"/>
                  </a:cubicBezTo>
                  <a:cubicBezTo>
                    <a:pt x="37" y="1166"/>
                    <a:pt x="18" y="1241"/>
                    <a:pt x="18" y="1315"/>
                  </a:cubicBezTo>
                  <a:cubicBezTo>
                    <a:pt x="0" y="1407"/>
                    <a:pt x="0" y="1481"/>
                    <a:pt x="0" y="1556"/>
                  </a:cubicBezTo>
                  <a:cubicBezTo>
                    <a:pt x="0" y="1481"/>
                    <a:pt x="18" y="1407"/>
                    <a:pt x="18" y="1333"/>
                  </a:cubicBezTo>
                  <a:cubicBezTo>
                    <a:pt x="37" y="1258"/>
                    <a:pt x="55" y="1166"/>
                    <a:pt x="74" y="1110"/>
                  </a:cubicBezTo>
                  <a:cubicBezTo>
                    <a:pt x="112" y="1036"/>
                    <a:pt x="129" y="961"/>
                    <a:pt x="167" y="887"/>
                  </a:cubicBezTo>
                  <a:cubicBezTo>
                    <a:pt x="204" y="813"/>
                    <a:pt x="241" y="758"/>
                    <a:pt x="297" y="701"/>
                  </a:cubicBezTo>
                  <a:cubicBezTo>
                    <a:pt x="464" y="441"/>
                    <a:pt x="724" y="256"/>
                    <a:pt x="984" y="144"/>
                  </a:cubicBezTo>
                  <a:cubicBezTo>
                    <a:pt x="1114" y="89"/>
                    <a:pt x="1263" y="52"/>
                    <a:pt x="1392" y="33"/>
                  </a:cubicBezTo>
                  <a:cubicBezTo>
                    <a:pt x="1491" y="33"/>
                    <a:pt x="1582" y="25"/>
                    <a:pt x="1670" y="25"/>
                  </a:cubicBezTo>
                  <a:cubicBezTo>
                    <a:pt x="1714" y="25"/>
                    <a:pt x="1758" y="27"/>
                    <a:pt x="1801" y="33"/>
                  </a:cubicBezTo>
                  <a:cubicBezTo>
                    <a:pt x="1932" y="52"/>
                    <a:pt x="2061" y="70"/>
                    <a:pt x="2172" y="126"/>
                  </a:cubicBezTo>
                  <a:cubicBezTo>
                    <a:pt x="2303" y="163"/>
                    <a:pt x="2395" y="218"/>
                    <a:pt x="2506" y="275"/>
                  </a:cubicBezTo>
                  <a:cubicBezTo>
                    <a:pt x="2692" y="404"/>
                    <a:pt x="2860" y="553"/>
                    <a:pt x="2952" y="701"/>
                  </a:cubicBezTo>
                  <a:cubicBezTo>
                    <a:pt x="3009" y="776"/>
                    <a:pt x="3064" y="850"/>
                    <a:pt x="3101" y="924"/>
                  </a:cubicBezTo>
                  <a:cubicBezTo>
                    <a:pt x="3120" y="998"/>
                    <a:pt x="3157" y="1073"/>
                    <a:pt x="3175" y="1147"/>
                  </a:cubicBezTo>
                  <a:cubicBezTo>
                    <a:pt x="3212" y="1258"/>
                    <a:pt x="3232" y="1370"/>
                    <a:pt x="3232" y="1444"/>
                  </a:cubicBezTo>
                  <a:lnTo>
                    <a:pt x="3232" y="1518"/>
                  </a:lnTo>
                  <a:lnTo>
                    <a:pt x="3232" y="1556"/>
                  </a:lnTo>
                  <a:lnTo>
                    <a:pt x="3249" y="1556"/>
                  </a:lnTo>
                  <a:lnTo>
                    <a:pt x="3249" y="1518"/>
                  </a:lnTo>
                  <a:lnTo>
                    <a:pt x="3249" y="1444"/>
                  </a:lnTo>
                  <a:cubicBezTo>
                    <a:pt x="3249" y="1370"/>
                    <a:pt x="3232" y="1258"/>
                    <a:pt x="3194" y="1129"/>
                  </a:cubicBezTo>
                  <a:cubicBezTo>
                    <a:pt x="3175" y="1073"/>
                    <a:pt x="3157" y="998"/>
                    <a:pt x="3120" y="924"/>
                  </a:cubicBezTo>
                  <a:cubicBezTo>
                    <a:pt x="3083" y="850"/>
                    <a:pt x="3026" y="776"/>
                    <a:pt x="2972" y="683"/>
                  </a:cubicBezTo>
                  <a:cubicBezTo>
                    <a:pt x="2878" y="535"/>
                    <a:pt x="2712" y="386"/>
                    <a:pt x="2506" y="256"/>
                  </a:cubicBezTo>
                  <a:cubicBezTo>
                    <a:pt x="2414" y="201"/>
                    <a:pt x="2303" y="144"/>
                    <a:pt x="2192" y="107"/>
                  </a:cubicBezTo>
                  <a:cubicBezTo>
                    <a:pt x="2061" y="52"/>
                    <a:pt x="1932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0" y="1556"/>
                  </a:moveTo>
                  <a:cubicBezTo>
                    <a:pt x="0" y="1630"/>
                    <a:pt x="0" y="1704"/>
                    <a:pt x="18" y="1798"/>
                  </a:cubicBezTo>
                  <a:cubicBezTo>
                    <a:pt x="18" y="1872"/>
                    <a:pt x="37" y="1946"/>
                    <a:pt x="74" y="2021"/>
                  </a:cubicBezTo>
                  <a:cubicBezTo>
                    <a:pt x="55" y="1946"/>
                    <a:pt x="37" y="1872"/>
                    <a:pt x="18" y="1778"/>
                  </a:cubicBezTo>
                  <a:cubicBezTo>
                    <a:pt x="18" y="1704"/>
                    <a:pt x="0" y="1630"/>
                    <a:pt x="0" y="1556"/>
                  </a:cubicBezTo>
                  <a:close/>
                  <a:moveTo>
                    <a:pt x="3249" y="1593"/>
                  </a:moveTo>
                  <a:cubicBezTo>
                    <a:pt x="3249" y="1612"/>
                    <a:pt x="3249" y="1630"/>
                    <a:pt x="3232" y="1667"/>
                  </a:cubicBezTo>
                  <a:cubicBezTo>
                    <a:pt x="3232" y="1741"/>
                    <a:pt x="3212" y="1853"/>
                    <a:pt x="3175" y="1983"/>
                  </a:cubicBezTo>
                  <a:cubicBezTo>
                    <a:pt x="3157" y="2038"/>
                    <a:pt x="3138" y="2113"/>
                    <a:pt x="3101" y="2187"/>
                  </a:cubicBezTo>
                  <a:cubicBezTo>
                    <a:pt x="3138" y="2113"/>
                    <a:pt x="3175" y="2038"/>
                    <a:pt x="3194" y="1983"/>
                  </a:cubicBezTo>
                  <a:cubicBezTo>
                    <a:pt x="3232" y="1853"/>
                    <a:pt x="3232" y="1741"/>
                    <a:pt x="3249" y="1667"/>
                  </a:cubicBezTo>
                  <a:lnTo>
                    <a:pt x="3249" y="1593"/>
                  </a:lnTo>
                  <a:close/>
                  <a:moveTo>
                    <a:pt x="74" y="2021"/>
                  </a:moveTo>
                  <a:cubicBezTo>
                    <a:pt x="92" y="2095"/>
                    <a:pt x="129" y="2169"/>
                    <a:pt x="149" y="2224"/>
                  </a:cubicBezTo>
                  <a:cubicBezTo>
                    <a:pt x="186" y="2298"/>
                    <a:pt x="241" y="2373"/>
                    <a:pt x="278" y="2429"/>
                  </a:cubicBezTo>
                  <a:cubicBezTo>
                    <a:pt x="464" y="2670"/>
                    <a:pt x="706" y="2856"/>
                    <a:pt x="984" y="2967"/>
                  </a:cubicBezTo>
                  <a:cubicBezTo>
                    <a:pt x="706" y="2856"/>
                    <a:pt x="464" y="2670"/>
                    <a:pt x="297" y="2429"/>
                  </a:cubicBezTo>
                  <a:cubicBezTo>
                    <a:pt x="241" y="2355"/>
                    <a:pt x="204" y="2298"/>
                    <a:pt x="167" y="2224"/>
                  </a:cubicBezTo>
                  <a:cubicBezTo>
                    <a:pt x="129" y="2150"/>
                    <a:pt x="112" y="2076"/>
                    <a:pt x="74" y="2021"/>
                  </a:cubicBezTo>
                  <a:close/>
                  <a:moveTo>
                    <a:pt x="2972" y="2410"/>
                  </a:moveTo>
                  <a:cubicBezTo>
                    <a:pt x="2860" y="2558"/>
                    <a:pt x="2712" y="2726"/>
                    <a:pt x="2506" y="2838"/>
                  </a:cubicBezTo>
                  <a:cubicBezTo>
                    <a:pt x="2414" y="2912"/>
                    <a:pt x="2303" y="2949"/>
                    <a:pt x="2172" y="3004"/>
                  </a:cubicBezTo>
                  <a:cubicBezTo>
                    <a:pt x="2061" y="3041"/>
                    <a:pt x="1932" y="3061"/>
                    <a:pt x="1801" y="3078"/>
                  </a:cubicBezTo>
                  <a:cubicBezTo>
                    <a:pt x="1736" y="3088"/>
                    <a:pt x="1671" y="3093"/>
                    <a:pt x="1604" y="3093"/>
                  </a:cubicBezTo>
                  <a:cubicBezTo>
                    <a:pt x="1537" y="3093"/>
                    <a:pt x="1468" y="3088"/>
                    <a:pt x="1394" y="3079"/>
                  </a:cubicBezTo>
                  <a:lnTo>
                    <a:pt x="1394" y="3079"/>
                  </a:lnTo>
                  <a:cubicBezTo>
                    <a:pt x="1542" y="3098"/>
                    <a:pt x="1672" y="3098"/>
                    <a:pt x="1801" y="3098"/>
                  </a:cubicBezTo>
                  <a:cubicBezTo>
                    <a:pt x="1932" y="3078"/>
                    <a:pt x="2061" y="3041"/>
                    <a:pt x="2192" y="3004"/>
                  </a:cubicBezTo>
                  <a:cubicBezTo>
                    <a:pt x="2303" y="2967"/>
                    <a:pt x="2414" y="2912"/>
                    <a:pt x="2506" y="2856"/>
                  </a:cubicBezTo>
                  <a:cubicBezTo>
                    <a:pt x="2712" y="2726"/>
                    <a:pt x="2860" y="2578"/>
                    <a:pt x="2972" y="24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576030" y="5225414"/>
              <a:ext cx="102271" cy="98108"/>
            </a:xfrm>
            <a:custGeom>
              <a:avLst/>
              <a:gdLst/>
              <a:ahLst/>
              <a:cxnLst/>
              <a:rect l="l" t="t" r="r" b="b"/>
              <a:pathLst>
                <a:path w="2285" h="2192" extrusionOk="0">
                  <a:moveTo>
                    <a:pt x="1133" y="1"/>
                  </a:moveTo>
                  <a:cubicBezTo>
                    <a:pt x="502" y="1"/>
                    <a:pt x="1" y="501"/>
                    <a:pt x="1" y="1096"/>
                  </a:cubicBezTo>
                  <a:cubicBezTo>
                    <a:pt x="1" y="1690"/>
                    <a:pt x="502" y="2192"/>
                    <a:pt x="1133" y="2192"/>
                  </a:cubicBezTo>
                  <a:cubicBezTo>
                    <a:pt x="1784" y="2192"/>
                    <a:pt x="2284" y="1690"/>
                    <a:pt x="2284" y="1096"/>
                  </a:cubicBezTo>
                  <a:cubicBezTo>
                    <a:pt x="2284" y="501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575179" y="5225190"/>
              <a:ext cx="103972" cy="98332"/>
            </a:xfrm>
            <a:custGeom>
              <a:avLst/>
              <a:gdLst/>
              <a:ahLst/>
              <a:cxnLst/>
              <a:rect l="l" t="t" r="r" b="b"/>
              <a:pathLst>
                <a:path w="2323" h="2197" extrusionOk="0">
                  <a:moveTo>
                    <a:pt x="2303" y="1231"/>
                  </a:moveTo>
                  <a:cubicBezTo>
                    <a:pt x="2303" y="1231"/>
                    <a:pt x="2286" y="1249"/>
                    <a:pt x="2286" y="1268"/>
                  </a:cubicBezTo>
                  <a:lnTo>
                    <a:pt x="2286" y="1323"/>
                  </a:lnTo>
                  <a:cubicBezTo>
                    <a:pt x="2266" y="1361"/>
                    <a:pt x="2266" y="1380"/>
                    <a:pt x="2266" y="1398"/>
                  </a:cubicBezTo>
                  <a:cubicBezTo>
                    <a:pt x="2266" y="1380"/>
                    <a:pt x="2286" y="1361"/>
                    <a:pt x="2286" y="1343"/>
                  </a:cubicBezTo>
                  <a:cubicBezTo>
                    <a:pt x="2286" y="1306"/>
                    <a:pt x="2286" y="1286"/>
                    <a:pt x="2303" y="1268"/>
                  </a:cubicBezTo>
                  <a:lnTo>
                    <a:pt x="2303" y="1231"/>
                  </a:lnTo>
                  <a:close/>
                  <a:moveTo>
                    <a:pt x="2118" y="1714"/>
                  </a:moveTo>
                  <a:lnTo>
                    <a:pt x="2118" y="1714"/>
                  </a:lnTo>
                  <a:cubicBezTo>
                    <a:pt x="2026" y="1826"/>
                    <a:pt x="1932" y="1918"/>
                    <a:pt x="1783" y="2011"/>
                  </a:cubicBezTo>
                  <a:cubicBezTo>
                    <a:pt x="1932" y="1937"/>
                    <a:pt x="2043" y="1826"/>
                    <a:pt x="2118" y="1714"/>
                  </a:cubicBezTo>
                  <a:close/>
                  <a:moveTo>
                    <a:pt x="1183" y="1"/>
                  </a:moveTo>
                  <a:cubicBezTo>
                    <a:pt x="1025" y="1"/>
                    <a:pt x="859" y="37"/>
                    <a:pt x="706" y="98"/>
                  </a:cubicBezTo>
                  <a:cubicBezTo>
                    <a:pt x="614" y="135"/>
                    <a:pt x="521" y="191"/>
                    <a:pt x="429" y="246"/>
                  </a:cubicBezTo>
                  <a:cubicBezTo>
                    <a:pt x="354" y="321"/>
                    <a:pt x="261" y="395"/>
                    <a:pt x="206" y="488"/>
                  </a:cubicBezTo>
                  <a:cubicBezTo>
                    <a:pt x="149" y="581"/>
                    <a:pt x="94" y="674"/>
                    <a:pt x="57" y="766"/>
                  </a:cubicBezTo>
                  <a:cubicBezTo>
                    <a:pt x="20" y="878"/>
                    <a:pt x="1" y="989"/>
                    <a:pt x="1" y="1101"/>
                  </a:cubicBezTo>
                  <a:cubicBezTo>
                    <a:pt x="1" y="1212"/>
                    <a:pt x="20" y="1323"/>
                    <a:pt x="57" y="1435"/>
                  </a:cubicBezTo>
                  <a:cubicBezTo>
                    <a:pt x="94" y="1528"/>
                    <a:pt x="149" y="1621"/>
                    <a:pt x="206" y="1714"/>
                  </a:cubicBezTo>
                  <a:cubicBezTo>
                    <a:pt x="280" y="1806"/>
                    <a:pt x="354" y="1881"/>
                    <a:pt x="429" y="1955"/>
                  </a:cubicBezTo>
                  <a:cubicBezTo>
                    <a:pt x="521" y="2011"/>
                    <a:pt x="614" y="2066"/>
                    <a:pt x="706" y="2103"/>
                  </a:cubicBezTo>
                  <a:cubicBezTo>
                    <a:pt x="614" y="2048"/>
                    <a:pt x="521" y="2011"/>
                    <a:pt x="446" y="1937"/>
                  </a:cubicBezTo>
                  <a:cubicBezTo>
                    <a:pt x="354" y="1881"/>
                    <a:pt x="280" y="1806"/>
                    <a:pt x="224" y="1714"/>
                  </a:cubicBezTo>
                  <a:cubicBezTo>
                    <a:pt x="149" y="1621"/>
                    <a:pt x="112" y="1528"/>
                    <a:pt x="75" y="1417"/>
                  </a:cubicBezTo>
                  <a:cubicBezTo>
                    <a:pt x="38" y="1323"/>
                    <a:pt x="20" y="1212"/>
                    <a:pt x="20" y="1101"/>
                  </a:cubicBezTo>
                  <a:cubicBezTo>
                    <a:pt x="20" y="989"/>
                    <a:pt x="38" y="878"/>
                    <a:pt x="75" y="786"/>
                  </a:cubicBezTo>
                  <a:cubicBezTo>
                    <a:pt x="112" y="674"/>
                    <a:pt x="149" y="581"/>
                    <a:pt x="224" y="488"/>
                  </a:cubicBezTo>
                  <a:cubicBezTo>
                    <a:pt x="280" y="414"/>
                    <a:pt x="354" y="321"/>
                    <a:pt x="446" y="266"/>
                  </a:cubicBezTo>
                  <a:cubicBezTo>
                    <a:pt x="521" y="209"/>
                    <a:pt x="614" y="154"/>
                    <a:pt x="706" y="117"/>
                  </a:cubicBezTo>
                  <a:cubicBezTo>
                    <a:pt x="861" y="55"/>
                    <a:pt x="1029" y="19"/>
                    <a:pt x="1189" y="19"/>
                  </a:cubicBezTo>
                  <a:cubicBezTo>
                    <a:pt x="1220" y="19"/>
                    <a:pt x="1252" y="20"/>
                    <a:pt x="1283" y="23"/>
                  </a:cubicBezTo>
                  <a:cubicBezTo>
                    <a:pt x="1469" y="43"/>
                    <a:pt x="1635" y="117"/>
                    <a:pt x="1783" y="191"/>
                  </a:cubicBezTo>
                  <a:cubicBezTo>
                    <a:pt x="1914" y="283"/>
                    <a:pt x="2026" y="395"/>
                    <a:pt x="2100" y="506"/>
                  </a:cubicBezTo>
                  <a:cubicBezTo>
                    <a:pt x="2174" y="600"/>
                    <a:pt x="2229" y="711"/>
                    <a:pt x="2249" y="803"/>
                  </a:cubicBezTo>
                  <a:cubicBezTo>
                    <a:pt x="2266" y="823"/>
                    <a:pt x="2266" y="860"/>
                    <a:pt x="2266" y="878"/>
                  </a:cubicBezTo>
                  <a:cubicBezTo>
                    <a:pt x="2286" y="897"/>
                    <a:pt x="2286" y="915"/>
                    <a:pt x="2286" y="934"/>
                  </a:cubicBezTo>
                  <a:lnTo>
                    <a:pt x="2286" y="989"/>
                  </a:lnTo>
                  <a:lnTo>
                    <a:pt x="2286" y="1026"/>
                  </a:lnTo>
                  <a:cubicBezTo>
                    <a:pt x="2303" y="1083"/>
                    <a:pt x="2303" y="1101"/>
                    <a:pt x="2303" y="1101"/>
                  </a:cubicBezTo>
                  <a:lnTo>
                    <a:pt x="2323" y="1101"/>
                  </a:lnTo>
                  <a:lnTo>
                    <a:pt x="2323" y="1026"/>
                  </a:lnTo>
                  <a:lnTo>
                    <a:pt x="2323" y="971"/>
                  </a:lnTo>
                  <a:cubicBezTo>
                    <a:pt x="2303" y="971"/>
                    <a:pt x="2303" y="952"/>
                    <a:pt x="2303" y="934"/>
                  </a:cubicBezTo>
                  <a:cubicBezTo>
                    <a:pt x="2303" y="915"/>
                    <a:pt x="2303" y="897"/>
                    <a:pt x="2286" y="860"/>
                  </a:cubicBezTo>
                  <a:cubicBezTo>
                    <a:pt x="2286" y="841"/>
                    <a:pt x="2286" y="823"/>
                    <a:pt x="2266" y="803"/>
                  </a:cubicBezTo>
                  <a:cubicBezTo>
                    <a:pt x="2249" y="711"/>
                    <a:pt x="2192" y="600"/>
                    <a:pt x="2118" y="488"/>
                  </a:cubicBezTo>
                  <a:cubicBezTo>
                    <a:pt x="2043" y="377"/>
                    <a:pt x="1932" y="266"/>
                    <a:pt x="1783" y="172"/>
                  </a:cubicBezTo>
                  <a:cubicBezTo>
                    <a:pt x="1654" y="98"/>
                    <a:pt x="1486" y="23"/>
                    <a:pt x="1283" y="6"/>
                  </a:cubicBezTo>
                  <a:cubicBezTo>
                    <a:pt x="1250" y="2"/>
                    <a:pt x="1217" y="1"/>
                    <a:pt x="1183" y="1"/>
                  </a:cubicBezTo>
                  <a:close/>
                  <a:moveTo>
                    <a:pt x="706" y="2103"/>
                  </a:moveTo>
                  <a:cubicBezTo>
                    <a:pt x="726" y="2123"/>
                    <a:pt x="744" y="2123"/>
                    <a:pt x="781" y="2141"/>
                  </a:cubicBezTo>
                  <a:lnTo>
                    <a:pt x="818" y="2141"/>
                  </a:lnTo>
                  <a:lnTo>
                    <a:pt x="781" y="2123"/>
                  </a:lnTo>
                  <a:cubicBezTo>
                    <a:pt x="763" y="2123"/>
                    <a:pt x="726" y="2103"/>
                    <a:pt x="706" y="2103"/>
                  </a:cubicBezTo>
                  <a:close/>
                  <a:moveTo>
                    <a:pt x="818" y="2141"/>
                  </a:moveTo>
                  <a:cubicBezTo>
                    <a:pt x="818" y="2141"/>
                    <a:pt x="837" y="2160"/>
                    <a:pt x="855" y="2160"/>
                  </a:cubicBezTo>
                  <a:cubicBezTo>
                    <a:pt x="874" y="2160"/>
                    <a:pt x="892" y="2160"/>
                    <a:pt x="929" y="2178"/>
                  </a:cubicBezTo>
                  <a:lnTo>
                    <a:pt x="1004" y="2178"/>
                  </a:lnTo>
                  <a:cubicBezTo>
                    <a:pt x="966" y="2178"/>
                    <a:pt x="949" y="2160"/>
                    <a:pt x="929" y="2160"/>
                  </a:cubicBezTo>
                  <a:cubicBezTo>
                    <a:pt x="892" y="2160"/>
                    <a:pt x="874" y="2160"/>
                    <a:pt x="855" y="2141"/>
                  </a:cubicBezTo>
                  <a:close/>
                  <a:moveTo>
                    <a:pt x="1781" y="2013"/>
                  </a:moveTo>
                  <a:cubicBezTo>
                    <a:pt x="1652" y="2104"/>
                    <a:pt x="1467" y="2160"/>
                    <a:pt x="1283" y="2178"/>
                  </a:cubicBezTo>
                  <a:lnTo>
                    <a:pt x="1004" y="2178"/>
                  </a:lnTo>
                  <a:cubicBezTo>
                    <a:pt x="1041" y="2197"/>
                    <a:pt x="1097" y="2197"/>
                    <a:pt x="1152" y="2197"/>
                  </a:cubicBezTo>
                  <a:lnTo>
                    <a:pt x="1283" y="2197"/>
                  </a:lnTo>
                  <a:cubicBezTo>
                    <a:pt x="1467" y="2160"/>
                    <a:pt x="1652" y="2104"/>
                    <a:pt x="1781" y="2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587666" y="5237051"/>
              <a:ext cx="78997" cy="74879"/>
            </a:xfrm>
            <a:custGeom>
              <a:avLst/>
              <a:gdLst/>
              <a:ahLst/>
              <a:cxnLst/>
              <a:rect l="l" t="t" r="r" b="b"/>
              <a:pathLst>
                <a:path w="1765" h="1673" extrusionOk="0">
                  <a:moveTo>
                    <a:pt x="873" y="1"/>
                  </a:moveTo>
                  <a:cubicBezTo>
                    <a:pt x="390" y="1"/>
                    <a:pt x="1" y="372"/>
                    <a:pt x="1" y="836"/>
                  </a:cubicBezTo>
                  <a:cubicBezTo>
                    <a:pt x="1" y="1301"/>
                    <a:pt x="390" y="1672"/>
                    <a:pt x="873" y="1672"/>
                  </a:cubicBezTo>
                  <a:cubicBezTo>
                    <a:pt x="1375" y="1672"/>
                    <a:pt x="1764" y="1301"/>
                    <a:pt x="1764" y="836"/>
                  </a:cubicBezTo>
                  <a:cubicBezTo>
                    <a:pt x="1764" y="372"/>
                    <a:pt x="1375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587666" y="5236738"/>
              <a:ext cx="79847" cy="75193"/>
            </a:xfrm>
            <a:custGeom>
              <a:avLst/>
              <a:gdLst/>
              <a:ahLst/>
              <a:cxnLst/>
              <a:rect l="l" t="t" r="r" b="b"/>
              <a:pathLst>
                <a:path w="1784" h="1680" extrusionOk="0">
                  <a:moveTo>
                    <a:pt x="869" y="0"/>
                  </a:moveTo>
                  <a:cubicBezTo>
                    <a:pt x="753" y="0"/>
                    <a:pt x="632" y="22"/>
                    <a:pt x="521" y="63"/>
                  </a:cubicBezTo>
                  <a:cubicBezTo>
                    <a:pt x="447" y="100"/>
                    <a:pt x="390" y="137"/>
                    <a:pt x="316" y="193"/>
                  </a:cubicBezTo>
                  <a:lnTo>
                    <a:pt x="150" y="360"/>
                  </a:lnTo>
                  <a:cubicBezTo>
                    <a:pt x="93" y="434"/>
                    <a:pt x="56" y="508"/>
                    <a:pt x="38" y="602"/>
                  </a:cubicBezTo>
                  <a:cubicBezTo>
                    <a:pt x="1" y="676"/>
                    <a:pt x="1" y="750"/>
                    <a:pt x="1" y="843"/>
                  </a:cubicBezTo>
                  <a:cubicBezTo>
                    <a:pt x="1" y="750"/>
                    <a:pt x="19" y="676"/>
                    <a:pt x="56" y="602"/>
                  </a:cubicBezTo>
                  <a:cubicBezTo>
                    <a:pt x="75" y="528"/>
                    <a:pt x="112" y="453"/>
                    <a:pt x="167" y="379"/>
                  </a:cubicBezTo>
                  <a:cubicBezTo>
                    <a:pt x="205" y="305"/>
                    <a:pt x="261" y="248"/>
                    <a:pt x="335" y="211"/>
                  </a:cubicBezTo>
                  <a:cubicBezTo>
                    <a:pt x="390" y="156"/>
                    <a:pt x="465" y="119"/>
                    <a:pt x="539" y="82"/>
                  </a:cubicBezTo>
                  <a:cubicBezTo>
                    <a:pt x="651" y="39"/>
                    <a:pt x="762" y="19"/>
                    <a:pt x="874" y="19"/>
                  </a:cubicBezTo>
                  <a:cubicBezTo>
                    <a:pt x="911" y="19"/>
                    <a:pt x="948" y="21"/>
                    <a:pt x="985" y="25"/>
                  </a:cubicBezTo>
                  <a:cubicBezTo>
                    <a:pt x="1115" y="45"/>
                    <a:pt x="1245" y="82"/>
                    <a:pt x="1356" y="156"/>
                  </a:cubicBezTo>
                  <a:cubicBezTo>
                    <a:pt x="1467" y="211"/>
                    <a:pt x="1542" y="305"/>
                    <a:pt x="1598" y="379"/>
                  </a:cubicBezTo>
                  <a:cubicBezTo>
                    <a:pt x="1653" y="471"/>
                    <a:pt x="1690" y="545"/>
                    <a:pt x="1710" y="620"/>
                  </a:cubicBezTo>
                  <a:cubicBezTo>
                    <a:pt x="1727" y="639"/>
                    <a:pt x="1727" y="657"/>
                    <a:pt x="1727" y="676"/>
                  </a:cubicBezTo>
                  <a:cubicBezTo>
                    <a:pt x="1727" y="676"/>
                    <a:pt x="1727" y="694"/>
                    <a:pt x="1747" y="713"/>
                  </a:cubicBezTo>
                  <a:lnTo>
                    <a:pt x="1747" y="788"/>
                  </a:lnTo>
                  <a:lnTo>
                    <a:pt x="1747" y="843"/>
                  </a:lnTo>
                  <a:lnTo>
                    <a:pt x="1784" y="843"/>
                  </a:lnTo>
                  <a:cubicBezTo>
                    <a:pt x="1784" y="843"/>
                    <a:pt x="1764" y="825"/>
                    <a:pt x="1764" y="788"/>
                  </a:cubicBezTo>
                  <a:lnTo>
                    <a:pt x="1764" y="713"/>
                  </a:lnTo>
                  <a:cubicBezTo>
                    <a:pt x="1764" y="694"/>
                    <a:pt x="1764" y="676"/>
                    <a:pt x="1747" y="657"/>
                  </a:cubicBezTo>
                  <a:lnTo>
                    <a:pt x="1747" y="620"/>
                  </a:lnTo>
                  <a:cubicBezTo>
                    <a:pt x="1710" y="545"/>
                    <a:pt x="1690" y="453"/>
                    <a:pt x="1616" y="379"/>
                  </a:cubicBezTo>
                  <a:cubicBezTo>
                    <a:pt x="1561" y="285"/>
                    <a:pt x="1467" y="193"/>
                    <a:pt x="1375" y="137"/>
                  </a:cubicBezTo>
                  <a:cubicBezTo>
                    <a:pt x="1264" y="63"/>
                    <a:pt x="1133" y="25"/>
                    <a:pt x="985" y="8"/>
                  </a:cubicBezTo>
                  <a:cubicBezTo>
                    <a:pt x="947" y="3"/>
                    <a:pt x="908" y="0"/>
                    <a:pt x="869" y="0"/>
                  </a:cubicBezTo>
                  <a:close/>
                  <a:moveTo>
                    <a:pt x="1764" y="899"/>
                  </a:moveTo>
                  <a:cubicBezTo>
                    <a:pt x="1764" y="917"/>
                    <a:pt x="1747" y="954"/>
                    <a:pt x="1747" y="973"/>
                  </a:cubicBezTo>
                  <a:cubicBezTo>
                    <a:pt x="1764" y="954"/>
                    <a:pt x="1764" y="917"/>
                    <a:pt x="1764" y="899"/>
                  </a:cubicBezTo>
                  <a:close/>
                  <a:moveTo>
                    <a:pt x="1747" y="1028"/>
                  </a:moveTo>
                  <a:cubicBezTo>
                    <a:pt x="1727" y="1028"/>
                    <a:pt x="1727" y="1048"/>
                    <a:pt x="1727" y="1065"/>
                  </a:cubicBezTo>
                  <a:cubicBezTo>
                    <a:pt x="1727" y="1048"/>
                    <a:pt x="1747" y="1028"/>
                    <a:pt x="1747" y="1028"/>
                  </a:cubicBezTo>
                  <a:close/>
                  <a:moveTo>
                    <a:pt x="1" y="843"/>
                  </a:moveTo>
                  <a:cubicBezTo>
                    <a:pt x="1" y="936"/>
                    <a:pt x="1" y="1010"/>
                    <a:pt x="38" y="1085"/>
                  </a:cubicBezTo>
                  <a:cubicBezTo>
                    <a:pt x="19" y="1010"/>
                    <a:pt x="1" y="936"/>
                    <a:pt x="1" y="843"/>
                  </a:cubicBezTo>
                  <a:close/>
                  <a:moveTo>
                    <a:pt x="1616" y="1308"/>
                  </a:moveTo>
                  <a:lnTo>
                    <a:pt x="1616" y="1308"/>
                  </a:lnTo>
                  <a:cubicBezTo>
                    <a:pt x="1542" y="1382"/>
                    <a:pt x="1467" y="1474"/>
                    <a:pt x="1356" y="1548"/>
                  </a:cubicBezTo>
                  <a:cubicBezTo>
                    <a:pt x="1467" y="1474"/>
                    <a:pt x="1561" y="1400"/>
                    <a:pt x="1616" y="1308"/>
                  </a:cubicBezTo>
                  <a:close/>
                  <a:moveTo>
                    <a:pt x="38" y="1085"/>
                  </a:moveTo>
                  <a:lnTo>
                    <a:pt x="38" y="1085"/>
                  </a:lnTo>
                  <a:cubicBezTo>
                    <a:pt x="56" y="1177"/>
                    <a:pt x="93" y="1251"/>
                    <a:pt x="150" y="1325"/>
                  </a:cubicBezTo>
                  <a:lnTo>
                    <a:pt x="316" y="1493"/>
                  </a:lnTo>
                  <a:cubicBezTo>
                    <a:pt x="390" y="1548"/>
                    <a:pt x="465" y="1585"/>
                    <a:pt x="539" y="1623"/>
                  </a:cubicBezTo>
                  <a:cubicBezTo>
                    <a:pt x="558" y="1623"/>
                    <a:pt x="576" y="1623"/>
                    <a:pt x="595" y="1642"/>
                  </a:cubicBezTo>
                  <a:lnTo>
                    <a:pt x="613" y="1642"/>
                  </a:lnTo>
                  <a:lnTo>
                    <a:pt x="595" y="1623"/>
                  </a:lnTo>
                  <a:cubicBezTo>
                    <a:pt x="576" y="1623"/>
                    <a:pt x="558" y="1605"/>
                    <a:pt x="539" y="1605"/>
                  </a:cubicBezTo>
                  <a:cubicBezTo>
                    <a:pt x="465" y="1568"/>
                    <a:pt x="390" y="1530"/>
                    <a:pt x="335" y="1493"/>
                  </a:cubicBezTo>
                  <a:cubicBezTo>
                    <a:pt x="261" y="1437"/>
                    <a:pt x="205" y="1382"/>
                    <a:pt x="167" y="1308"/>
                  </a:cubicBezTo>
                  <a:cubicBezTo>
                    <a:pt x="112" y="1251"/>
                    <a:pt x="75" y="1177"/>
                    <a:pt x="38" y="1085"/>
                  </a:cubicBezTo>
                  <a:close/>
                  <a:moveTo>
                    <a:pt x="613" y="1642"/>
                  </a:moveTo>
                  <a:cubicBezTo>
                    <a:pt x="632" y="1642"/>
                    <a:pt x="632" y="1642"/>
                    <a:pt x="650" y="1660"/>
                  </a:cubicBezTo>
                  <a:lnTo>
                    <a:pt x="707" y="1660"/>
                  </a:lnTo>
                  <a:cubicBezTo>
                    <a:pt x="687" y="1660"/>
                    <a:pt x="670" y="1642"/>
                    <a:pt x="650" y="1642"/>
                  </a:cubicBezTo>
                  <a:close/>
                  <a:moveTo>
                    <a:pt x="707" y="1660"/>
                  </a:moveTo>
                  <a:cubicBezTo>
                    <a:pt x="725" y="1660"/>
                    <a:pt x="744" y="1679"/>
                    <a:pt x="762" y="1679"/>
                  </a:cubicBezTo>
                  <a:lnTo>
                    <a:pt x="873" y="1679"/>
                  </a:lnTo>
                  <a:cubicBezTo>
                    <a:pt x="836" y="1679"/>
                    <a:pt x="799" y="1679"/>
                    <a:pt x="762" y="1660"/>
                  </a:cubicBezTo>
                  <a:close/>
                  <a:moveTo>
                    <a:pt x="1356" y="1548"/>
                  </a:moveTo>
                  <a:cubicBezTo>
                    <a:pt x="1245" y="1605"/>
                    <a:pt x="1115" y="1660"/>
                    <a:pt x="985" y="1660"/>
                  </a:cubicBezTo>
                  <a:cubicBezTo>
                    <a:pt x="967" y="1679"/>
                    <a:pt x="947" y="1679"/>
                    <a:pt x="930" y="1679"/>
                  </a:cubicBezTo>
                  <a:lnTo>
                    <a:pt x="985" y="1679"/>
                  </a:lnTo>
                  <a:cubicBezTo>
                    <a:pt x="1115" y="1660"/>
                    <a:pt x="1264" y="1605"/>
                    <a:pt x="13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581848" y="5257013"/>
              <a:ext cx="64093" cy="44668"/>
            </a:xfrm>
            <a:custGeom>
              <a:avLst/>
              <a:gdLst/>
              <a:ahLst/>
              <a:cxnLst/>
              <a:rect l="l" t="t" r="r" b="b"/>
              <a:pathLst>
                <a:path w="1432" h="998" extrusionOk="0">
                  <a:moveTo>
                    <a:pt x="354" y="0"/>
                  </a:moveTo>
                  <a:cubicBezTo>
                    <a:pt x="354" y="0"/>
                    <a:pt x="0" y="575"/>
                    <a:pt x="595" y="929"/>
                  </a:cubicBezTo>
                  <a:cubicBezTo>
                    <a:pt x="672" y="977"/>
                    <a:pt x="754" y="998"/>
                    <a:pt x="833" y="998"/>
                  </a:cubicBezTo>
                  <a:cubicBezTo>
                    <a:pt x="1151" y="998"/>
                    <a:pt x="1431" y="665"/>
                    <a:pt x="1282" y="427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592679" y="5256163"/>
              <a:ext cx="49905" cy="4610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12" y="0"/>
                  </a:moveTo>
                  <a:lnTo>
                    <a:pt x="93" y="19"/>
                  </a:lnTo>
                  <a:cubicBezTo>
                    <a:pt x="93" y="19"/>
                    <a:pt x="75" y="37"/>
                    <a:pt x="55" y="94"/>
                  </a:cubicBezTo>
                  <a:cubicBezTo>
                    <a:pt x="38" y="149"/>
                    <a:pt x="18" y="242"/>
                    <a:pt x="0" y="334"/>
                  </a:cubicBezTo>
                  <a:cubicBezTo>
                    <a:pt x="0" y="391"/>
                    <a:pt x="0" y="446"/>
                    <a:pt x="18" y="502"/>
                  </a:cubicBezTo>
                  <a:lnTo>
                    <a:pt x="18" y="334"/>
                  </a:lnTo>
                  <a:cubicBezTo>
                    <a:pt x="18" y="242"/>
                    <a:pt x="38" y="149"/>
                    <a:pt x="75" y="94"/>
                  </a:cubicBezTo>
                  <a:cubicBezTo>
                    <a:pt x="93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1040" y="428"/>
                  </a:moveTo>
                  <a:cubicBezTo>
                    <a:pt x="1021" y="428"/>
                    <a:pt x="1021" y="446"/>
                    <a:pt x="1021" y="465"/>
                  </a:cubicBezTo>
                  <a:lnTo>
                    <a:pt x="1040" y="483"/>
                  </a:lnTo>
                  <a:cubicBezTo>
                    <a:pt x="1040" y="483"/>
                    <a:pt x="1058" y="502"/>
                    <a:pt x="1058" y="539"/>
                  </a:cubicBezTo>
                  <a:cubicBezTo>
                    <a:pt x="1058" y="557"/>
                    <a:pt x="1078" y="594"/>
                    <a:pt x="1058" y="631"/>
                  </a:cubicBezTo>
                  <a:cubicBezTo>
                    <a:pt x="1058" y="669"/>
                    <a:pt x="1040" y="725"/>
                    <a:pt x="1021" y="762"/>
                  </a:cubicBezTo>
                  <a:cubicBezTo>
                    <a:pt x="966" y="854"/>
                    <a:pt x="873" y="929"/>
                    <a:pt x="761" y="966"/>
                  </a:cubicBezTo>
                  <a:cubicBezTo>
                    <a:pt x="687" y="1003"/>
                    <a:pt x="632" y="1003"/>
                    <a:pt x="558" y="1003"/>
                  </a:cubicBezTo>
                  <a:cubicBezTo>
                    <a:pt x="501" y="1003"/>
                    <a:pt x="427" y="985"/>
                    <a:pt x="372" y="948"/>
                  </a:cubicBezTo>
                  <a:lnTo>
                    <a:pt x="204" y="836"/>
                  </a:lnTo>
                  <a:cubicBezTo>
                    <a:pt x="167" y="780"/>
                    <a:pt x="112" y="743"/>
                    <a:pt x="93" y="669"/>
                  </a:cubicBezTo>
                  <a:cubicBezTo>
                    <a:pt x="55" y="631"/>
                    <a:pt x="38" y="557"/>
                    <a:pt x="18" y="502"/>
                  </a:cubicBezTo>
                  <a:lnTo>
                    <a:pt x="18" y="502"/>
                  </a:lnTo>
                  <a:cubicBezTo>
                    <a:pt x="18" y="576"/>
                    <a:pt x="38" y="631"/>
                    <a:pt x="75" y="688"/>
                  </a:cubicBezTo>
                  <a:lnTo>
                    <a:pt x="186" y="854"/>
                  </a:lnTo>
                  <a:lnTo>
                    <a:pt x="353" y="966"/>
                  </a:lnTo>
                  <a:cubicBezTo>
                    <a:pt x="427" y="1003"/>
                    <a:pt x="483" y="1022"/>
                    <a:pt x="558" y="1022"/>
                  </a:cubicBezTo>
                  <a:cubicBezTo>
                    <a:pt x="579" y="1027"/>
                    <a:pt x="601" y="1030"/>
                    <a:pt x="622" y="1030"/>
                  </a:cubicBezTo>
                  <a:cubicBezTo>
                    <a:pt x="673" y="1030"/>
                    <a:pt x="722" y="1017"/>
                    <a:pt x="761" y="1003"/>
                  </a:cubicBezTo>
                  <a:cubicBezTo>
                    <a:pt x="892" y="966"/>
                    <a:pt x="984" y="874"/>
                    <a:pt x="1040" y="780"/>
                  </a:cubicBezTo>
                  <a:cubicBezTo>
                    <a:pt x="1078" y="743"/>
                    <a:pt x="1095" y="688"/>
                    <a:pt x="1095" y="651"/>
                  </a:cubicBezTo>
                  <a:cubicBezTo>
                    <a:pt x="1115" y="594"/>
                    <a:pt x="1115" y="557"/>
                    <a:pt x="1095" y="520"/>
                  </a:cubicBezTo>
                  <a:cubicBezTo>
                    <a:pt x="1095" y="502"/>
                    <a:pt x="1078" y="465"/>
                    <a:pt x="1078" y="465"/>
                  </a:cubicBezTo>
                  <a:cubicBezTo>
                    <a:pt x="1078" y="446"/>
                    <a:pt x="1078" y="446"/>
                    <a:pt x="1058" y="446"/>
                  </a:cubicBezTo>
                  <a:lnTo>
                    <a:pt x="1058" y="4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596797" y="5242422"/>
              <a:ext cx="62437" cy="40371"/>
            </a:xfrm>
            <a:custGeom>
              <a:avLst/>
              <a:gdLst/>
              <a:ahLst/>
              <a:cxnLst/>
              <a:rect l="l" t="t" r="r" b="b"/>
              <a:pathLst>
                <a:path w="1395" h="902" extrusionOk="0">
                  <a:moveTo>
                    <a:pt x="746" y="1"/>
                  </a:moveTo>
                  <a:cubicBezTo>
                    <a:pt x="651" y="1"/>
                    <a:pt x="545" y="20"/>
                    <a:pt x="428" y="66"/>
                  </a:cubicBezTo>
                  <a:cubicBezTo>
                    <a:pt x="1" y="252"/>
                    <a:pt x="112" y="883"/>
                    <a:pt x="483" y="901"/>
                  </a:cubicBezTo>
                  <a:lnTo>
                    <a:pt x="1394" y="401"/>
                  </a:lnTo>
                  <a:cubicBezTo>
                    <a:pt x="1394" y="401"/>
                    <a:pt x="1181" y="1"/>
                    <a:pt x="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602660" y="5242243"/>
              <a:ext cx="54022" cy="41401"/>
            </a:xfrm>
            <a:custGeom>
              <a:avLst/>
              <a:gdLst/>
              <a:ahLst/>
              <a:cxnLst/>
              <a:rect l="l" t="t" r="r" b="b"/>
              <a:pathLst>
                <a:path w="1207" h="925" extrusionOk="0">
                  <a:moveTo>
                    <a:pt x="706" y="14"/>
                  </a:moveTo>
                  <a:cubicBezTo>
                    <a:pt x="780" y="33"/>
                    <a:pt x="835" y="51"/>
                    <a:pt x="892" y="70"/>
                  </a:cubicBezTo>
                  <a:cubicBezTo>
                    <a:pt x="947" y="88"/>
                    <a:pt x="984" y="125"/>
                    <a:pt x="1021" y="162"/>
                  </a:cubicBezTo>
                  <a:cubicBezTo>
                    <a:pt x="1115" y="219"/>
                    <a:pt x="1169" y="293"/>
                    <a:pt x="1207" y="330"/>
                  </a:cubicBezTo>
                  <a:cubicBezTo>
                    <a:pt x="1169" y="274"/>
                    <a:pt x="1115" y="219"/>
                    <a:pt x="1040" y="145"/>
                  </a:cubicBezTo>
                  <a:cubicBezTo>
                    <a:pt x="1003" y="107"/>
                    <a:pt x="947" y="88"/>
                    <a:pt x="892" y="51"/>
                  </a:cubicBezTo>
                  <a:cubicBezTo>
                    <a:pt x="835" y="33"/>
                    <a:pt x="780" y="14"/>
                    <a:pt x="706" y="14"/>
                  </a:cubicBezTo>
                  <a:close/>
                  <a:moveTo>
                    <a:pt x="610" y="1"/>
                  </a:moveTo>
                  <a:cubicBezTo>
                    <a:pt x="575" y="1"/>
                    <a:pt x="538" y="5"/>
                    <a:pt x="501" y="14"/>
                  </a:cubicBezTo>
                  <a:cubicBezTo>
                    <a:pt x="446" y="14"/>
                    <a:pt x="372" y="33"/>
                    <a:pt x="297" y="70"/>
                  </a:cubicBezTo>
                  <a:cubicBezTo>
                    <a:pt x="241" y="88"/>
                    <a:pt x="167" y="125"/>
                    <a:pt x="130" y="182"/>
                  </a:cubicBezTo>
                  <a:cubicBezTo>
                    <a:pt x="75" y="237"/>
                    <a:pt x="55" y="293"/>
                    <a:pt x="37" y="367"/>
                  </a:cubicBezTo>
                  <a:cubicBezTo>
                    <a:pt x="18" y="422"/>
                    <a:pt x="0" y="497"/>
                    <a:pt x="18" y="553"/>
                  </a:cubicBezTo>
                  <a:cubicBezTo>
                    <a:pt x="18" y="608"/>
                    <a:pt x="37" y="665"/>
                    <a:pt x="55" y="720"/>
                  </a:cubicBezTo>
                  <a:cubicBezTo>
                    <a:pt x="92" y="776"/>
                    <a:pt x="112" y="813"/>
                    <a:pt x="149" y="831"/>
                  </a:cubicBezTo>
                  <a:cubicBezTo>
                    <a:pt x="186" y="868"/>
                    <a:pt x="223" y="887"/>
                    <a:pt x="260" y="905"/>
                  </a:cubicBezTo>
                  <a:cubicBezTo>
                    <a:pt x="278" y="905"/>
                    <a:pt x="315" y="925"/>
                    <a:pt x="315" y="925"/>
                  </a:cubicBezTo>
                  <a:lnTo>
                    <a:pt x="352" y="925"/>
                  </a:lnTo>
                  <a:cubicBezTo>
                    <a:pt x="372" y="925"/>
                    <a:pt x="372" y="905"/>
                    <a:pt x="372" y="905"/>
                  </a:cubicBezTo>
                  <a:cubicBezTo>
                    <a:pt x="372" y="887"/>
                    <a:pt x="372" y="887"/>
                    <a:pt x="352" y="887"/>
                  </a:cubicBezTo>
                  <a:lnTo>
                    <a:pt x="335" y="868"/>
                  </a:lnTo>
                  <a:lnTo>
                    <a:pt x="260" y="868"/>
                  </a:lnTo>
                  <a:cubicBezTo>
                    <a:pt x="241" y="850"/>
                    <a:pt x="204" y="831"/>
                    <a:pt x="186" y="813"/>
                  </a:cubicBezTo>
                  <a:cubicBezTo>
                    <a:pt x="149" y="776"/>
                    <a:pt x="112" y="739"/>
                    <a:pt x="92" y="702"/>
                  </a:cubicBezTo>
                  <a:cubicBezTo>
                    <a:pt x="55" y="608"/>
                    <a:pt x="18" y="497"/>
                    <a:pt x="55" y="367"/>
                  </a:cubicBezTo>
                  <a:cubicBezTo>
                    <a:pt x="75" y="311"/>
                    <a:pt x="112" y="256"/>
                    <a:pt x="149" y="200"/>
                  </a:cubicBezTo>
                  <a:cubicBezTo>
                    <a:pt x="186" y="145"/>
                    <a:pt x="241" y="107"/>
                    <a:pt x="315" y="88"/>
                  </a:cubicBezTo>
                  <a:cubicBezTo>
                    <a:pt x="372" y="51"/>
                    <a:pt x="446" y="33"/>
                    <a:pt x="501" y="33"/>
                  </a:cubicBezTo>
                  <a:cubicBezTo>
                    <a:pt x="575" y="14"/>
                    <a:pt x="650" y="14"/>
                    <a:pt x="706" y="14"/>
                  </a:cubicBezTo>
                  <a:cubicBezTo>
                    <a:pt x="678" y="5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621727" y="5257416"/>
              <a:ext cx="36343" cy="51158"/>
            </a:xfrm>
            <a:custGeom>
              <a:avLst/>
              <a:gdLst/>
              <a:ahLst/>
              <a:cxnLst/>
              <a:rect l="l" t="t" r="r" b="b"/>
              <a:pathLst>
                <a:path w="812" h="1143" extrusionOk="0">
                  <a:moveTo>
                    <a:pt x="305" y="1"/>
                  </a:moveTo>
                  <a:cubicBezTo>
                    <a:pt x="180" y="1"/>
                    <a:pt x="64" y="50"/>
                    <a:pt x="1" y="158"/>
                  </a:cubicBezTo>
                  <a:lnTo>
                    <a:pt x="57" y="1143"/>
                  </a:lnTo>
                  <a:cubicBezTo>
                    <a:pt x="57" y="1143"/>
                    <a:pt x="763" y="1123"/>
                    <a:pt x="800" y="474"/>
                  </a:cubicBezTo>
                  <a:cubicBezTo>
                    <a:pt x="812" y="181"/>
                    <a:pt x="54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620071" y="5257013"/>
              <a:ext cx="38268" cy="51561"/>
            </a:xfrm>
            <a:custGeom>
              <a:avLst/>
              <a:gdLst/>
              <a:ahLst/>
              <a:cxnLst/>
              <a:rect l="l" t="t" r="r" b="b"/>
              <a:pathLst>
                <a:path w="855" h="1152" extrusionOk="0">
                  <a:moveTo>
                    <a:pt x="335" y="0"/>
                  </a:moveTo>
                  <a:cubicBezTo>
                    <a:pt x="280" y="0"/>
                    <a:pt x="223" y="0"/>
                    <a:pt x="186" y="18"/>
                  </a:cubicBezTo>
                  <a:lnTo>
                    <a:pt x="75" y="75"/>
                  </a:lnTo>
                  <a:cubicBezTo>
                    <a:pt x="57" y="92"/>
                    <a:pt x="38" y="112"/>
                    <a:pt x="38" y="130"/>
                  </a:cubicBezTo>
                  <a:cubicBezTo>
                    <a:pt x="20" y="130"/>
                    <a:pt x="20" y="130"/>
                    <a:pt x="20" y="149"/>
                  </a:cubicBezTo>
                  <a:cubicBezTo>
                    <a:pt x="1" y="149"/>
                    <a:pt x="20" y="167"/>
                    <a:pt x="20" y="186"/>
                  </a:cubicBezTo>
                  <a:cubicBezTo>
                    <a:pt x="38" y="186"/>
                    <a:pt x="38" y="186"/>
                    <a:pt x="57" y="167"/>
                  </a:cubicBezTo>
                  <a:cubicBezTo>
                    <a:pt x="57" y="167"/>
                    <a:pt x="57" y="149"/>
                    <a:pt x="75" y="149"/>
                  </a:cubicBezTo>
                  <a:cubicBezTo>
                    <a:pt x="75" y="130"/>
                    <a:pt x="94" y="112"/>
                    <a:pt x="112" y="112"/>
                  </a:cubicBezTo>
                  <a:cubicBezTo>
                    <a:pt x="131" y="92"/>
                    <a:pt x="168" y="75"/>
                    <a:pt x="206" y="55"/>
                  </a:cubicBezTo>
                  <a:cubicBezTo>
                    <a:pt x="243" y="37"/>
                    <a:pt x="280" y="37"/>
                    <a:pt x="335" y="37"/>
                  </a:cubicBezTo>
                  <a:cubicBezTo>
                    <a:pt x="351" y="34"/>
                    <a:pt x="369" y="32"/>
                    <a:pt x="387" y="32"/>
                  </a:cubicBezTo>
                  <a:cubicBezTo>
                    <a:pt x="473" y="32"/>
                    <a:pt x="574" y="68"/>
                    <a:pt x="651" y="130"/>
                  </a:cubicBezTo>
                  <a:cubicBezTo>
                    <a:pt x="706" y="167"/>
                    <a:pt x="743" y="223"/>
                    <a:pt x="780" y="278"/>
                  </a:cubicBezTo>
                  <a:cubicBezTo>
                    <a:pt x="818" y="335"/>
                    <a:pt x="837" y="409"/>
                    <a:pt x="837" y="483"/>
                  </a:cubicBezTo>
                  <a:cubicBezTo>
                    <a:pt x="818" y="538"/>
                    <a:pt x="818" y="612"/>
                    <a:pt x="800" y="669"/>
                  </a:cubicBezTo>
                  <a:cubicBezTo>
                    <a:pt x="780" y="743"/>
                    <a:pt x="743" y="798"/>
                    <a:pt x="706" y="855"/>
                  </a:cubicBezTo>
                  <a:cubicBezTo>
                    <a:pt x="669" y="910"/>
                    <a:pt x="614" y="947"/>
                    <a:pt x="577" y="984"/>
                  </a:cubicBezTo>
                  <a:cubicBezTo>
                    <a:pt x="521" y="1021"/>
                    <a:pt x="483" y="1040"/>
                    <a:pt x="428" y="1058"/>
                  </a:cubicBezTo>
                  <a:cubicBezTo>
                    <a:pt x="335" y="1115"/>
                    <a:pt x="243" y="1132"/>
                    <a:pt x="186" y="1132"/>
                  </a:cubicBezTo>
                  <a:cubicBezTo>
                    <a:pt x="131" y="1152"/>
                    <a:pt x="94" y="1152"/>
                    <a:pt x="94" y="1152"/>
                  </a:cubicBezTo>
                  <a:lnTo>
                    <a:pt x="186" y="1152"/>
                  </a:lnTo>
                  <a:cubicBezTo>
                    <a:pt x="243" y="1132"/>
                    <a:pt x="335" y="1115"/>
                    <a:pt x="428" y="1077"/>
                  </a:cubicBezTo>
                  <a:cubicBezTo>
                    <a:pt x="483" y="1058"/>
                    <a:pt x="540" y="1021"/>
                    <a:pt x="577" y="1003"/>
                  </a:cubicBezTo>
                  <a:cubicBezTo>
                    <a:pt x="632" y="966"/>
                    <a:pt x="688" y="910"/>
                    <a:pt x="726" y="855"/>
                  </a:cubicBezTo>
                  <a:cubicBezTo>
                    <a:pt x="763" y="817"/>
                    <a:pt x="800" y="743"/>
                    <a:pt x="818" y="687"/>
                  </a:cubicBezTo>
                  <a:cubicBezTo>
                    <a:pt x="837" y="612"/>
                    <a:pt x="855" y="538"/>
                    <a:pt x="855" y="483"/>
                  </a:cubicBezTo>
                  <a:cubicBezTo>
                    <a:pt x="855" y="409"/>
                    <a:pt x="837" y="335"/>
                    <a:pt x="800" y="260"/>
                  </a:cubicBezTo>
                  <a:cubicBezTo>
                    <a:pt x="780" y="204"/>
                    <a:pt x="726" y="149"/>
                    <a:pt x="669" y="112"/>
                  </a:cubicBezTo>
                  <a:cubicBezTo>
                    <a:pt x="558" y="37"/>
                    <a:pt x="446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365714" y="5230427"/>
              <a:ext cx="144701" cy="133019"/>
            </a:xfrm>
            <a:custGeom>
              <a:avLst/>
              <a:gdLst/>
              <a:ahLst/>
              <a:cxnLst/>
              <a:rect l="l" t="t" r="r" b="b"/>
              <a:pathLst>
                <a:path w="3233" h="2972" extrusionOk="0">
                  <a:moveTo>
                    <a:pt x="1617" y="0"/>
                  </a:moveTo>
                  <a:cubicBezTo>
                    <a:pt x="726" y="0"/>
                    <a:pt x="1" y="669"/>
                    <a:pt x="1" y="1486"/>
                  </a:cubicBezTo>
                  <a:cubicBezTo>
                    <a:pt x="1" y="2303"/>
                    <a:pt x="726" y="2971"/>
                    <a:pt x="1617" y="2971"/>
                  </a:cubicBezTo>
                  <a:cubicBezTo>
                    <a:pt x="2509" y="2971"/>
                    <a:pt x="3232" y="2303"/>
                    <a:pt x="3232" y="1486"/>
                  </a:cubicBezTo>
                  <a:cubicBezTo>
                    <a:pt x="3232" y="669"/>
                    <a:pt x="2509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6364908" y="5230114"/>
              <a:ext cx="146357" cy="133109"/>
            </a:xfrm>
            <a:custGeom>
              <a:avLst/>
              <a:gdLst/>
              <a:ahLst/>
              <a:cxnLst/>
              <a:rect l="l" t="t" r="r" b="b"/>
              <a:pathLst>
                <a:path w="3270" h="2974" extrusionOk="0">
                  <a:moveTo>
                    <a:pt x="2972" y="2328"/>
                  </a:moveTo>
                  <a:cubicBezTo>
                    <a:pt x="2861" y="2476"/>
                    <a:pt x="2693" y="2625"/>
                    <a:pt x="2507" y="2736"/>
                  </a:cubicBezTo>
                  <a:cubicBezTo>
                    <a:pt x="2712" y="2625"/>
                    <a:pt x="2861" y="2476"/>
                    <a:pt x="2972" y="2328"/>
                  </a:cubicBezTo>
                  <a:close/>
                  <a:moveTo>
                    <a:pt x="2505" y="2738"/>
                  </a:moveTo>
                  <a:cubicBezTo>
                    <a:pt x="2414" y="2794"/>
                    <a:pt x="2303" y="2848"/>
                    <a:pt x="2173" y="2885"/>
                  </a:cubicBezTo>
                  <a:cubicBezTo>
                    <a:pt x="2062" y="2922"/>
                    <a:pt x="1932" y="2941"/>
                    <a:pt x="1802" y="2959"/>
                  </a:cubicBezTo>
                  <a:cubicBezTo>
                    <a:pt x="1932" y="2959"/>
                    <a:pt x="2062" y="2922"/>
                    <a:pt x="2192" y="2885"/>
                  </a:cubicBezTo>
                  <a:cubicBezTo>
                    <a:pt x="2303" y="2848"/>
                    <a:pt x="2414" y="2794"/>
                    <a:pt x="2505" y="2738"/>
                  </a:cubicBezTo>
                  <a:close/>
                  <a:moveTo>
                    <a:pt x="1630" y="0"/>
                  </a:moveTo>
                  <a:cubicBezTo>
                    <a:pt x="1422" y="0"/>
                    <a:pt x="1207" y="31"/>
                    <a:pt x="1004" y="118"/>
                  </a:cubicBezTo>
                  <a:cubicBezTo>
                    <a:pt x="724" y="230"/>
                    <a:pt x="484" y="396"/>
                    <a:pt x="298" y="638"/>
                  </a:cubicBezTo>
                  <a:cubicBezTo>
                    <a:pt x="204" y="768"/>
                    <a:pt x="130" y="898"/>
                    <a:pt x="75" y="1047"/>
                  </a:cubicBezTo>
                  <a:lnTo>
                    <a:pt x="19" y="1270"/>
                  </a:lnTo>
                  <a:cubicBezTo>
                    <a:pt x="1" y="1344"/>
                    <a:pt x="1" y="1418"/>
                    <a:pt x="1" y="1493"/>
                  </a:cubicBezTo>
                  <a:cubicBezTo>
                    <a:pt x="1" y="1567"/>
                    <a:pt x="19" y="1641"/>
                    <a:pt x="19" y="1716"/>
                  </a:cubicBezTo>
                  <a:lnTo>
                    <a:pt x="75" y="1938"/>
                  </a:lnTo>
                  <a:cubicBezTo>
                    <a:pt x="130" y="2087"/>
                    <a:pt x="204" y="2216"/>
                    <a:pt x="298" y="2347"/>
                  </a:cubicBezTo>
                  <a:cubicBezTo>
                    <a:pt x="484" y="2588"/>
                    <a:pt x="724" y="2756"/>
                    <a:pt x="1004" y="2867"/>
                  </a:cubicBezTo>
                  <a:cubicBezTo>
                    <a:pt x="1196" y="2935"/>
                    <a:pt x="1399" y="2973"/>
                    <a:pt x="1597" y="2973"/>
                  </a:cubicBezTo>
                  <a:cubicBezTo>
                    <a:pt x="1666" y="2973"/>
                    <a:pt x="1734" y="2969"/>
                    <a:pt x="1802" y="2959"/>
                  </a:cubicBezTo>
                  <a:lnTo>
                    <a:pt x="1802" y="2959"/>
                  </a:lnTo>
                  <a:cubicBezTo>
                    <a:pt x="1745" y="2963"/>
                    <a:pt x="1688" y="2966"/>
                    <a:pt x="1630" y="2966"/>
                  </a:cubicBezTo>
                  <a:cubicBezTo>
                    <a:pt x="1422" y="2966"/>
                    <a:pt x="1207" y="2935"/>
                    <a:pt x="1004" y="2848"/>
                  </a:cubicBezTo>
                  <a:cubicBezTo>
                    <a:pt x="744" y="2756"/>
                    <a:pt x="484" y="2570"/>
                    <a:pt x="298" y="2328"/>
                  </a:cubicBezTo>
                  <a:cubicBezTo>
                    <a:pt x="224" y="2216"/>
                    <a:pt x="149" y="2087"/>
                    <a:pt x="93" y="1938"/>
                  </a:cubicBezTo>
                  <a:lnTo>
                    <a:pt x="38" y="1716"/>
                  </a:lnTo>
                  <a:cubicBezTo>
                    <a:pt x="19" y="1641"/>
                    <a:pt x="19" y="1567"/>
                    <a:pt x="19" y="1493"/>
                  </a:cubicBezTo>
                  <a:cubicBezTo>
                    <a:pt x="19" y="1418"/>
                    <a:pt x="19" y="1344"/>
                    <a:pt x="38" y="1270"/>
                  </a:cubicBezTo>
                  <a:lnTo>
                    <a:pt x="93" y="1047"/>
                  </a:lnTo>
                  <a:cubicBezTo>
                    <a:pt x="149" y="898"/>
                    <a:pt x="224" y="768"/>
                    <a:pt x="298" y="656"/>
                  </a:cubicBezTo>
                  <a:cubicBezTo>
                    <a:pt x="484" y="416"/>
                    <a:pt x="744" y="230"/>
                    <a:pt x="1004" y="136"/>
                  </a:cubicBezTo>
                  <a:cubicBezTo>
                    <a:pt x="1208" y="49"/>
                    <a:pt x="1424" y="19"/>
                    <a:pt x="1633" y="19"/>
                  </a:cubicBezTo>
                  <a:cubicBezTo>
                    <a:pt x="1690" y="19"/>
                    <a:pt x="1746" y="21"/>
                    <a:pt x="1802" y="25"/>
                  </a:cubicBezTo>
                  <a:cubicBezTo>
                    <a:pt x="1932" y="44"/>
                    <a:pt x="2062" y="62"/>
                    <a:pt x="2173" y="99"/>
                  </a:cubicBezTo>
                  <a:cubicBezTo>
                    <a:pt x="2304" y="136"/>
                    <a:pt x="2396" y="193"/>
                    <a:pt x="2507" y="248"/>
                  </a:cubicBezTo>
                  <a:cubicBezTo>
                    <a:pt x="2693" y="359"/>
                    <a:pt x="2861" y="508"/>
                    <a:pt x="2953" y="656"/>
                  </a:cubicBezTo>
                  <a:cubicBezTo>
                    <a:pt x="3064" y="805"/>
                    <a:pt x="3139" y="953"/>
                    <a:pt x="3176" y="1084"/>
                  </a:cubicBezTo>
                  <a:cubicBezTo>
                    <a:pt x="3213" y="1213"/>
                    <a:pt x="3232" y="1307"/>
                    <a:pt x="3232" y="1381"/>
                  </a:cubicBezTo>
                  <a:cubicBezTo>
                    <a:pt x="3250" y="1418"/>
                    <a:pt x="3250" y="1436"/>
                    <a:pt x="3250" y="1456"/>
                  </a:cubicBezTo>
                  <a:lnTo>
                    <a:pt x="3250" y="1493"/>
                  </a:lnTo>
                  <a:lnTo>
                    <a:pt x="3269" y="1493"/>
                  </a:lnTo>
                  <a:lnTo>
                    <a:pt x="3269" y="1456"/>
                  </a:lnTo>
                  <a:lnTo>
                    <a:pt x="3269" y="1381"/>
                  </a:lnTo>
                  <a:cubicBezTo>
                    <a:pt x="3250" y="1307"/>
                    <a:pt x="3250" y="1196"/>
                    <a:pt x="3195" y="1084"/>
                  </a:cubicBezTo>
                  <a:cubicBezTo>
                    <a:pt x="3158" y="953"/>
                    <a:pt x="3084" y="805"/>
                    <a:pt x="2972" y="638"/>
                  </a:cubicBezTo>
                  <a:cubicBezTo>
                    <a:pt x="2861" y="490"/>
                    <a:pt x="2712" y="359"/>
                    <a:pt x="2507" y="230"/>
                  </a:cubicBezTo>
                  <a:cubicBezTo>
                    <a:pt x="2415" y="173"/>
                    <a:pt x="2304" y="118"/>
                    <a:pt x="2192" y="81"/>
                  </a:cubicBezTo>
                  <a:cubicBezTo>
                    <a:pt x="2062" y="44"/>
                    <a:pt x="1932" y="25"/>
                    <a:pt x="1802" y="7"/>
                  </a:cubicBezTo>
                  <a:cubicBezTo>
                    <a:pt x="1745" y="3"/>
                    <a:pt x="1688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386526" y="5250344"/>
              <a:ext cx="103121" cy="93140"/>
            </a:xfrm>
            <a:custGeom>
              <a:avLst/>
              <a:gdLst/>
              <a:ahLst/>
              <a:cxnLst/>
              <a:rect l="l" t="t" r="r" b="b"/>
              <a:pathLst>
                <a:path w="2304" h="2081" extrusionOk="0">
                  <a:moveTo>
                    <a:pt x="1152" y="1"/>
                  </a:moveTo>
                  <a:cubicBezTo>
                    <a:pt x="521" y="1"/>
                    <a:pt x="1" y="464"/>
                    <a:pt x="1" y="1041"/>
                  </a:cubicBezTo>
                  <a:cubicBezTo>
                    <a:pt x="1" y="1616"/>
                    <a:pt x="521" y="2081"/>
                    <a:pt x="1152" y="2081"/>
                  </a:cubicBezTo>
                  <a:cubicBezTo>
                    <a:pt x="1784" y="2081"/>
                    <a:pt x="2304" y="1616"/>
                    <a:pt x="2304" y="1041"/>
                  </a:cubicBezTo>
                  <a:cubicBezTo>
                    <a:pt x="2304" y="464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386526" y="5249315"/>
              <a:ext cx="103121" cy="94975"/>
            </a:xfrm>
            <a:custGeom>
              <a:avLst/>
              <a:gdLst/>
              <a:ahLst/>
              <a:cxnLst/>
              <a:rect l="l" t="t" r="r" b="b"/>
              <a:pathLst>
                <a:path w="2304" h="2122" extrusionOk="0">
                  <a:moveTo>
                    <a:pt x="706" y="98"/>
                  </a:moveTo>
                  <a:cubicBezTo>
                    <a:pt x="669" y="98"/>
                    <a:pt x="650" y="116"/>
                    <a:pt x="632" y="116"/>
                  </a:cubicBezTo>
                  <a:cubicBezTo>
                    <a:pt x="613" y="135"/>
                    <a:pt x="613" y="135"/>
                    <a:pt x="595" y="135"/>
                  </a:cubicBezTo>
                  <a:lnTo>
                    <a:pt x="558" y="153"/>
                  </a:lnTo>
                  <a:cubicBezTo>
                    <a:pt x="539" y="172"/>
                    <a:pt x="521" y="172"/>
                    <a:pt x="484" y="190"/>
                  </a:cubicBezTo>
                  <a:lnTo>
                    <a:pt x="427" y="247"/>
                  </a:lnTo>
                  <a:cubicBezTo>
                    <a:pt x="335" y="302"/>
                    <a:pt x="261" y="376"/>
                    <a:pt x="204" y="469"/>
                  </a:cubicBezTo>
                  <a:cubicBezTo>
                    <a:pt x="279" y="395"/>
                    <a:pt x="353" y="321"/>
                    <a:pt x="446" y="247"/>
                  </a:cubicBezTo>
                  <a:cubicBezTo>
                    <a:pt x="464" y="247"/>
                    <a:pt x="484" y="227"/>
                    <a:pt x="501" y="209"/>
                  </a:cubicBezTo>
                  <a:cubicBezTo>
                    <a:pt x="521" y="190"/>
                    <a:pt x="539" y="190"/>
                    <a:pt x="576" y="172"/>
                  </a:cubicBezTo>
                  <a:lnTo>
                    <a:pt x="595" y="153"/>
                  </a:lnTo>
                  <a:cubicBezTo>
                    <a:pt x="613" y="153"/>
                    <a:pt x="632" y="135"/>
                    <a:pt x="632" y="135"/>
                  </a:cubicBezTo>
                  <a:cubicBezTo>
                    <a:pt x="650" y="135"/>
                    <a:pt x="687" y="116"/>
                    <a:pt x="706" y="98"/>
                  </a:cubicBezTo>
                  <a:close/>
                  <a:moveTo>
                    <a:pt x="204" y="469"/>
                  </a:moveTo>
                  <a:cubicBezTo>
                    <a:pt x="130" y="544"/>
                    <a:pt x="75" y="636"/>
                    <a:pt x="56" y="747"/>
                  </a:cubicBezTo>
                  <a:cubicBezTo>
                    <a:pt x="93" y="655"/>
                    <a:pt x="149" y="562"/>
                    <a:pt x="204" y="469"/>
                  </a:cubicBezTo>
                  <a:close/>
                  <a:moveTo>
                    <a:pt x="56" y="747"/>
                  </a:moveTo>
                  <a:lnTo>
                    <a:pt x="56" y="747"/>
                  </a:lnTo>
                  <a:cubicBezTo>
                    <a:pt x="19" y="841"/>
                    <a:pt x="1" y="952"/>
                    <a:pt x="1" y="1064"/>
                  </a:cubicBezTo>
                  <a:cubicBezTo>
                    <a:pt x="19" y="952"/>
                    <a:pt x="38" y="841"/>
                    <a:pt x="56" y="747"/>
                  </a:cubicBezTo>
                  <a:close/>
                  <a:moveTo>
                    <a:pt x="1187" y="0"/>
                  </a:moveTo>
                  <a:cubicBezTo>
                    <a:pt x="1028" y="0"/>
                    <a:pt x="861" y="36"/>
                    <a:pt x="706" y="98"/>
                  </a:cubicBezTo>
                  <a:cubicBezTo>
                    <a:pt x="858" y="52"/>
                    <a:pt x="1022" y="19"/>
                    <a:pt x="1179" y="19"/>
                  </a:cubicBezTo>
                  <a:cubicBezTo>
                    <a:pt x="1213" y="19"/>
                    <a:pt x="1248" y="20"/>
                    <a:pt x="1281" y="24"/>
                  </a:cubicBezTo>
                  <a:cubicBezTo>
                    <a:pt x="1449" y="42"/>
                    <a:pt x="1616" y="116"/>
                    <a:pt x="1764" y="190"/>
                  </a:cubicBezTo>
                  <a:cubicBezTo>
                    <a:pt x="1895" y="264"/>
                    <a:pt x="2006" y="376"/>
                    <a:pt x="2081" y="469"/>
                  </a:cubicBezTo>
                  <a:cubicBezTo>
                    <a:pt x="2173" y="581"/>
                    <a:pt x="2210" y="692"/>
                    <a:pt x="2247" y="767"/>
                  </a:cubicBezTo>
                  <a:cubicBezTo>
                    <a:pt x="2247" y="822"/>
                    <a:pt x="2266" y="859"/>
                    <a:pt x="2266" y="896"/>
                  </a:cubicBezTo>
                  <a:cubicBezTo>
                    <a:pt x="2284" y="933"/>
                    <a:pt x="2284" y="952"/>
                    <a:pt x="2284" y="989"/>
                  </a:cubicBezTo>
                  <a:lnTo>
                    <a:pt x="2284" y="1064"/>
                  </a:lnTo>
                  <a:lnTo>
                    <a:pt x="2304" y="1064"/>
                  </a:lnTo>
                  <a:lnTo>
                    <a:pt x="2304" y="989"/>
                  </a:lnTo>
                  <a:cubicBezTo>
                    <a:pt x="2304" y="952"/>
                    <a:pt x="2304" y="933"/>
                    <a:pt x="2284" y="896"/>
                  </a:cubicBezTo>
                  <a:cubicBezTo>
                    <a:pt x="2284" y="859"/>
                    <a:pt x="2284" y="822"/>
                    <a:pt x="2266" y="767"/>
                  </a:cubicBezTo>
                  <a:cubicBezTo>
                    <a:pt x="2229" y="673"/>
                    <a:pt x="2192" y="562"/>
                    <a:pt x="2099" y="469"/>
                  </a:cubicBezTo>
                  <a:cubicBezTo>
                    <a:pt x="2024" y="358"/>
                    <a:pt x="1913" y="247"/>
                    <a:pt x="1764" y="172"/>
                  </a:cubicBezTo>
                  <a:cubicBezTo>
                    <a:pt x="1635" y="98"/>
                    <a:pt x="1467" y="24"/>
                    <a:pt x="1281" y="4"/>
                  </a:cubicBezTo>
                  <a:cubicBezTo>
                    <a:pt x="1250" y="1"/>
                    <a:pt x="1219" y="0"/>
                    <a:pt x="1187" y="0"/>
                  </a:cubicBezTo>
                  <a:close/>
                  <a:moveTo>
                    <a:pt x="2304" y="1064"/>
                  </a:moveTo>
                  <a:cubicBezTo>
                    <a:pt x="2304" y="1064"/>
                    <a:pt x="2304" y="1082"/>
                    <a:pt x="2284" y="1138"/>
                  </a:cubicBezTo>
                  <a:lnTo>
                    <a:pt x="2284" y="1230"/>
                  </a:lnTo>
                  <a:cubicBezTo>
                    <a:pt x="2284" y="1193"/>
                    <a:pt x="2304" y="1175"/>
                    <a:pt x="2304" y="1138"/>
                  </a:cubicBezTo>
                  <a:lnTo>
                    <a:pt x="2304" y="1064"/>
                  </a:lnTo>
                  <a:close/>
                  <a:moveTo>
                    <a:pt x="1" y="1064"/>
                  </a:moveTo>
                  <a:cubicBezTo>
                    <a:pt x="1" y="1175"/>
                    <a:pt x="19" y="1287"/>
                    <a:pt x="56" y="1379"/>
                  </a:cubicBezTo>
                  <a:cubicBezTo>
                    <a:pt x="19" y="1267"/>
                    <a:pt x="19" y="1175"/>
                    <a:pt x="1" y="1064"/>
                  </a:cubicBezTo>
                  <a:close/>
                  <a:moveTo>
                    <a:pt x="56" y="1379"/>
                  </a:moveTo>
                  <a:cubicBezTo>
                    <a:pt x="93" y="1490"/>
                    <a:pt x="130" y="1584"/>
                    <a:pt x="204" y="1658"/>
                  </a:cubicBezTo>
                  <a:cubicBezTo>
                    <a:pt x="149" y="1564"/>
                    <a:pt x="93" y="1472"/>
                    <a:pt x="56" y="1379"/>
                  </a:cubicBezTo>
                  <a:close/>
                  <a:moveTo>
                    <a:pt x="2247" y="1361"/>
                  </a:moveTo>
                  <a:cubicBezTo>
                    <a:pt x="2229" y="1435"/>
                    <a:pt x="2173" y="1547"/>
                    <a:pt x="2099" y="1658"/>
                  </a:cubicBezTo>
                  <a:cubicBezTo>
                    <a:pt x="2173" y="1547"/>
                    <a:pt x="2229" y="1453"/>
                    <a:pt x="2247" y="1361"/>
                  </a:cubicBezTo>
                  <a:close/>
                  <a:moveTo>
                    <a:pt x="204" y="1658"/>
                  </a:moveTo>
                  <a:lnTo>
                    <a:pt x="207" y="1661"/>
                  </a:lnTo>
                  <a:lnTo>
                    <a:pt x="207" y="1661"/>
                  </a:lnTo>
                  <a:cubicBezTo>
                    <a:pt x="206" y="1660"/>
                    <a:pt x="205" y="1659"/>
                    <a:pt x="204" y="1658"/>
                  </a:cubicBezTo>
                  <a:close/>
                  <a:moveTo>
                    <a:pt x="207" y="1661"/>
                  </a:moveTo>
                  <a:cubicBezTo>
                    <a:pt x="225" y="1679"/>
                    <a:pt x="242" y="1714"/>
                    <a:pt x="261" y="1732"/>
                  </a:cubicBezTo>
                  <a:lnTo>
                    <a:pt x="316" y="1787"/>
                  </a:lnTo>
                  <a:lnTo>
                    <a:pt x="335" y="1807"/>
                  </a:lnTo>
                  <a:lnTo>
                    <a:pt x="372" y="1844"/>
                  </a:lnTo>
                  <a:cubicBezTo>
                    <a:pt x="386" y="1844"/>
                    <a:pt x="400" y="1854"/>
                    <a:pt x="414" y="1867"/>
                  </a:cubicBezTo>
                  <a:lnTo>
                    <a:pt x="414" y="1867"/>
                  </a:lnTo>
                  <a:lnTo>
                    <a:pt x="372" y="1824"/>
                  </a:lnTo>
                  <a:lnTo>
                    <a:pt x="353" y="1807"/>
                  </a:lnTo>
                  <a:lnTo>
                    <a:pt x="316" y="1769"/>
                  </a:lnTo>
                  <a:lnTo>
                    <a:pt x="261" y="1713"/>
                  </a:lnTo>
                  <a:lnTo>
                    <a:pt x="207" y="1661"/>
                  </a:lnTo>
                  <a:close/>
                  <a:moveTo>
                    <a:pt x="414" y="1867"/>
                  </a:moveTo>
                  <a:lnTo>
                    <a:pt x="427" y="1881"/>
                  </a:lnTo>
                  <a:cubicBezTo>
                    <a:pt x="423" y="1876"/>
                    <a:pt x="418" y="1871"/>
                    <a:pt x="414" y="1867"/>
                  </a:cubicBezTo>
                  <a:close/>
                  <a:moveTo>
                    <a:pt x="427" y="1881"/>
                  </a:moveTo>
                  <a:lnTo>
                    <a:pt x="427" y="1881"/>
                  </a:lnTo>
                  <a:cubicBezTo>
                    <a:pt x="446" y="1899"/>
                    <a:pt x="464" y="1918"/>
                    <a:pt x="501" y="1936"/>
                  </a:cubicBezTo>
                  <a:cubicBezTo>
                    <a:pt x="521" y="1936"/>
                    <a:pt x="539" y="1955"/>
                    <a:pt x="558" y="1973"/>
                  </a:cubicBezTo>
                  <a:lnTo>
                    <a:pt x="595" y="1992"/>
                  </a:lnTo>
                  <a:cubicBezTo>
                    <a:pt x="613" y="1992"/>
                    <a:pt x="613" y="1992"/>
                    <a:pt x="632" y="2010"/>
                  </a:cubicBezTo>
                  <a:cubicBezTo>
                    <a:pt x="650" y="2010"/>
                    <a:pt x="669" y="2029"/>
                    <a:pt x="706" y="2029"/>
                  </a:cubicBezTo>
                  <a:cubicBezTo>
                    <a:pt x="687" y="2010"/>
                    <a:pt x="650" y="2010"/>
                    <a:pt x="632" y="1992"/>
                  </a:cubicBezTo>
                  <a:cubicBezTo>
                    <a:pt x="632" y="1992"/>
                    <a:pt x="613" y="1992"/>
                    <a:pt x="595" y="1973"/>
                  </a:cubicBezTo>
                  <a:lnTo>
                    <a:pt x="558" y="1955"/>
                  </a:lnTo>
                  <a:cubicBezTo>
                    <a:pt x="539" y="1936"/>
                    <a:pt x="521" y="1936"/>
                    <a:pt x="501" y="1918"/>
                  </a:cubicBezTo>
                  <a:cubicBezTo>
                    <a:pt x="484" y="1899"/>
                    <a:pt x="464" y="1899"/>
                    <a:pt x="427" y="1881"/>
                  </a:cubicBezTo>
                  <a:close/>
                  <a:moveTo>
                    <a:pt x="706" y="2029"/>
                  </a:moveTo>
                  <a:lnTo>
                    <a:pt x="706" y="2029"/>
                  </a:lnTo>
                  <a:cubicBezTo>
                    <a:pt x="724" y="2047"/>
                    <a:pt x="744" y="2047"/>
                    <a:pt x="781" y="2067"/>
                  </a:cubicBezTo>
                  <a:lnTo>
                    <a:pt x="799" y="2067"/>
                  </a:lnTo>
                  <a:lnTo>
                    <a:pt x="836" y="2084"/>
                  </a:lnTo>
                  <a:cubicBezTo>
                    <a:pt x="873" y="2084"/>
                    <a:pt x="892" y="2084"/>
                    <a:pt x="910" y="2104"/>
                  </a:cubicBezTo>
                  <a:lnTo>
                    <a:pt x="1018" y="2104"/>
                  </a:lnTo>
                  <a:cubicBezTo>
                    <a:pt x="913" y="2093"/>
                    <a:pt x="807" y="2070"/>
                    <a:pt x="706" y="2029"/>
                  </a:cubicBezTo>
                  <a:close/>
                  <a:moveTo>
                    <a:pt x="2099" y="1658"/>
                  </a:moveTo>
                  <a:lnTo>
                    <a:pt x="2099" y="1658"/>
                  </a:lnTo>
                  <a:cubicBezTo>
                    <a:pt x="2024" y="1750"/>
                    <a:pt x="1913" y="1862"/>
                    <a:pt x="1764" y="1936"/>
                  </a:cubicBezTo>
                  <a:cubicBezTo>
                    <a:pt x="1635" y="2029"/>
                    <a:pt x="1449" y="2084"/>
                    <a:pt x="1281" y="2104"/>
                  </a:cubicBezTo>
                  <a:cubicBezTo>
                    <a:pt x="1467" y="2084"/>
                    <a:pt x="1635" y="2029"/>
                    <a:pt x="1764" y="1955"/>
                  </a:cubicBezTo>
                  <a:cubicBezTo>
                    <a:pt x="1913" y="1862"/>
                    <a:pt x="2024" y="1769"/>
                    <a:pt x="2099" y="1658"/>
                  </a:cubicBezTo>
                  <a:close/>
                  <a:moveTo>
                    <a:pt x="1018" y="2104"/>
                  </a:moveTo>
                  <a:lnTo>
                    <a:pt x="1018" y="2104"/>
                  </a:lnTo>
                  <a:cubicBezTo>
                    <a:pt x="1033" y="2105"/>
                    <a:pt x="1048" y="2106"/>
                    <a:pt x="1063" y="2107"/>
                  </a:cubicBezTo>
                  <a:lnTo>
                    <a:pt x="1063" y="2107"/>
                  </a:lnTo>
                  <a:cubicBezTo>
                    <a:pt x="1062" y="2106"/>
                    <a:pt x="1060" y="2105"/>
                    <a:pt x="1059" y="2104"/>
                  </a:cubicBezTo>
                  <a:close/>
                  <a:moveTo>
                    <a:pt x="1281" y="2104"/>
                  </a:moveTo>
                  <a:cubicBezTo>
                    <a:pt x="1259" y="2104"/>
                    <a:pt x="1244" y="2104"/>
                    <a:pt x="1231" y="2108"/>
                  </a:cubicBezTo>
                  <a:lnTo>
                    <a:pt x="1231" y="2108"/>
                  </a:lnTo>
                  <a:cubicBezTo>
                    <a:pt x="1248" y="2107"/>
                    <a:pt x="1265" y="2105"/>
                    <a:pt x="1281" y="2104"/>
                  </a:cubicBezTo>
                  <a:close/>
                  <a:moveTo>
                    <a:pt x="1063" y="2107"/>
                  </a:moveTo>
                  <a:cubicBezTo>
                    <a:pt x="1083" y="2122"/>
                    <a:pt x="1116" y="2122"/>
                    <a:pt x="1133" y="2122"/>
                  </a:cubicBezTo>
                  <a:lnTo>
                    <a:pt x="1207" y="2122"/>
                  </a:lnTo>
                  <a:cubicBezTo>
                    <a:pt x="1215" y="2115"/>
                    <a:pt x="1222" y="2110"/>
                    <a:pt x="1231" y="2108"/>
                  </a:cubicBezTo>
                  <a:lnTo>
                    <a:pt x="1231" y="2108"/>
                  </a:lnTo>
                  <a:cubicBezTo>
                    <a:pt x="1204" y="2109"/>
                    <a:pt x="1176" y="2110"/>
                    <a:pt x="1149" y="2110"/>
                  </a:cubicBezTo>
                  <a:cubicBezTo>
                    <a:pt x="1120" y="2110"/>
                    <a:pt x="1092" y="2109"/>
                    <a:pt x="1063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398163" y="5261131"/>
              <a:ext cx="78997" cy="71522"/>
            </a:xfrm>
            <a:custGeom>
              <a:avLst/>
              <a:gdLst/>
              <a:ahLst/>
              <a:cxnLst/>
              <a:rect l="l" t="t" r="r" b="b"/>
              <a:pathLst>
                <a:path w="1765" h="1598" extrusionOk="0">
                  <a:moveTo>
                    <a:pt x="892" y="0"/>
                  </a:moveTo>
                  <a:cubicBezTo>
                    <a:pt x="409" y="0"/>
                    <a:pt x="1" y="354"/>
                    <a:pt x="1" y="800"/>
                  </a:cubicBezTo>
                  <a:cubicBezTo>
                    <a:pt x="1" y="1245"/>
                    <a:pt x="409" y="1598"/>
                    <a:pt x="892" y="1598"/>
                  </a:cubicBezTo>
                  <a:cubicBezTo>
                    <a:pt x="1375" y="1598"/>
                    <a:pt x="1764" y="1245"/>
                    <a:pt x="1764" y="800"/>
                  </a:cubicBezTo>
                  <a:cubicBezTo>
                    <a:pt x="1764" y="354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398163" y="5260325"/>
              <a:ext cx="79847" cy="72731"/>
            </a:xfrm>
            <a:custGeom>
              <a:avLst/>
              <a:gdLst/>
              <a:ahLst/>
              <a:cxnLst/>
              <a:rect l="l" t="t" r="r" b="b"/>
              <a:pathLst>
                <a:path w="1784" h="1625" extrusionOk="0">
                  <a:moveTo>
                    <a:pt x="984" y="1"/>
                  </a:moveTo>
                  <a:cubicBezTo>
                    <a:pt x="836" y="1"/>
                    <a:pt x="687" y="18"/>
                    <a:pt x="539" y="75"/>
                  </a:cubicBezTo>
                  <a:cubicBezTo>
                    <a:pt x="464" y="93"/>
                    <a:pt x="390" y="130"/>
                    <a:pt x="335" y="186"/>
                  </a:cubicBezTo>
                  <a:cubicBezTo>
                    <a:pt x="279" y="223"/>
                    <a:pt x="204" y="278"/>
                    <a:pt x="167" y="353"/>
                  </a:cubicBezTo>
                  <a:cubicBezTo>
                    <a:pt x="112" y="427"/>
                    <a:pt x="75" y="501"/>
                    <a:pt x="38" y="576"/>
                  </a:cubicBezTo>
                  <a:cubicBezTo>
                    <a:pt x="19" y="650"/>
                    <a:pt x="1" y="743"/>
                    <a:pt x="1" y="818"/>
                  </a:cubicBezTo>
                  <a:cubicBezTo>
                    <a:pt x="1" y="892"/>
                    <a:pt x="19" y="984"/>
                    <a:pt x="38" y="1058"/>
                  </a:cubicBezTo>
                  <a:cubicBezTo>
                    <a:pt x="75" y="1133"/>
                    <a:pt x="112" y="1207"/>
                    <a:pt x="167" y="1281"/>
                  </a:cubicBezTo>
                  <a:cubicBezTo>
                    <a:pt x="204" y="1338"/>
                    <a:pt x="279" y="1393"/>
                    <a:pt x="335" y="1449"/>
                  </a:cubicBezTo>
                  <a:cubicBezTo>
                    <a:pt x="409" y="1504"/>
                    <a:pt x="464" y="1523"/>
                    <a:pt x="539" y="1561"/>
                  </a:cubicBezTo>
                  <a:cubicBezTo>
                    <a:pt x="484" y="1523"/>
                    <a:pt x="409" y="1486"/>
                    <a:pt x="335" y="1430"/>
                  </a:cubicBezTo>
                  <a:cubicBezTo>
                    <a:pt x="279" y="1393"/>
                    <a:pt x="224" y="1338"/>
                    <a:pt x="167" y="1263"/>
                  </a:cubicBezTo>
                  <a:cubicBezTo>
                    <a:pt x="130" y="1207"/>
                    <a:pt x="75" y="1133"/>
                    <a:pt x="56" y="1058"/>
                  </a:cubicBezTo>
                  <a:cubicBezTo>
                    <a:pt x="38" y="984"/>
                    <a:pt x="19" y="892"/>
                    <a:pt x="19" y="818"/>
                  </a:cubicBezTo>
                  <a:cubicBezTo>
                    <a:pt x="19" y="743"/>
                    <a:pt x="38" y="650"/>
                    <a:pt x="56" y="576"/>
                  </a:cubicBezTo>
                  <a:cubicBezTo>
                    <a:pt x="93" y="501"/>
                    <a:pt x="130" y="427"/>
                    <a:pt x="167" y="372"/>
                  </a:cubicBezTo>
                  <a:cubicBezTo>
                    <a:pt x="224" y="298"/>
                    <a:pt x="279" y="241"/>
                    <a:pt x="353" y="204"/>
                  </a:cubicBezTo>
                  <a:cubicBezTo>
                    <a:pt x="409" y="149"/>
                    <a:pt x="484" y="112"/>
                    <a:pt x="558" y="93"/>
                  </a:cubicBezTo>
                  <a:cubicBezTo>
                    <a:pt x="687" y="38"/>
                    <a:pt x="836" y="18"/>
                    <a:pt x="984" y="18"/>
                  </a:cubicBezTo>
                  <a:cubicBezTo>
                    <a:pt x="1115" y="38"/>
                    <a:pt x="1244" y="93"/>
                    <a:pt x="1356" y="149"/>
                  </a:cubicBezTo>
                  <a:cubicBezTo>
                    <a:pt x="1467" y="204"/>
                    <a:pt x="1541" y="298"/>
                    <a:pt x="1598" y="372"/>
                  </a:cubicBezTo>
                  <a:cubicBezTo>
                    <a:pt x="1672" y="446"/>
                    <a:pt x="1709" y="521"/>
                    <a:pt x="1727" y="595"/>
                  </a:cubicBezTo>
                  <a:cubicBezTo>
                    <a:pt x="1727" y="632"/>
                    <a:pt x="1746" y="669"/>
                    <a:pt x="1746" y="687"/>
                  </a:cubicBezTo>
                  <a:lnTo>
                    <a:pt x="1746" y="761"/>
                  </a:lnTo>
                  <a:cubicBezTo>
                    <a:pt x="1764" y="798"/>
                    <a:pt x="1764" y="818"/>
                    <a:pt x="1764" y="818"/>
                  </a:cubicBezTo>
                  <a:lnTo>
                    <a:pt x="1784" y="818"/>
                  </a:lnTo>
                  <a:lnTo>
                    <a:pt x="1784" y="761"/>
                  </a:lnTo>
                  <a:cubicBezTo>
                    <a:pt x="1784" y="743"/>
                    <a:pt x="1784" y="706"/>
                    <a:pt x="1764" y="687"/>
                  </a:cubicBezTo>
                  <a:cubicBezTo>
                    <a:pt x="1764" y="650"/>
                    <a:pt x="1764" y="632"/>
                    <a:pt x="1746" y="595"/>
                  </a:cubicBezTo>
                  <a:cubicBezTo>
                    <a:pt x="1727" y="521"/>
                    <a:pt x="1690" y="446"/>
                    <a:pt x="1616" y="353"/>
                  </a:cubicBezTo>
                  <a:cubicBezTo>
                    <a:pt x="1561" y="278"/>
                    <a:pt x="1486" y="186"/>
                    <a:pt x="1375" y="130"/>
                  </a:cubicBezTo>
                  <a:cubicBezTo>
                    <a:pt x="1264" y="75"/>
                    <a:pt x="1133" y="18"/>
                    <a:pt x="984" y="1"/>
                  </a:cubicBezTo>
                  <a:close/>
                  <a:moveTo>
                    <a:pt x="539" y="1561"/>
                  </a:moveTo>
                  <a:cubicBezTo>
                    <a:pt x="545" y="1562"/>
                    <a:pt x="551" y="1564"/>
                    <a:pt x="558" y="1565"/>
                  </a:cubicBezTo>
                  <a:lnTo>
                    <a:pt x="558" y="1565"/>
                  </a:lnTo>
                  <a:cubicBezTo>
                    <a:pt x="551" y="1563"/>
                    <a:pt x="545" y="1561"/>
                    <a:pt x="539" y="1561"/>
                  </a:cubicBezTo>
                  <a:close/>
                  <a:moveTo>
                    <a:pt x="1764" y="947"/>
                  </a:moveTo>
                  <a:lnTo>
                    <a:pt x="1764" y="947"/>
                  </a:lnTo>
                  <a:cubicBezTo>
                    <a:pt x="1746" y="966"/>
                    <a:pt x="1746" y="1003"/>
                    <a:pt x="1727" y="1041"/>
                  </a:cubicBezTo>
                  <a:cubicBezTo>
                    <a:pt x="1709" y="1115"/>
                    <a:pt x="1672" y="1189"/>
                    <a:pt x="1616" y="1263"/>
                  </a:cubicBezTo>
                  <a:cubicBezTo>
                    <a:pt x="1561" y="1356"/>
                    <a:pt x="1467" y="1430"/>
                    <a:pt x="1356" y="1486"/>
                  </a:cubicBezTo>
                  <a:cubicBezTo>
                    <a:pt x="1264" y="1561"/>
                    <a:pt x="1133" y="1598"/>
                    <a:pt x="984" y="1616"/>
                  </a:cubicBezTo>
                  <a:cubicBezTo>
                    <a:pt x="1133" y="1598"/>
                    <a:pt x="1264" y="1561"/>
                    <a:pt x="1375" y="1504"/>
                  </a:cubicBezTo>
                  <a:cubicBezTo>
                    <a:pt x="1467" y="1430"/>
                    <a:pt x="1561" y="1356"/>
                    <a:pt x="1616" y="1281"/>
                  </a:cubicBezTo>
                  <a:cubicBezTo>
                    <a:pt x="1672" y="1189"/>
                    <a:pt x="1709" y="1115"/>
                    <a:pt x="1746" y="1041"/>
                  </a:cubicBezTo>
                  <a:cubicBezTo>
                    <a:pt x="1746" y="1003"/>
                    <a:pt x="1764" y="984"/>
                    <a:pt x="1764" y="947"/>
                  </a:cubicBezTo>
                  <a:close/>
                  <a:moveTo>
                    <a:pt x="558" y="1565"/>
                  </a:moveTo>
                  <a:cubicBezTo>
                    <a:pt x="570" y="1570"/>
                    <a:pt x="582" y="1578"/>
                    <a:pt x="595" y="1578"/>
                  </a:cubicBezTo>
                  <a:lnTo>
                    <a:pt x="632" y="1598"/>
                  </a:lnTo>
                  <a:lnTo>
                    <a:pt x="650" y="1598"/>
                  </a:lnTo>
                  <a:cubicBezTo>
                    <a:pt x="669" y="1598"/>
                    <a:pt x="687" y="1598"/>
                    <a:pt x="706" y="1616"/>
                  </a:cubicBezTo>
                  <a:lnTo>
                    <a:pt x="873" y="1616"/>
                  </a:lnTo>
                  <a:cubicBezTo>
                    <a:pt x="879" y="1622"/>
                    <a:pt x="886" y="1624"/>
                    <a:pt x="892" y="1624"/>
                  </a:cubicBezTo>
                  <a:cubicBezTo>
                    <a:pt x="904" y="1624"/>
                    <a:pt x="916" y="1616"/>
                    <a:pt x="929" y="1616"/>
                  </a:cubicBezTo>
                  <a:lnTo>
                    <a:pt x="984" y="1616"/>
                  </a:lnTo>
                  <a:cubicBezTo>
                    <a:pt x="842" y="1616"/>
                    <a:pt x="700" y="1599"/>
                    <a:pt x="558" y="15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393195" y="5279437"/>
              <a:ext cx="64048" cy="43549"/>
            </a:xfrm>
            <a:custGeom>
              <a:avLst/>
              <a:gdLst/>
              <a:ahLst/>
              <a:cxnLst/>
              <a:rect l="l" t="t" r="r" b="b"/>
              <a:pathLst>
                <a:path w="1431" h="973" extrusionOk="0">
                  <a:moveTo>
                    <a:pt x="335" y="0"/>
                  </a:moveTo>
                  <a:cubicBezTo>
                    <a:pt x="335" y="0"/>
                    <a:pt x="0" y="576"/>
                    <a:pt x="575" y="911"/>
                  </a:cubicBezTo>
                  <a:cubicBezTo>
                    <a:pt x="655" y="954"/>
                    <a:pt x="737" y="973"/>
                    <a:pt x="817" y="973"/>
                  </a:cubicBezTo>
                  <a:cubicBezTo>
                    <a:pt x="1146" y="973"/>
                    <a:pt x="1431" y="652"/>
                    <a:pt x="1281" y="428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403176" y="5283599"/>
              <a:ext cx="49905" cy="39924"/>
            </a:xfrm>
            <a:custGeom>
              <a:avLst/>
              <a:gdLst/>
              <a:ahLst/>
              <a:cxnLst/>
              <a:rect l="l" t="t" r="r" b="b"/>
              <a:pathLst>
                <a:path w="1115" h="892" extrusionOk="0">
                  <a:moveTo>
                    <a:pt x="74" y="1"/>
                  </a:moveTo>
                  <a:lnTo>
                    <a:pt x="74" y="1"/>
                  </a:lnTo>
                  <a:cubicBezTo>
                    <a:pt x="37" y="56"/>
                    <a:pt x="18" y="130"/>
                    <a:pt x="18" y="241"/>
                  </a:cubicBezTo>
                  <a:cubicBezTo>
                    <a:pt x="37" y="130"/>
                    <a:pt x="55" y="56"/>
                    <a:pt x="74" y="1"/>
                  </a:cubicBezTo>
                  <a:close/>
                  <a:moveTo>
                    <a:pt x="18" y="241"/>
                  </a:moveTo>
                  <a:cubicBezTo>
                    <a:pt x="0" y="278"/>
                    <a:pt x="0" y="335"/>
                    <a:pt x="18" y="390"/>
                  </a:cubicBezTo>
                  <a:cubicBezTo>
                    <a:pt x="37" y="464"/>
                    <a:pt x="55" y="521"/>
                    <a:pt x="92" y="576"/>
                  </a:cubicBezTo>
                  <a:cubicBezTo>
                    <a:pt x="112" y="632"/>
                    <a:pt x="167" y="687"/>
                    <a:pt x="204" y="724"/>
                  </a:cubicBezTo>
                  <a:lnTo>
                    <a:pt x="372" y="836"/>
                  </a:lnTo>
                  <a:cubicBezTo>
                    <a:pt x="446" y="873"/>
                    <a:pt x="501" y="892"/>
                    <a:pt x="575" y="892"/>
                  </a:cubicBezTo>
                  <a:cubicBezTo>
                    <a:pt x="649" y="892"/>
                    <a:pt x="706" y="892"/>
                    <a:pt x="761" y="873"/>
                  </a:cubicBezTo>
                  <a:cubicBezTo>
                    <a:pt x="892" y="818"/>
                    <a:pt x="984" y="743"/>
                    <a:pt x="1058" y="650"/>
                  </a:cubicBezTo>
                  <a:cubicBezTo>
                    <a:pt x="1077" y="613"/>
                    <a:pt x="1095" y="576"/>
                    <a:pt x="1114" y="521"/>
                  </a:cubicBezTo>
                  <a:lnTo>
                    <a:pt x="1114" y="409"/>
                  </a:lnTo>
                  <a:cubicBezTo>
                    <a:pt x="1095" y="390"/>
                    <a:pt x="1095" y="353"/>
                    <a:pt x="1077" y="335"/>
                  </a:cubicBezTo>
                  <a:lnTo>
                    <a:pt x="1077" y="316"/>
                  </a:lnTo>
                  <a:lnTo>
                    <a:pt x="1040" y="316"/>
                  </a:lnTo>
                  <a:cubicBezTo>
                    <a:pt x="1021" y="316"/>
                    <a:pt x="1021" y="335"/>
                    <a:pt x="1040" y="353"/>
                  </a:cubicBezTo>
                  <a:lnTo>
                    <a:pt x="1040" y="372"/>
                  </a:lnTo>
                  <a:cubicBezTo>
                    <a:pt x="1058" y="372"/>
                    <a:pt x="1058" y="390"/>
                    <a:pt x="1077" y="427"/>
                  </a:cubicBezTo>
                  <a:lnTo>
                    <a:pt x="1077" y="521"/>
                  </a:lnTo>
                  <a:lnTo>
                    <a:pt x="1021" y="632"/>
                  </a:lnTo>
                  <a:cubicBezTo>
                    <a:pt x="966" y="724"/>
                    <a:pt x="872" y="798"/>
                    <a:pt x="761" y="836"/>
                  </a:cubicBezTo>
                  <a:cubicBezTo>
                    <a:pt x="706" y="855"/>
                    <a:pt x="632" y="873"/>
                    <a:pt x="575" y="873"/>
                  </a:cubicBezTo>
                  <a:cubicBezTo>
                    <a:pt x="501" y="873"/>
                    <a:pt x="446" y="855"/>
                    <a:pt x="389" y="818"/>
                  </a:cubicBezTo>
                  <a:lnTo>
                    <a:pt x="223" y="706"/>
                  </a:lnTo>
                  <a:cubicBezTo>
                    <a:pt x="167" y="669"/>
                    <a:pt x="129" y="613"/>
                    <a:pt x="92" y="558"/>
                  </a:cubicBezTo>
                  <a:cubicBezTo>
                    <a:pt x="74" y="501"/>
                    <a:pt x="37" y="446"/>
                    <a:pt x="37" y="390"/>
                  </a:cubicBezTo>
                  <a:cubicBezTo>
                    <a:pt x="18" y="335"/>
                    <a:pt x="18" y="278"/>
                    <a:pt x="18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408144" y="5265965"/>
              <a:ext cx="61542" cy="38447"/>
            </a:xfrm>
            <a:custGeom>
              <a:avLst/>
              <a:gdLst/>
              <a:ahLst/>
              <a:cxnLst/>
              <a:rect l="l" t="t" r="r" b="b"/>
              <a:pathLst>
                <a:path w="1375" h="859" extrusionOk="0">
                  <a:moveTo>
                    <a:pt x="727" y="1"/>
                  </a:moveTo>
                  <a:cubicBezTo>
                    <a:pt x="637" y="1"/>
                    <a:pt x="537" y="18"/>
                    <a:pt x="427" y="60"/>
                  </a:cubicBezTo>
                  <a:cubicBezTo>
                    <a:pt x="1" y="227"/>
                    <a:pt x="112" y="840"/>
                    <a:pt x="464" y="858"/>
                  </a:cubicBezTo>
                  <a:lnTo>
                    <a:pt x="1375" y="395"/>
                  </a:lnTo>
                  <a:cubicBezTo>
                    <a:pt x="1375" y="395"/>
                    <a:pt x="1159" y="1"/>
                    <a:pt x="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413918" y="5265830"/>
              <a:ext cx="56573" cy="39431"/>
            </a:xfrm>
            <a:custGeom>
              <a:avLst/>
              <a:gdLst/>
              <a:ahLst/>
              <a:cxnLst/>
              <a:rect l="l" t="t" r="r" b="b"/>
              <a:pathLst>
                <a:path w="1264" h="881" extrusionOk="0">
                  <a:moveTo>
                    <a:pt x="874" y="63"/>
                  </a:moveTo>
                  <a:lnTo>
                    <a:pt x="874" y="63"/>
                  </a:lnTo>
                  <a:cubicBezTo>
                    <a:pt x="929" y="100"/>
                    <a:pt x="986" y="118"/>
                    <a:pt x="1023" y="155"/>
                  </a:cubicBezTo>
                  <a:cubicBezTo>
                    <a:pt x="1097" y="212"/>
                    <a:pt x="1152" y="267"/>
                    <a:pt x="1189" y="323"/>
                  </a:cubicBezTo>
                  <a:cubicBezTo>
                    <a:pt x="1227" y="360"/>
                    <a:pt x="1246" y="398"/>
                    <a:pt x="1246" y="398"/>
                  </a:cubicBezTo>
                  <a:lnTo>
                    <a:pt x="1264" y="398"/>
                  </a:lnTo>
                  <a:cubicBezTo>
                    <a:pt x="1264" y="398"/>
                    <a:pt x="1246" y="360"/>
                    <a:pt x="1209" y="323"/>
                  </a:cubicBezTo>
                  <a:cubicBezTo>
                    <a:pt x="1172" y="267"/>
                    <a:pt x="1115" y="212"/>
                    <a:pt x="1023" y="138"/>
                  </a:cubicBezTo>
                  <a:cubicBezTo>
                    <a:pt x="986" y="118"/>
                    <a:pt x="929" y="81"/>
                    <a:pt x="874" y="63"/>
                  </a:cubicBezTo>
                  <a:close/>
                  <a:moveTo>
                    <a:pt x="608" y="0"/>
                  </a:moveTo>
                  <a:cubicBezTo>
                    <a:pt x="505" y="0"/>
                    <a:pt x="396" y="21"/>
                    <a:pt x="298" y="63"/>
                  </a:cubicBezTo>
                  <a:cubicBezTo>
                    <a:pt x="243" y="81"/>
                    <a:pt x="169" y="118"/>
                    <a:pt x="132" y="175"/>
                  </a:cubicBezTo>
                  <a:cubicBezTo>
                    <a:pt x="75" y="212"/>
                    <a:pt x="38" y="286"/>
                    <a:pt x="20" y="341"/>
                  </a:cubicBezTo>
                  <a:cubicBezTo>
                    <a:pt x="1" y="398"/>
                    <a:pt x="1" y="472"/>
                    <a:pt x="1" y="527"/>
                  </a:cubicBezTo>
                  <a:lnTo>
                    <a:pt x="57" y="695"/>
                  </a:lnTo>
                  <a:cubicBezTo>
                    <a:pt x="75" y="750"/>
                    <a:pt x="112" y="787"/>
                    <a:pt x="149" y="806"/>
                  </a:cubicBezTo>
                  <a:cubicBezTo>
                    <a:pt x="187" y="843"/>
                    <a:pt x="206" y="861"/>
                    <a:pt x="243" y="861"/>
                  </a:cubicBezTo>
                  <a:cubicBezTo>
                    <a:pt x="280" y="880"/>
                    <a:pt x="298" y="880"/>
                    <a:pt x="317" y="880"/>
                  </a:cubicBezTo>
                  <a:lnTo>
                    <a:pt x="335" y="880"/>
                  </a:lnTo>
                  <a:cubicBezTo>
                    <a:pt x="354" y="880"/>
                    <a:pt x="372" y="880"/>
                    <a:pt x="372" y="861"/>
                  </a:cubicBezTo>
                  <a:cubicBezTo>
                    <a:pt x="372" y="861"/>
                    <a:pt x="354" y="843"/>
                    <a:pt x="335" y="843"/>
                  </a:cubicBezTo>
                  <a:lnTo>
                    <a:pt x="317" y="843"/>
                  </a:lnTo>
                  <a:cubicBezTo>
                    <a:pt x="298" y="843"/>
                    <a:pt x="280" y="843"/>
                    <a:pt x="261" y="824"/>
                  </a:cubicBezTo>
                  <a:cubicBezTo>
                    <a:pt x="224" y="824"/>
                    <a:pt x="206" y="806"/>
                    <a:pt x="169" y="787"/>
                  </a:cubicBezTo>
                  <a:cubicBezTo>
                    <a:pt x="132" y="750"/>
                    <a:pt x="112" y="713"/>
                    <a:pt x="94" y="675"/>
                  </a:cubicBezTo>
                  <a:cubicBezTo>
                    <a:pt x="57" y="638"/>
                    <a:pt x="38" y="583"/>
                    <a:pt x="38" y="527"/>
                  </a:cubicBezTo>
                  <a:cubicBezTo>
                    <a:pt x="38" y="472"/>
                    <a:pt x="38" y="415"/>
                    <a:pt x="57" y="341"/>
                  </a:cubicBezTo>
                  <a:cubicBezTo>
                    <a:pt x="75" y="286"/>
                    <a:pt x="94" y="230"/>
                    <a:pt x="149" y="193"/>
                  </a:cubicBezTo>
                  <a:cubicBezTo>
                    <a:pt x="187" y="138"/>
                    <a:pt x="243" y="100"/>
                    <a:pt x="317" y="81"/>
                  </a:cubicBezTo>
                  <a:cubicBezTo>
                    <a:pt x="401" y="40"/>
                    <a:pt x="505" y="19"/>
                    <a:pt x="606" y="19"/>
                  </a:cubicBezTo>
                  <a:cubicBezTo>
                    <a:pt x="640" y="19"/>
                    <a:pt x="674" y="21"/>
                    <a:pt x="707" y="26"/>
                  </a:cubicBezTo>
                  <a:cubicBezTo>
                    <a:pt x="763" y="26"/>
                    <a:pt x="818" y="44"/>
                    <a:pt x="874" y="63"/>
                  </a:cubicBezTo>
                  <a:cubicBezTo>
                    <a:pt x="818" y="26"/>
                    <a:pt x="763" y="7"/>
                    <a:pt x="707" y="7"/>
                  </a:cubicBezTo>
                  <a:cubicBezTo>
                    <a:pt x="675" y="2"/>
                    <a:pt x="641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432224" y="5280421"/>
              <a:ext cx="37193" cy="48920"/>
            </a:xfrm>
            <a:custGeom>
              <a:avLst/>
              <a:gdLst/>
              <a:ahLst/>
              <a:cxnLst/>
              <a:rect l="l" t="t" r="r" b="b"/>
              <a:pathLst>
                <a:path w="831" h="1093" extrusionOk="0">
                  <a:moveTo>
                    <a:pt x="302" y="1"/>
                  </a:moveTo>
                  <a:cubicBezTo>
                    <a:pt x="178" y="1"/>
                    <a:pt x="63" y="46"/>
                    <a:pt x="0" y="146"/>
                  </a:cubicBezTo>
                  <a:lnTo>
                    <a:pt x="75" y="1092"/>
                  </a:lnTo>
                  <a:cubicBezTo>
                    <a:pt x="75" y="1092"/>
                    <a:pt x="780" y="1092"/>
                    <a:pt x="818" y="461"/>
                  </a:cubicBezTo>
                  <a:cubicBezTo>
                    <a:pt x="830" y="178"/>
                    <a:pt x="548" y="1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431418" y="5279437"/>
              <a:ext cx="37417" cy="50755"/>
            </a:xfrm>
            <a:custGeom>
              <a:avLst/>
              <a:gdLst/>
              <a:ahLst/>
              <a:cxnLst/>
              <a:rect l="l" t="t" r="r" b="b"/>
              <a:pathLst>
                <a:path w="836" h="1134" extrusionOk="0">
                  <a:moveTo>
                    <a:pt x="316" y="0"/>
                  </a:moveTo>
                  <a:cubicBezTo>
                    <a:pt x="261" y="0"/>
                    <a:pt x="223" y="19"/>
                    <a:pt x="167" y="19"/>
                  </a:cubicBezTo>
                  <a:cubicBezTo>
                    <a:pt x="130" y="37"/>
                    <a:pt x="93" y="56"/>
                    <a:pt x="75" y="74"/>
                  </a:cubicBezTo>
                  <a:lnTo>
                    <a:pt x="18" y="131"/>
                  </a:lnTo>
                  <a:cubicBezTo>
                    <a:pt x="18" y="149"/>
                    <a:pt x="18" y="149"/>
                    <a:pt x="1" y="149"/>
                  </a:cubicBezTo>
                  <a:cubicBezTo>
                    <a:pt x="1" y="168"/>
                    <a:pt x="1" y="186"/>
                    <a:pt x="18" y="186"/>
                  </a:cubicBezTo>
                  <a:lnTo>
                    <a:pt x="38" y="186"/>
                  </a:lnTo>
                  <a:lnTo>
                    <a:pt x="38" y="168"/>
                  </a:lnTo>
                  <a:lnTo>
                    <a:pt x="56" y="168"/>
                  </a:lnTo>
                  <a:cubicBezTo>
                    <a:pt x="56" y="149"/>
                    <a:pt x="75" y="131"/>
                    <a:pt x="93" y="111"/>
                  </a:cubicBezTo>
                  <a:cubicBezTo>
                    <a:pt x="130" y="94"/>
                    <a:pt x="149" y="74"/>
                    <a:pt x="186" y="56"/>
                  </a:cubicBezTo>
                  <a:cubicBezTo>
                    <a:pt x="223" y="56"/>
                    <a:pt x="278" y="37"/>
                    <a:pt x="316" y="37"/>
                  </a:cubicBezTo>
                  <a:cubicBezTo>
                    <a:pt x="427" y="37"/>
                    <a:pt x="538" y="74"/>
                    <a:pt x="632" y="149"/>
                  </a:cubicBezTo>
                  <a:cubicBezTo>
                    <a:pt x="687" y="168"/>
                    <a:pt x="743" y="223"/>
                    <a:pt x="761" y="279"/>
                  </a:cubicBezTo>
                  <a:cubicBezTo>
                    <a:pt x="798" y="334"/>
                    <a:pt x="818" y="409"/>
                    <a:pt x="818" y="465"/>
                  </a:cubicBezTo>
                  <a:cubicBezTo>
                    <a:pt x="818" y="539"/>
                    <a:pt x="798" y="614"/>
                    <a:pt x="781" y="669"/>
                  </a:cubicBezTo>
                  <a:cubicBezTo>
                    <a:pt x="761" y="725"/>
                    <a:pt x="724" y="780"/>
                    <a:pt x="687" y="836"/>
                  </a:cubicBezTo>
                  <a:cubicBezTo>
                    <a:pt x="650" y="891"/>
                    <a:pt x="613" y="929"/>
                    <a:pt x="558" y="966"/>
                  </a:cubicBezTo>
                  <a:cubicBezTo>
                    <a:pt x="521" y="1003"/>
                    <a:pt x="464" y="1022"/>
                    <a:pt x="409" y="1040"/>
                  </a:cubicBezTo>
                  <a:cubicBezTo>
                    <a:pt x="316" y="1077"/>
                    <a:pt x="241" y="1096"/>
                    <a:pt x="186" y="1114"/>
                  </a:cubicBezTo>
                  <a:cubicBezTo>
                    <a:pt x="241" y="1114"/>
                    <a:pt x="316" y="1096"/>
                    <a:pt x="427" y="1059"/>
                  </a:cubicBezTo>
                  <a:cubicBezTo>
                    <a:pt x="464" y="1040"/>
                    <a:pt x="521" y="1003"/>
                    <a:pt x="576" y="985"/>
                  </a:cubicBezTo>
                  <a:lnTo>
                    <a:pt x="706" y="854"/>
                  </a:lnTo>
                  <a:cubicBezTo>
                    <a:pt x="743" y="799"/>
                    <a:pt x="781" y="743"/>
                    <a:pt x="798" y="669"/>
                  </a:cubicBezTo>
                  <a:cubicBezTo>
                    <a:pt x="818" y="614"/>
                    <a:pt x="836" y="539"/>
                    <a:pt x="836" y="465"/>
                  </a:cubicBezTo>
                  <a:cubicBezTo>
                    <a:pt x="836" y="409"/>
                    <a:pt x="818" y="334"/>
                    <a:pt x="798" y="260"/>
                  </a:cubicBezTo>
                  <a:cubicBezTo>
                    <a:pt x="761" y="205"/>
                    <a:pt x="706" y="149"/>
                    <a:pt x="650" y="111"/>
                  </a:cubicBezTo>
                  <a:cubicBezTo>
                    <a:pt x="558" y="37"/>
                    <a:pt x="427" y="0"/>
                    <a:pt x="316" y="0"/>
                  </a:cubicBezTo>
                  <a:close/>
                  <a:moveTo>
                    <a:pt x="75" y="1114"/>
                  </a:moveTo>
                  <a:lnTo>
                    <a:pt x="93" y="1134"/>
                  </a:lnTo>
                  <a:cubicBezTo>
                    <a:pt x="93" y="1134"/>
                    <a:pt x="112" y="1134"/>
                    <a:pt x="186" y="1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188698" y="5252806"/>
              <a:ext cx="145507" cy="128902"/>
            </a:xfrm>
            <a:custGeom>
              <a:avLst/>
              <a:gdLst/>
              <a:ahLst/>
              <a:cxnLst/>
              <a:rect l="l" t="t" r="r" b="b"/>
              <a:pathLst>
                <a:path w="3251" h="2880" extrusionOk="0">
                  <a:moveTo>
                    <a:pt x="1616" y="1"/>
                  </a:moveTo>
                  <a:cubicBezTo>
                    <a:pt x="724" y="1"/>
                    <a:pt x="1" y="651"/>
                    <a:pt x="1" y="1449"/>
                  </a:cubicBezTo>
                  <a:cubicBezTo>
                    <a:pt x="1" y="2249"/>
                    <a:pt x="724" y="2880"/>
                    <a:pt x="1616" y="2880"/>
                  </a:cubicBezTo>
                  <a:cubicBezTo>
                    <a:pt x="2527" y="2880"/>
                    <a:pt x="3250" y="2249"/>
                    <a:pt x="3250" y="1449"/>
                  </a:cubicBezTo>
                  <a:cubicBezTo>
                    <a:pt x="3250" y="651"/>
                    <a:pt x="252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188698" y="5252537"/>
              <a:ext cx="145507" cy="129483"/>
            </a:xfrm>
            <a:custGeom>
              <a:avLst/>
              <a:gdLst/>
              <a:ahLst/>
              <a:cxnLst/>
              <a:rect l="l" t="t" r="r" b="b"/>
              <a:pathLst>
                <a:path w="3251" h="2893" extrusionOk="0">
                  <a:moveTo>
                    <a:pt x="298" y="620"/>
                  </a:moveTo>
                  <a:lnTo>
                    <a:pt x="298" y="620"/>
                  </a:lnTo>
                  <a:cubicBezTo>
                    <a:pt x="204" y="732"/>
                    <a:pt x="130" y="861"/>
                    <a:pt x="75" y="1010"/>
                  </a:cubicBezTo>
                  <a:cubicBezTo>
                    <a:pt x="38" y="1084"/>
                    <a:pt x="19" y="1158"/>
                    <a:pt x="19" y="1232"/>
                  </a:cubicBezTo>
                  <a:cubicBezTo>
                    <a:pt x="38" y="1158"/>
                    <a:pt x="56" y="1084"/>
                    <a:pt x="93" y="1010"/>
                  </a:cubicBezTo>
                  <a:cubicBezTo>
                    <a:pt x="130" y="880"/>
                    <a:pt x="204" y="750"/>
                    <a:pt x="298" y="620"/>
                  </a:cubicBezTo>
                  <a:close/>
                  <a:moveTo>
                    <a:pt x="19" y="1232"/>
                  </a:moveTo>
                  <a:cubicBezTo>
                    <a:pt x="1" y="1307"/>
                    <a:pt x="1" y="1381"/>
                    <a:pt x="1" y="1455"/>
                  </a:cubicBezTo>
                  <a:cubicBezTo>
                    <a:pt x="1" y="1381"/>
                    <a:pt x="19" y="1307"/>
                    <a:pt x="19" y="1232"/>
                  </a:cubicBezTo>
                  <a:close/>
                  <a:moveTo>
                    <a:pt x="1633" y="1"/>
                  </a:moveTo>
                  <a:cubicBezTo>
                    <a:pt x="1423" y="1"/>
                    <a:pt x="1204" y="30"/>
                    <a:pt x="984" y="118"/>
                  </a:cubicBezTo>
                  <a:cubicBezTo>
                    <a:pt x="724" y="212"/>
                    <a:pt x="484" y="378"/>
                    <a:pt x="298" y="620"/>
                  </a:cubicBezTo>
                  <a:cubicBezTo>
                    <a:pt x="484" y="397"/>
                    <a:pt x="744" y="230"/>
                    <a:pt x="1004" y="137"/>
                  </a:cubicBezTo>
                  <a:cubicBezTo>
                    <a:pt x="1207" y="50"/>
                    <a:pt x="1422" y="19"/>
                    <a:pt x="1630" y="19"/>
                  </a:cubicBezTo>
                  <a:cubicBezTo>
                    <a:pt x="1688" y="19"/>
                    <a:pt x="1745" y="22"/>
                    <a:pt x="1802" y="26"/>
                  </a:cubicBezTo>
                  <a:cubicBezTo>
                    <a:pt x="2044" y="63"/>
                    <a:pt x="2284" y="137"/>
                    <a:pt x="2489" y="249"/>
                  </a:cubicBezTo>
                  <a:cubicBezTo>
                    <a:pt x="2675" y="360"/>
                    <a:pt x="2841" y="490"/>
                    <a:pt x="2953" y="638"/>
                  </a:cubicBezTo>
                  <a:cubicBezTo>
                    <a:pt x="3064" y="787"/>
                    <a:pt x="3121" y="917"/>
                    <a:pt x="3176" y="1047"/>
                  </a:cubicBezTo>
                  <a:cubicBezTo>
                    <a:pt x="3213" y="1177"/>
                    <a:pt x="3232" y="1270"/>
                    <a:pt x="3232" y="1344"/>
                  </a:cubicBezTo>
                  <a:lnTo>
                    <a:pt x="3232" y="1418"/>
                  </a:lnTo>
                  <a:lnTo>
                    <a:pt x="3232" y="1455"/>
                  </a:lnTo>
                  <a:lnTo>
                    <a:pt x="3250" y="1455"/>
                  </a:lnTo>
                  <a:lnTo>
                    <a:pt x="3250" y="1418"/>
                  </a:lnTo>
                  <a:lnTo>
                    <a:pt x="3250" y="1344"/>
                  </a:lnTo>
                  <a:cubicBezTo>
                    <a:pt x="3250" y="1270"/>
                    <a:pt x="3232" y="1158"/>
                    <a:pt x="3195" y="1047"/>
                  </a:cubicBezTo>
                  <a:cubicBezTo>
                    <a:pt x="3158" y="917"/>
                    <a:pt x="3084" y="769"/>
                    <a:pt x="2972" y="620"/>
                  </a:cubicBezTo>
                  <a:cubicBezTo>
                    <a:pt x="2841" y="472"/>
                    <a:pt x="2693" y="341"/>
                    <a:pt x="2489" y="230"/>
                  </a:cubicBezTo>
                  <a:cubicBezTo>
                    <a:pt x="2304" y="118"/>
                    <a:pt x="2061" y="26"/>
                    <a:pt x="1802" y="7"/>
                  </a:cubicBezTo>
                  <a:cubicBezTo>
                    <a:pt x="1746" y="3"/>
                    <a:pt x="1690" y="1"/>
                    <a:pt x="1633" y="1"/>
                  </a:cubicBezTo>
                  <a:close/>
                  <a:moveTo>
                    <a:pt x="1" y="1455"/>
                  </a:moveTo>
                  <a:cubicBezTo>
                    <a:pt x="1" y="1530"/>
                    <a:pt x="1" y="1604"/>
                    <a:pt x="19" y="1678"/>
                  </a:cubicBezTo>
                  <a:cubicBezTo>
                    <a:pt x="19" y="1604"/>
                    <a:pt x="1" y="1530"/>
                    <a:pt x="1" y="1455"/>
                  </a:cubicBezTo>
                  <a:close/>
                  <a:moveTo>
                    <a:pt x="3250" y="1475"/>
                  </a:moveTo>
                  <a:cubicBezTo>
                    <a:pt x="3250" y="1492"/>
                    <a:pt x="3250" y="1530"/>
                    <a:pt x="3232" y="1567"/>
                  </a:cubicBezTo>
                  <a:cubicBezTo>
                    <a:pt x="3232" y="1623"/>
                    <a:pt x="3213" y="1735"/>
                    <a:pt x="3176" y="1864"/>
                  </a:cubicBezTo>
                  <a:cubicBezTo>
                    <a:pt x="3232" y="1735"/>
                    <a:pt x="3232" y="1623"/>
                    <a:pt x="3250" y="1567"/>
                  </a:cubicBezTo>
                  <a:lnTo>
                    <a:pt x="3250" y="1475"/>
                  </a:lnTo>
                  <a:close/>
                  <a:moveTo>
                    <a:pt x="2953" y="2273"/>
                  </a:moveTo>
                  <a:cubicBezTo>
                    <a:pt x="2841" y="2421"/>
                    <a:pt x="2675" y="2552"/>
                    <a:pt x="2489" y="2663"/>
                  </a:cubicBezTo>
                  <a:cubicBezTo>
                    <a:pt x="2284" y="2775"/>
                    <a:pt x="2061" y="2849"/>
                    <a:pt x="1802" y="2886"/>
                  </a:cubicBezTo>
                  <a:cubicBezTo>
                    <a:pt x="2061" y="2867"/>
                    <a:pt x="2284" y="2792"/>
                    <a:pt x="2489" y="2681"/>
                  </a:cubicBezTo>
                  <a:cubicBezTo>
                    <a:pt x="2693" y="2570"/>
                    <a:pt x="2841" y="2421"/>
                    <a:pt x="2953" y="2273"/>
                  </a:cubicBezTo>
                  <a:close/>
                  <a:moveTo>
                    <a:pt x="19" y="1678"/>
                  </a:moveTo>
                  <a:cubicBezTo>
                    <a:pt x="19" y="1752"/>
                    <a:pt x="56" y="1827"/>
                    <a:pt x="75" y="1901"/>
                  </a:cubicBezTo>
                  <a:cubicBezTo>
                    <a:pt x="130" y="2032"/>
                    <a:pt x="204" y="2161"/>
                    <a:pt x="298" y="2292"/>
                  </a:cubicBezTo>
                  <a:cubicBezTo>
                    <a:pt x="484" y="2515"/>
                    <a:pt x="724" y="2681"/>
                    <a:pt x="1004" y="2792"/>
                  </a:cubicBezTo>
                  <a:cubicBezTo>
                    <a:pt x="1206" y="2865"/>
                    <a:pt x="1419" y="2892"/>
                    <a:pt x="1626" y="2892"/>
                  </a:cubicBezTo>
                  <a:cubicBezTo>
                    <a:pt x="1685" y="2892"/>
                    <a:pt x="1744" y="2890"/>
                    <a:pt x="1801" y="2886"/>
                  </a:cubicBezTo>
                  <a:lnTo>
                    <a:pt x="1801" y="2886"/>
                  </a:lnTo>
                  <a:cubicBezTo>
                    <a:pt x="1759" y="2889"/>
                    <a:pt x="1717" y="2890"/>
                    <a:pt x="1674" y="2890"/>
                  </a:cubicBezTo>
                  <a:cubicBezTo>
                    <a:pt x="1452" y="2890"/>
                    <a:pt x="1222" y="2852"/>
                    <a:pt x="1004" y="2775"/>
                  </a:cubicBezTo>
                  <a:cubicBezTo>
                    <a:pt x="744" y="2681"/>
                    <a:pt x="484" y="2515"/>
                    <a:pt x="298" y="2272"/>
                  </a:cubicBezTo>
                  <a:cubicBezTo>
                    <a:pt x="204" y="2161"/>
                    <a:pt x="130" y="2032"/>
                    <a:pt x="93" y="1883"/>
                  </a:cubicBezTo>
                  <a:cubicBezTo>
                    <a:pt x="56" y="1827"/>
                    <a:pt x="38" y="1752"/>
                    <a:pt x="19" y="16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210316" y="5271962"/>
              <a:ext cx="102271" cy="91484"/>
            </a:xfrm>
            <a:custGeom>
              <a:avLst/>
              <a:gdLst/>
              <a:ahLst/>
              <a:cxnLst/>
              <a:rect l="l" t="t" r="r" b="b"/>
              <a:pathLst>
                <a:path w="2285" h="2044" extrusionOk="0">
                  <a:moveTo>
                    <a:pt x="1133" y="1"/>
                  </a:moveTo>
                  <a:cubicBezTo>
                    <a:pt x="501" y="1"/>
                    <a:pt x="1" y="446"/>
                    <a:pt x="1" y="1021"/>
                  </a:cubicBezTo>
                  <a:cubicBezTo>
                    <a:pt x="1" y="1578"/>
                    <a:pt x="501" y="2043"/>
                    <a:pt x="1133" y="2043"/>
                  </a:cubicBezTo>
                  <a:cubicBezTo>
                    <a:pt x="1784" y="2043"/>
                    <a:pt x="2284" y="1578"/>
                    <a:pt x="2284" y="1021"/>
                  </a:cubicBezTo>
                  <a:cubicBezTo>
                    <a:pt x="2284" y="446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209466" y="5271649"/>
              <a:ext cx="103972" cy="91798"/>
            </a:xfrm>
            <a:custGeom>
              <a:avLst/>
              <a:gdLst/>
              <a:ahLst/>
              <a:cxnLst/>
              <a:rect l="l" t="t" r="r" b="b"/>
              <a:pathLst>
                <a:path w="2323" h="2051" extrusionOk="0">
                  <a:moveTo>
                    <a:pt x="1150" y="1"/>
                  </a:moveTo>
                  <a:cubicBezTo>
                    <a:pt x="1007" y="1"/>
                    <a:pt x="862" y="25"/>
                    <a:pt x="706" y="82"/>
                  </a:cubicBezTo>
                  <a:cubicBezTo>
                    <a:pt x="688" y="82"/>
                    <a:pt x="669" y="100"/>
                    <a:pt x="651" y="100"/>
                  </a:cubicBezTo>
                  <a:lnTo>
                    <a:pt x="614" y="119"/>
                  </a:lnTo>
                  <a:lnTo>
                    <a:pt x="577" y="137"/>
                  </a:lnTo>
                  <a:cubicBezTo>
                    <a:pt x="558" y="156"/>
                    <a:pt x="520" y="156"/>
                    <a:pt x="503" y="174"/>
                  </a:cubicBezTo>
                  <a:cubicBezTo>
                    <a:pt x="483" y="193"/>
                    <a:pt x="465" y="211"/>
                    <a:pt x="446" y="211"/>
                  </a:cubicBezTo>
                  <a:cubicBezTo>
                    <a:pt x="428" y="230"/>
                    <a:pt x="409" y="248"/>
                    <a:pt x="372" y="268"/>
                  </a:cubicBezTo>
                  <a:lnTo>
                    <a:pt x="317" y="323"/>
                  </a:lnTo>
                  <a:lnTo>
                    <a:pt x="260" y="379"/>
                  </a:lnTo>
                  <a:cubicBezTo>
                    <a:pt x="243" y="397"/>
                    <a:pt x="223" y="416"/>
                    <a:pt x="223" y="434"/>
                  </a:cubicBezTo>
                  <a:lnTo>
                    <a:pt x="280" y="379"/>
                  </a:lnTo>
                  <a:lnTo>
                    <a:pt x="335" y="323"/>
                  </a:lnTo>
                  <a:cubicBezTo>
                    <a:pt x="354" y="305"/>
                    <a:pt x="372" y="285"/>
                    <a:pt x="391" y="285"/>
                  </a:cubicBezTo>
                  <a:lnTo>
                    <a:pt x="446" y="230"/>
                  </a:lnTo>
                  <a:cubicBezTo>
                    <a:pt x="465" y="211"/>
                    <a:pt x="503" y="211"/>
                    <a:pt x="520" y="193"/>
                  </a:cubicBezTo>
                  <a:cubicBezTo>
                    <a:pt x="540" y="174"/>
                    <a:pt x="558" y="174"/>
                    <a:pt x="577" y="156"/>
                  </a:cubicBezTo>
                  <a:lnTo>
                    <a:pt x="614" y="137"/>
                  </a:lnTo>
                  <a:lnTo>
                    <a:pt x="651" y="119"/>
                  </a:lnTo>
                  <a:cubicBezTo>
                    <a:pt x="669" y="119"/>
                    <a:pt x="688" y="100"/>
                    <a:pt x="725" y="100"/>
                  </a:cubicBezTo>
                  <a:cubicBezTo>
                    <a:pt x="868" y="43"/>
                    <a:pt x="1010" y="19"/>
                    <a:pt x="1152" y="19"/>
                  </a:cubicBezTo>
                  <a:cubicBezTo>
                    <a:pt x="1196" y="19"/>
                    <a:pt x="1239" y="21"/>
                    <a:pt x="1283" y="25"/>
                  </a:cubicBezTo>
                  <a:cubicBezTo>
                    <a:pt x="1468" y="45"/>
                    <a:pt x="1635" y="100"/>
                    <a:pt x="1765" y="174"/>
                  </a:cubicBezTo>
                  <a:cubicBezTo>
                    <a:pt x="1914" y="248"/>
                    <a:pt x="2006" y="342"/>
                    <a:pt x="2100" y="453"/>
                  </a:cubicBezTo>
                  <a:cubicBezTo>
                    <a:pt x="2174" y="545"/>
                    <a:pt x="2211" y="657"/>
                    <a:pt x="2248" y="731"/>
                  </a:cubicBezTo>
                  <a:cubicBezTo>
                    <a:pt x="2266" y="788"/>
                    <a:pt x="2266" y="825"/>
                    <a:pt x="2285" y="862"/>
                  </a:cubicBezTo>
                  <a:lnTo>
                    <a:pt x="2285" y="954"/>
                  </a:lnTo>
                  <a:cubicBezTo>
                    <a:pt x="2285" y="991"/>
                    <a:pt x="2303" y="1028"/>
                    <a:pt x="2303" y="1028"/>
                  </a:cubicBezTo>
                  <a:lnTo>
                    <a:pt x="2323" y="1028"/>
                  </a:lnTo>
                  <a:lnTo>
                    <a:pt x="2323" y="954"/>
                  </a:lnTo>
                  <a:cubicBezTo>
                    <a:pt x="2323" y="917"/>
                    <a:pt x="2303" y="899"/>
                    <a:pt x="2303" y="862"/>
                  </a:cubicBezTo>
                  <a:cubicBezTo>
                    <a:pt x="2303" y="825"/>
                    <a:pt x="2285" y="768"/>
                    <a:pt x="2266" y="731"/>
                  </a:cubicBezTo>
                  <a:cubicBezTo>
                    <a:pt x="2248" y="639"/>
                    <a:pt x="2192" y="545"/>
                    <a:pt x="2117" y="434"/>
                  </a:cubicBezTo>
                  <a:cubicBezTo>
                    <a:pt x="2025" y="323"/>
                    <a:pt x="1914" y="230"/>
                    <a:pt x="1783" y="156"/>
                  </a:cubicBezTo>
                  <a:cubicBezTo>
                    <a:pt x="1635" y="82"/>
                    <a:pt x="1468" y="25"/>
                    <a:pt x="1283" y="8"/>
                  </a:cubicBezTo>
                  <a:cubicBezTo>
                    <a:pt x="1238" y="3"/>
                    <a:pt x="1194" y="1"/>
                    <a:pt x="1150" y="1"/>
                  </a:cubicBezTo>
                  <a:close/>
                  <a:moveTo>
                    <a:pt x="2266" y="1308"/>
                  </a:moveTo>
                  <a:lnTo>
                    <a:pt x="2266" y="1308"/>
                  </a:lnTo>
                  <a:cubicBezTo>
                    <a:pt x="2229" y="1400"/>
                    <a:pt x="2174" y="1493"/>
                    <a:pt x="2100" y="1605"/>
                  </a:cubicBezTo>
                  <a:cubicBezTo>
                    <a:pt x="2192" y="1511"/>
                    <a:pt x="2229" y="1400"/>
                    <a:pt x="2266" y="1308"/>
                  </a:cubicBezTo>
                  <a:close/>
                  <a:moveTo>
                    <a:pt x="223" y="434"/>
                  </a:moveTo>
                  <a:lnTo>
                    <a:pt x="223" y="434"/>
                  </a:lnTo>
                  <a:cubicBezTo>
                    <a:pt x="149" y="508"/>
                    <a:pt x="94" y="602"/>
                    <a:pt x="57" y="713"/>
                  </a:cubicBezTo>
                  <a:cubicBezTo>
                    <a:pt x="20" y="805"/>
                    <a:pt x="0" y="917"/>
                    <a:pt x="0" y="1028"/>
                  </a:cubicBezTo>
                  <a:cubicBezTo>
                    <a:pt x="0" y="1140"/>
                    <a:pt x="20" y="1233"/>
                    <a:pt x="57" y="1345"/>
                  </a:cubicBezTo>
                  <a:cubicBezTo>
                    <a:pt x="94" y="1437"/>
                    <a:pt x="149" y="1530"/>
                    <a:pt x="223" y="1623"/>
                  </a:cubicBezTo>
                  <a:cubicBezTo>
                    <a:pt x="243" y="1642"/>
                    <a:pt x="243" y="1660"/>
                    <a:pt x="260" y="1679"/>
                  </a:cubicBezTo>
                  <a:lnTo>
                    <a:pt x="317" y="1734"/>
                  </a:lnTo>
                  <a:cubicBezTo>
                    <a:pt x="335" y="1753"/>
                    <a:pt x="354" y="1771"/>
                    <a:pt x="391" y="1771"/>
                  </a:cubicBezTo>
                  <a:lnTo>
                    <a:pt x="335" y="1716"/>
                  </a:lnTo>
                  <a:lnTo>
                    <a:pt x="280" y="1660"/>
                  </a:lnTo>
                  <a:lnTo>
                    <a:pt x="223" y="1605"/>
                  </a:lnTo>
                  <a:cubicBezTo>
                    <a:pt x="168" y="1530"/>
                    <a:pt x="112" y="1437"/>
                    <a:pt x="75" y="1325"/>
                  </a:cubicBezTo>
                  <a:cubicBezTo>
                    <a:pt x="38" y="1233"/>
                    <a:pt x="20" y="1122"/>
                    <a:pt x="20" y="1028"/>
                  </a:cubicBezTo>
                  <a:cubicBezTo>
                    <a:pt x="20" y="917"/>
                    <a:pt x="38" y="805"/>
                    <a:pt x="75" y="713"/>
                  </a:cubicBezTo>
                  <a:cubicBezTo>
                    <a:pt x="112" y="620"/>
                    <a:pt x="168" y="528"/>
                    <a:pt x="223" y="434"/>
                  </a:cubicBezTo>
                  <a:close/>
                  <a:moveTo>
                    <a:pt x="2100" y="1605"/>
                  </a:moveTo>
                  <a:cubicBezTo>
                    <a:pt x="2025" y="1697"/>
                    <a:pt x="1914" y="1808"/>
                    <a:pt x="1765" y="1883"/>
                  </a:cubicBezTo>
                  <a:cubicBezTo>
                    <a:pt x="1914" y="1808"/>
                    <a:pt x="2025" y="1716"/>
                    <a:pt x="2100" y="1605"/>
                  </a:cubicBezTo>
                  <a:close/>
                  <a:moveTo>
                    <a:pt x="446" y="1828"/>
                  </a:moveTo>
                  <a:cubicBezTo>
                    <a:pt x="465" y="1845"/>
                    <a:pt x="483" y="1865"/>
                    <a:pt x="503" y="1865"/>
                  </a:cubicBezTo>
                  <a:cubicBezTo>
                    <a:pt x="540" y="1883"/>
                    <a:pt x="558" y="1902"/>
                    <a:pt x="577" y="1902"/>
                  </a:cubicBezTo>
                  <a:cubicBezTo>
                    <a:pt x="558" y="1883"/>
                    <a:pt x="540" y="1883"/>
                    <a:pt x="520" y="1865"/>
                  </a:cubicBezTo>
                  <a:cubicBezTo>
                    <a:pt x="503" y="1845"/>
                    <a:pt x="465" y="1828"/>
                    <a:pt x="446" y="1828"/>
                  </a:cubicBezTo>
                  <a:close/>
                  <a:moveTo>
                    <a:pt x="1765" y="1883"/>
                  </a:moveTo>
                  <a:cubicBezTo>
                    <a:pt x="1635" y="1957"/>
                    <a:pt x="1468" y="2013"/>
                    <a:pt x="1283" y="2031"/>
                  </a:cubicBezTo>
                  <a:cubicBezTo>
                    <a:pt x="1238" y="2036"/>
                    <a:pt x="1194" y="2038"/>
                    <a:pt x="1150" y="2038"/>
                  </a:cubicBezTo>
                  <a:cubicBezTo>
                    <a:pt x="1008" y="2038"/>
                    <a:pt x="867" y="2013"/>
                    <a:pt x="725" y="1957"/>
                  </a:cubicBezTo>
                  <a:cubicBezTo>
                    <a:pt x="688" y="1957"/>
                    <a:pt x="669" y="1939"/>
                    <a:pt x="651" y="1939"/>
                  </a:cubicBezTo>
                  <a:cubicBezTo>
                    <a:pt x="669" y="1957"/>
                    <a:pt x="688" y="1957"/>
                    <a:pt x="706" y="1976"/>
                  </a:cubicBezTo>
                  <a:cubicBezTo>
                    <a:pt x="743" y="1976"/>
                    <a:pt x="763" y="1976"/>
                    <a:pt x="780" y="1994"/>
                  </a:cubicBezTo>
                  <a:lnTo>
                    <a:pt x="818" y="1994"/>
                  </a:lnTo>
                  <a:lnTo>
                    <a:pt x="855" y="2013"/>
                  </a:lnTo>
                  <a:cubicBezTo>
                    <a:pt x="874" y="2013"/>
                    <a:pt x="911" y="2013"/>
                    <a:pt x="929" y="2031"/>
                  </a:cubicBezTo>
                  <a:lnTo>
                    <a:pt x="1003" y="2031"/>
                  </a:lnTo>
                  <a:lnTo>
                    <a:pt x="1040" y="2050"/>
                  </a:lnTo>
                  <a:lnTo>
                    <a:pt x="1283" y="2050"/>
                  </a:lnTo>
                  <a:cubicBezTo>
                    <a:pt x="1468" y="2031"/>
                    <a:pt x="1635" y="1976"/>
                    <a:pt x="1765" y="18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221953" y="5282749"/>
              <a:ext cx="78997" cy="69866"/>
            </a:xfrm>
            <a:custGeom>
              <a:avLst/>
              <a:gdLst/>
              <a:ahLst/>
              <a:cxnLst/>
              <a:rect l="l" t="t" r="r" b="b"/>
              <a:pathLst>
                <a:path w="1765" h="1561" extrusionOk="0">
                  <a:moveTo>
                    <a:pt x="873" y="0"/>
                  </a:moveTo>
                  <a:cubicBezTo>
                    <a:pt x="390" y="0"/>
                    <a:pt x="1" y="335"/>
                    <a:pt x="1" y="780"/>
                  </a:cubicBezTo>
                  <a:cubicBezTo>
                    <a:pt x="1" y="1208"/>
                    <a:pt x="390" y="1560"/>
                    <a:pt x="873" y="1560"/>
                  </a:cubicBezTo>
                  <a:cubicBezTo>
                    <a:pt x="1375" y="1560"/>
                    <a:pt x="1764" y="1208"/>
                    <a:pt x="1764" y="780"/>
                  </a:cubicBezTo>
                  <a:cubicBezTo>
                    <a:pt x="1764" y="335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6221953" y="5281943"/>
              <a:ext cx="78997" cy="70672"/>
            </a:xfrm>
            <a:custGeom>
              <a:avLst/>
              <a:gdLst/>
              <a:ahLst/>
              <a:cxnLst/>
              <a:rect l="l" t="t" r="r" b="b"/>
              <a:pathLst>
                <a:path w="1765" h="1579" extrusionOk="0">
                  <a:moveTo>
                    <a:pt x="966" y="0"/>
                  </a:moveTo>
                  <a:cubicBezTo>
                    <a:pt x="836" y="0"/>
                    <a:pt x="687" y="18"/>
                    <a:pt x="539" y="55"/>
                  </a:cubicBezTo>
                  <a:cubicBezTo>
                    <a:pt x="521" y="75"/>
                    <a:pt x="501" y="75"/>
                    <a:pt x="484" y="93"/>
                  </a:cubicBezTo>
                  <a:lnTo>
                    <a:pt x="464" y="93"/>
                  </a:lnTo>
                  <a:lnTo>
                    <a:pt x="427" y="112"/>
                  </a:lnTo>
                  <a:cubicBezTo>
                    <a:pt x="409" y="130"/>
                    <a:pt x="390" y="130"/>
                    <a:pt x="372" y="149"/>
                  </a:cubicBezTo>
                  <a:cubicBezTo>
                    <a:pt x="372" y="149"/>
                    <a:pt x="353" y="167"/>
                    <a:pt x="335" y="167"/>
                  </a:cubicBezTo>
                  <a:cubicBezTo>
                    <a:pt x="316" y="186"/>
                    <a:pt x="298" y="204"/>
                    <a:pt x="279" y="204"/>
                  </a:cubicBezTo>
                  <a:lnTo>
                    <a:pt x="241" y="241"/>
                  </a:lnTo>
                  <a:lnTo>
                    <a:pt x="186" y="298"/>
                  </a:lnTo>
                  <a:lnTo>
                    <a:pt x="149" y="335"/>
                  </a:lnTo>
                  <a:cubicBezTo>
                    <a:pt x="112" y="409"/>
                    <a:pt x="56" y="483"/>
                    <a:pt x="38" y="558"/>
                  </a:cubicBezTo>
                  <a:cubicBezTo>
                    <a:pt x="1" y="632"/>
                    <a:pt x="1" y="706"/>
                    <a:pt x="1" y="798"/>
                  </a:cubicBezTo>
                  <a:cubicBezTo>
                    <a:pt x="1" y="706"/>
                    <a:pt x="19" y="632"/>
                    <a:pt x="56" y="558"/>
                  </a:cubicBezTo>
                  <a:cubicBezTo>
                    <a:pt x="75" y="483"/>
                    <a:pt x="112" y="409"/>
                    <a:pt x="167" y="353"/>
                  </a:cubicBezTo>
                  <a:lnTo>
                    <a:pt x="204" y="298"/>
                  </a:lnTo>
                  <a:lnTo>
                    <a:pt x="241" y="260"/>
                  </a:lnTo>
                  <a:cubicBezTo>
                    <a:pt x="261" y="241"/>
                    <a:pt x="279" y="241"/>
                    <a:pt x="298" y="223"/>
                  </a:cubicBezTo>
                  <a:lnTo>
                    <a:pt x="335" y="186"/>
                  </a:lnTo>
                  <a:cubicBezTo>
                    <a:pt x="353" y="186"/>
                    <a:pt x="372" y="167"/>
                    <a:pt x="390" y="149"/>
                  </a:cubicBezTo>
                  <a:cubicBezTo>
                    <a:pt x="409" y="149"/>
                    <a:pt x="427" y="130"/>
                    <a:pt x="446" y="130"/>
                  </a:cubicBezTo>
                  <a:lnTo>
                    <a:pt x="464" y="112"/>
                  </a:lnTo>
                  <a:lnTo>
                    <a:pt x="484" y="112"/>
                  </a:lnTo>
                  <a:cubicBezTo>
                    <a:pt x="501" y="93"/>
                    <a:pt x="521" y="93"/>
                    <a:pt x="539" y="75"/>
                  </a:cubicBezTo>
                  <a:cubicBezTo>
                    <a:pt x="687" y="38"/>
                    <a:pt x="836" y="18"/>
                    <a:pt x="966" y="18"/>
                  </a:cubicBezTo>
                  <a:cubicBezTo>
                    <a:pt x="1115" y="38"/>
                    <a:pt x="1244" y="75"/>
                    <a:pt x="1338" y="149"/>
                  </a:cubicBezTo>
                  <a:cubicBezTo>
                    <a:pt x="1449" y="204"/>
                    <a:pt x="1541" y="278"/>
                    <a:pt x="1598" y="353"/>
                  </a:cubicBezTo>
                  <a:cubicBezTo>
                    <a:pt x="1653" y="427"/>
                    <a:pt x="1690" y="501"/>
                    <a:pt x="1709" y="575"/>
                  </a:cubicBezTo>
                  <a:cubicBezTo>
                    <a:pt x="1727" y="613"/>
                    <a:pt x="1727" y="632"/>
                    <a:pt x="1727" y="669"/>
                  </a:cubicBezTo>
                  <a:cubicBezTo>
                    <a:pt x="1746" y="687"/>
                    <a:pt x="1746" y="724"/>
                    <a:pt x="1746" y="743"/>
                  </a:cubicBezTo>
                  <a:lnTo>
                    <a:pt x="1746" y="798"/>
                  </a:lnTo>
                  <a:lnTo>
                    <a:pt x="1764" y="798"/>
                  </a:lnTo>
                  <a:lnTo>
                    <a:pt x="1764" y="743"/>
                  </a:lnTo>
                  <a:lnTo>
                    <a:pt x="1764" y="669"/>
                  </a:lnTo>
                  <a:cubicBezTo>
                    <a:pt x="1764" y="632"/>
                    <a:pt x="1746" y="613"/>
                    <a:pt x="1727" y="575"/>
                  </a:cubicBezTo>
                  <a:cubicBezTo>
                    <a:pt x="1709" y="501"/>
                    <a:pt x="1672" y="427"/>
                    <a:pt x="1616" y="335"/>
                  </a:cubicBezTo>
                  <a:cubicBezTo>
                    <a:pt x="1541" y="260"/>
                    <a:pt x="1467" y="186"/>
                    <a:pt x="1356" y="130"/>
                  </a:cubicBezTo>
                  <a:cubicBezTo>
                    <a:pt x="1244" y="55"/>
                    <a:pt x="1115" y="18"/>
                    <a:pt x="966" y="0"/>
                  </a:cubicBezTo>
                  <a:close/>
                  <a:moveTo>
                    <a:pt x="1746" y="929"/>
                  </a:moveTo>
                  <a:cubicBezTo>
                    <a:pt x="1746" y="947"/>
                    <a:pt x="1727" y="984"/>
                    <a:pt x="1727" y="1021"/>
                  </a:cubicBezTo>
                  <a:cubicBezTo>
                    <a:pt x="1746" y="984"/>
                    <a:pt x="1746" y="947"/>
                    <a:pt x="1746" y="929"/>
                  </a:cubicBezTo>
                  <a:close/>
                  <a:moveTo>
                    <a:pt x="1727" y="1021"/>
                  </a:moveTo>
                  <a:cubicBezTo>
                    <a:pt x="1690" y="1078"/>
                    <a:pt x="1653" y="1152"/>
                    <a:pt x="1598" y="1244"/>
                  </a:cubicBezTo>
                  <a:cubicBezTo>
                    <a:pt x="1672" y="1170"/>
                    <a:pt x="1709" y="1078"/>
                    <a:pt x="1727" y="1021"/>
                  </a:cubicBezTo>
                  <a:close/>
                  <a:moveTo>
                    <a:pt x="1598" y="1244"/>
                  </a:moveTo>
                  <a:cubicBezTo>
                    <a:pt x="1541" y="1318"/>
                    <a:pt x="1449" y="1393"/>
                    <a:pt x="1356" y="1449"/>
                  </a:cubicBezTo>
                  <a:cubicBezTo>
                    <a:pt x="1467" y="1393"/>
                    <a:pt x="1541" y="1318"/>
                    <a:pt x="1598" y="1244"/>
                  </a:cubicBezTo>
                  <a:close/>
                  <a:moveTo>
                    <a:pt x="1" y="798"/>
                  </a:moveTo>
                  <a:cubicBezTo>
                    <a:pt x="1" y="873"/>
                    <a:pt x="1" y="966"/>
                    <a:pt x="38" y="1040"/>
                  </a:cubicBezTo>
                  <a:cubicBezTo>
                    <a:pt x="56" y="1115"/>
                    <a:pt x="112" y="1189"/>
                    <a:pt x="149" y="1244"/>
                  </a:cubicBezTo>
                  <a:lnTo>
                    <a:pt x="204" y="1300"/>
                  </a:lnTo>
                  <a:lnTo>
                    <a:pt x="241" y="1338"/>
                  </a:lnTo>
                  <a:lnTo>
                    <a:pt x="279" y="1375"/>
                  </a:lnTo>
                  <a:cubicBezTo>
                    <a:pt x="298" y="1393"/>
                    <a:pt x="316" y="1393"/>
                    <a:pt x="335" y="1412"/>
                  </a:cubicBezTo>
                  <a:cubicBezTo>
                    <a:pt x="353" y="1430"/>
                    <a:pt x="372" y="1430"/>
                    <a:pt x="372" y="1449"/>
                  </a:cubicBezTo>
                  <a:cubicBezTo>
                    <a:pt x="390" y="1449"/>
                    <a:pt x="409" y="1467"/>
                    <a:pt x="427" y="1467"/>
                  </a:cubicBezTo>
                  <a:lnTo>
                    <a:pt x="464" y="1486"/>
                  </a:lnTo>
                  <a:lnTo>
                    <a:pt x="484" y="1504"/>
                  </a:lnTo>
                  <a:cubicBezTo>
                    <a:pt x="501" y="1504"/>
                    <a:pt x="521" y="1504"/>
                    <a:pt x="539" y="1523"/>
                  </a:cubicBezTo>
                  <a:cubicBezTo>
                    <a:pt x="558" y="1523"/>
                    <a:pt x="576" y="1523"/>
                    <a:pt x="595" y="1541"/>
                  </a:cubicBezTo>
                  <a:lnTo>
                    <a:pt x="613" y="1541"/>
                  </a:lnTo>
                  <a:lnTo>
                    <a:pt x="650" y="1560"/>
                  </a:lnTo>
                  <a:lnTo>
                    <a:pt x="706" y="1560"/>
                  </a:lnTo>
                  <a:cubicBezTo>
                    <a:pt x="724" y="1560"/>
                    <a:pt x="744" y="1560"/>
                    <a:pt x="761" y="1578"/>
                  </a:cubicBezTo>
                  <a:lnTo>
                    <a:pt x="966" y="1578"/>
                  </a:lnTo>
                  <a:cubicBezTo>
                    <a:pt x="1115" y="1560"/>
                    <a:pt x="1244" y="1523"/>
                    <a:pt x="1356" y="1449"/>
                  </a:cubicBezTo>
                  <a:lnTo>
                    <a:pt x="1356" y="1449"/>
                  </a:lnTo>
                  <a:cubicBezTo>
                    <a:pt x="1244" y="1504"/>
                    <a:pt x="1115" y="1560"/>
                    <a:pt x="966" y="1560"/>
                  </a:cubicBezTo>
                  <a:cubicBezTo>
                    <a:pt x="934" y="1565"/>
                    <a:pt x="901" y="1567"/>
                    <a:pt x="866" y="1567"/>
                  </a:cubicBezTo>
                  <a:cubicBezTo>
                    <a:pt x="762" y="1567"/>
                    <a:pt x="650" y="1546"/>
                    <a:pt x="539" y="1504"/>
                  </a:cubicBezTo>
                  <a:cubicBezTo>
                    <a:pt x="521" y="1504"/>
                    <a:pt x="501" y="1486"/>
                    <a:pt x="484" y="1486"/>
                  </a:cubicBezTo>
                  <a:lnTo>
                    <a:pt x="464" y="1467"/>
                  </a:lnTo>
                  <a:lnTo>
                    <a:pt x="446" y="1467"/>
                  </a:lnTo>
                  <a:cubicBezTo>
                    <a:pt x="427" y="1449"/>
                    <a:pt x="409" y="1449"/>
                    <a:pt x="390" y="1430"/>
                  </a:cubicBezTo>
                  <a:cubicBezTo>
                    <a:pt x="372" y="1430"/>
                    <a:pt x="353" y="1412"/>
                    <a:pt x="335" y="1393"/>
                  </a:cubicBezTo>
                  <a:cubicBezTo>
                    <a:pt x="316" y="1393"/>
                    <a:pt x="316" y="1375"/>
                    <a:pt x="298" y="1375"/>
                  </a:cubicBezTo>
                  <a:lnTo>
                    <a:pt x="241" y="1318"/>
                  </a:lnTo>
                  <a:lnTo>
                    <a:pt x="204" y="1281"/>
                  </a:lnTo>
                  <a:lnTo>
                    <a:pt x="167" y="1244"/>
                  </a:lnTo>
                  <a:cubicBezTo>
                    <a:pt x="112" y="1170"/>
                    <a:pt x="75" y="1115"/>
                    <a:pt x="56" y="1040"/>
                  </a:cubicBezTo>
                  <a:cubicBezTo>
                    <a:pt x="19" y="947"/>
                    <a:pt x="1" y="873"/>
                    <a:pt x="1" y="7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216090" y="5301010"/>
              <a:ext cx="64093" cy="42027"/>
            </a:xfrm>
            <a:custGeom>
              <a:avLst/>
              <a:gdLst/>
              <a:ahLst/>
              <a:cxnLst/>
              <a:rect l="l" t="t" r="r" b="b"/>
              <a:pathLst>
                <a:path w="1432" h="939" extrusionOk="0">
                  <a:moveTo>
                    <a:pt x="335" y="1"/>
                  </a:moveTo>
                  <a:cubicBezTo>
                    <a:pt x="335" y="1"/>
                    <a:pt x="1" y="540"/>
                    <a:pt x="595" y="874"/>
                  </a:cubicBezTo>
                  <a:cubicBezTo>
                    <a:pt x="674" y="919"/>
                    <a:pt x="756" y="938"/>
                    <a:pt x="836" y="938"/>
                  </a:cubicBezTo>
                  <a:cubicBezTo>
                    <a:pt x="1153" y="938"/>
                    <a:pt x="1432" y="633"/>
                    <a:pt x="1283" y="409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226966" y="5301010"/>
              <a:ext cx="49905" cy="42475"/>
            </a:xfrm>
            <a:custGeom>
              <a:avLst/>
              <a:gdLst/>
              <a:ahLst/>
              <a:cxnLst/>
              <a:rect l="l" t="t" r="r" b="b"/>
              <a:pathLst>
                <a:path w="1115" h="949" extrusionOk="0">
                  <a:moveTo>
                    <a:pt x="92" y="1"/>
                  </a:moveTo>
                  <a:cubicBezTo>
                    <a:pt x="92" y="1"/>
                    <a:pt x="74" y="20"/>
                    <a:pt x="55" y="75"/>
                  </a:cubicBezTo>
                  <a:cubicBezTo>
                    <a:pt x="37" y="132"/>
                    <a:pt x="0" y="206"/>
                    <a:pt x="0" y="317"/>
                  </a:cubicBezTo>
                  <a:cubicBezTo>
                    <a:pt x="0" y="354"/>
                    <a:pt x="0" y="409"/>
                    <a:pt x="18" y="466"/>
                  </a:cubicBezTo>
                  <a:cubicBezTo>
                    <a:pt x="18" y="409"/>
                    <a:pt x="0" y="354"/>
                    <a:pt x="18" y="317"/>
                  </a:cubicBezTo>
                  <a:cubicBezTo>
                    <a:pt x="18" y="206"/>
                    <a:pt x="37" y="132"/>
                    <a:pt x="74" y="75"/>
                  </a:cubicBezTo>
                  <a:cubicBezTo>
                    <a:pt x="92" y="20"/>
                    <a:pt x="112" y="1"/>
                    <a:pt x="112" y="1"/>
                  </a:cubicBezTo>
                  <a:close/>
                  <a:moveTo>
                    <a:pt x="1049" y="377"/>
                  </a:moveTo>
                  <a:cubicBezTo>
                    <a:pt x="1045" y="377"/>
                    <a:pt x="1040" y="382"/>
                    <a:pt x="1040" y="392"/>
                  </a:cubicBezTo>
                  <a:cubicBezTo>
                    <a:pt x="1021" y="392"/>
                    <a:pt x="1021" y="409"/>
                    <a:pt x="1021" y="409"/>
                  </a:cubicBezTo>
                  <a:lnTo>
                    <a:pt x="1040" y="429"/>
                  </a:lnTo>
                  <a:cubicBezTo>
                    <a:pt x="1040" y="447"/>
                    <a:pt x="1058" y="466"/>
                    <a:pt x="1058" y="484"/>
                  </a:cubicBezTo>
                  <a:cubicBezTo>
                    <a:pt x="1058" y="521"/>
                    <a:pt x="1077" y="540"/>
                    <a:pt x="1058" y="577"/>
                  </a:cubicBezTo>
                  <a:cubicBezTo>
                    <a:pt x="1058" y="614"/>
                    <a:pt x="1040" y="669"/>
                    <a:pt x="1003" y="707"/>
                  </a:cubicBezTo>
                  <a:cubicBezTo>
                    <a:pt x="966" y="781"/>
                    <a:pt x="872" y="855"/>
                    <a:pt x="743" y="892"/>
                  </a:cubicBezTo>
                  <a:cubicBezTo>
                    <a:pt x="687" y="912"/>
                    <a:pt x="632" y="929"/>
                    <a:pt x="575" y="929"/>
                  </a:cubicBezTo>
                  <a:cubicBezTo>
                    <a:pt x="501" y="929"/>
                    <a:pt x="446" y="912"/>
                    <a:pt x="389" y="874"/>
                  </a:cubicBezTo>
                  <a:cubicBezTo>
                    <a:pt x="315" y="855"/>
                    <a:pt x="260" y="818"/>
                    <a:pt x="223" y="781"/>
                  </a:cubicBezTo>
                  <a:cubicBezTo>
                    <a:pt x="167" y="726"/>
                    <a:pt x="129" y="689"/>
                    <a:pt x="92" y="632"/>
                  </a:cubicBezTo>
                  <a:cubicBezTo>
                    <a:pt x="55" y="577"/>
                    <a:pt x="37" y="521"/>
                    <a:pt x="18" y="466"/>
                  </a:cubicBezTo>
                  <a:lnTo>
                    <a:pt x="18" y="466"/>
                  </a:lnTo>
                  <a:cubicBezTo>
                    <a:pt x="18" y="521"/>
                    <a:pt x="37" y="577"/>
                    <a:pt x="74" y="632"/>
                  </a:cubicBezTo>
                  <a:cubicBezTo>
                    <a:pt x="112" y="689"/>
                    <a:pt x="149" y="744"/>
                    <a:pt x="204" y="781"/>
                  </a:cubicBezTo>
                  <a:cubicBezTo>
                    <a:pt x="260" y="837"/>
                    <a:pt x="315" y="874"/>
                    <a:pt x="372" y="892"/>
                  </a:cubicBezTo>
                  <a:cubicBezTo>
                    <a:pt x="427" y="929"/>
                    <a:pt x="501" y="949"/>
                    <a:pt x="557" y="949"/>
                  </a:cubicBezTo>
                  <a:cubicBezTo>
                    <a:pt x="632" y="949"/>
                    <a:pt x="706" y="949"/>
                    <a:pt x="761" y="929"/>
                  </a:cubicBezTo>
                  <a:cubicBezTo>
                    <a:pt x="872" y="892"/>
                    <a:pt x="984" y="800"/>
                    <a:pt x="1040" y="726"/>
                  </a:cubicBezTo>
                  <a:cubicBezTo>
                    <a:pt x="1077" y="689"/>
                    <a:pt x="1095" y="632"/>
                    <a:pt x="1095" y="595"/>
                  </a:cubicBezTo>
                  <a:cubicBezTo>
                    <a:pt x="1114" y="558"/>
                    <a:pt x="1114" y="503"/>
                    <a:pt x="1095" y="484"/>
                  </a:cubicBezTo>
                  <a:cubicBezTo>
                    <a:pt x="1095" y="447"/>
                    <a:pt x="1077" y="429"/>
                    <a:pt x="1077" y="409"/>
                  </a:cubicBezTo>
                  <a:lnTo>
                    <a:pt x="1058" y="392"/>
                  </a:lnTo>
                  <a:cubicBezTo>
                    <a:pt x="1058" y="382"/>
                    <a:pt x="1053" y="377"/>
                    <a:pt x="1049" y="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231083" y="5287538"/>
              <a:ext cx="62392" cy="37686"/>
            </a:xfrm>
            <a:custGeom>
              <a:avLst/>
              <a:gdLst/>
              <a:ahLst/>
              <a:cxnLst/>
              <a:rect l="l" t="t" r="r" b="b"/>
              <a:pathLst>
                <a:path w="1394" h="842" extrusionOk="0">
                  <a:moveTo>
                    <a:pt x="744" y="0"/>
                  </a:moveTo>
                  <a:cubicBezTo>
                    <a:pt x="649" y="0"/>
                    <a:pt x="544" y="18"/>
                    <a:pt x="428" y="61"/>
                  </a:cubicBezTo>
                  <a:cubicBezTo>
                    <a:pt x="0" y="228"/>
                    <a:pt x="112" y="822"/>
                    <a:pt x="483" y="841"/>
                  </a:cubicBezTo>
                  <a:lnTo>
                    <a:pt x="1394" y="376"/>
                  </a:lnTo>
                  <a:cubicBezTo>
                    <a:pt x="1394" y="376"/>
                    <a:pt x="1180" y="0"/>
                    <a:pt x="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236902" y="5287135"/>
              <a:ext cx="56573" cy="38850"/>
            </a:xfrm>
            <a:custGeom>
              <a:avLst/>
              <a:gdLst/>
              <a:ahLst/>
              <a:cxnLst/>
              <a:rect l="l" t="t" r="r" b="b"/>
              <a:pathLst>
                <a:path w="1264" h="868" extrusionOk="0">
                  <a:moveTo>
                    <a:pt x="1207" y="311"/>
                  </a:moveTo>
                  <a:lnTo>
                    <a:pt x="1207" y="311"/>
                  </a:lnTo>
                  <a:cubicBezTo>
                    <a:pt x="1244" y="367"/>
                    <a:pt x="1264" y="385"/>
                    <a:pt x="1264" y="385"/>
                  </a:cubicBezTo>
                  <a:cubicBezTo>
                    <a:pt x="1264" y="385"/>
                    <a:pt x="1244" y="348"/>
                    <a:pt x="1207" y="311"/>
                  </a:cubicBezTo>
                  <a:close/>
                  <a:moveTo>
                    <a:pt x="613" y="0"/>
                  </a:moveTo>
                  <a:cubicBezTo>
                    <a:pt x="581" y="0"/>
                    <a:pt x="548" y="5"/>
                    <a:pt x="521" y="14"/>
                  </a:cubicBezTo>
                  <a:cubicBezTo>
                    <a:pt x="447" y="14"/>
                    <a:pt x="372" y="33"/>
                    <a:pt x="316" y="51"/>
                  </a:cubicBezTo>
                  <a:cubicBezTo>
                    <a:pt x="261" y="70"/>
                    <a:pt x="187" y="107"/>
                    <a:pt x="130" y="162"/>
                  </a:cubicBezTo>
                  <a:cubicBezTo>
                    <a:pt x="93" y="199"/>
                    <a:pt x="56" y="274"/>
                    <a:pt x="38" y="330"/>
                  </a:cubicBezTo>
                  <a:cubicBezTo>
                    <a:pt x="19" y="385"/>
                    <a:pt x="1" y="459"/>
                    <a:pt x="19" y="516"/>
                  </a:cubicBezTo>
                  <a:cubicBezTo>
                    <a:pt x="19" y="571"/>
                    <a:pt x="38" y="627"/>
                    <a:pt x="56" y="682"/>
                  </a:cubicBezTo>
                  <a:cubicBezTo>
                    <a:pt x="93" y="719"/>
                    <a:pt x="130" y="757"/>
                    <a:pt x="150" y="794"/>
                  </a:cubicBezTo>
                  <a:lnTo>
                    <a:pt x="261" y="850"/>
                  </a:lnTo>
                  <a:cubicBezTo>
                    <a:pt x="279" y="850"/>
                    <a:pt x="316" y="868"/>
                    <a:pt x="316" y="868"/>
                  </a:cubicBezTo>
                  <a:lnTo>
                    <a:pt x="353" y="868"/>
                  </a:lnTo>
                  <a:cubicBezTo>
                    <a:pt x="372" y="868"/>
                    <a:pt x="372" y="850"/>
                    <a:pt x="372" y="850"/>
                  </a:cubicBezTo>
                  <a:cubicBezTo>
                    <a:pt x="372" y="831"/>
                    <a:pt x="372" y="831"/>
                    <a:pt x="353" y="831"/>
                  </a:cubicBezTo>
                  <a:lnTo>
                    <a:pt x="335" y="831"/>
                  </a:lnTo>
                  <a:cubicBezTo>
                    <a:pt x="316" y="813"/>
                    <a:pt x="298" y="813"/>
                    <a:pt x="261" y="813"/>
                  </a:cubicBezTo>
                  <a:cubicBezTo>
                    <a:pt x="242" y="794"/>
                    <a:pt x="205" y="794"/>
                    <a:pt x="187" y="757"/>
                  </a:cubicBezTo>
                  <a:cubicBezTo>
                    <a:pt x="150" y="739"/>
                    <a:pt x="112" y="702"/>
                    <a:pt x="93" y="664"/>
                  </a:cubicBezTo>
                  <a:cubicBezTo>
                    <a:pt x="75" y="627"/>
                    <a:pt x="56" y="571"/>
                    <a:pt x="38" y="516"/>
                  </a:cubicBezTo>
                  <a:cubicBezTo>
                    <a:pt x="38" y="459"/>
                    <a:pt x="38" y="404"/>
                    <a:pt x="56" y="330"/>
                  </a:cubicBezTo>
                  <a:cubicBezTo>
                    <a:pt x="75" y="274"/>
                    <a:pt x="112" y="219"/>
                    <a:pt x="150" y="182"/>
                  </a:cubicBezTo>
                  <a:cubicBezTo>
                    <a:pt x="205" y="125"/>
                    <a:pt x="261" y="107"/>
                    <a:pt x="316" y="70"/>
                  </a:cubicBezTo>
                  <a:cubicBezTo>
                    <a:pt x="390" y="51"/>
                    <a:pt x="447" y="33"/>
                    <a:pt x="521" y="33"/>
                  </a:cubicBezTo>
                  <a:cubicBezTo>
                    <a:pt x="548" y="23"/>
                    <a:pt x="581" y="19"/>
                    <a:pt x="613" y="19"/>
                  </a:cubicBezTo>
                  <a:cubicBezTo>
                    <a:pt x="646" y="19"/>
                    <a:pt x="678" y="23"/>
                    <a:pt x="707" y="33"/>
                  </a:cubicBezTo>
                  <a:cubicBezTo>
                    <a:pt x="781" y="33"/>
                    <a:pt x="836" y="51"/>
                    <a:pt x="892" y="70"/>
                  </a:cubicBezTo>
                  <a:cubicBezTo>
                    <a:pt x="930" y="88"/>
                    <a:pt x="984" y="125"/>
                    <a:pt x="1022" y="144"/>
                  </a:cubicBezTo>
                  <a:cubicBezTo>
                    <a:pt x="1115" y="199"/>
                    <a:pt x="1170" y="274"/>
                    <a:pt x="1207" y="311"/>
                  </a:cubicBezTo>
                  <a:cubicBezTo>
                    <a:pt x="1170" y="256"/>
                    <a:pt x="1115" y="199"/>
                    <a:pt x="1041" y="144"/>
                  </a:cubicBezTo>
                  <a:cubicBezTo>
                    <a:pt x="984" y="107"/>
                    <a:pt x="947" y="88"/>
                    <a:pt x="892" y="51"/>
                  </a:cubicBezTo>
                  <a:cubicBezTo>
                    <a:pt x="836" y="33"/>
                    <a:pt x="781" y="14"/>
                    <a:pt x="707" y="14"/>
                  </a:cubicBezTo>
                  <a:cubicBezTo>
                    <a:pt x="678" y="5"/>
                    <a:pt x="646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256013" y="5301547"/>
              <a:ext cx="36343" cy="47711"/>
            </a:xfrm>
            <a:custGeom>
              <a:avLst/>
              <a:gdLst/>
              <a:ahLst/>
              <a:cxnLst/>
              <a:rect l="l" t="t" r="r" b="b"/>
              <a:pathLst>
                <a:path w="812" h="1066" extrusionOk="0">
                  <a:moveTo>
                    <a:pt x="300" y="0"/>
                  </a:moveTo>
                  <a:cubicBezTo>
                    <a:pt x="177" y="0"/>
                    <a:pt x="63" y="43"/>
                    <a:pt x="0" y="137"/>
                  </a:cubicBezTo>
                  <a:lnTo>
                    <a:pt x="57" y="1066"/>
                  </a:lnTo>
                  <a:cubicBezTo>
                    <a:pt x="57" y="1066"/>
                    <a:pt x="763" y="1066"/>
                    <a:pt x="800" y="435"/>
                  </a:cubicBezTo>
                  <a:cubicBezTo>
                    <a:pt x="811" y="164"/>
                    <a:pt x="539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254357" y="5301010"/>
              <a:ext cx="38268" cy="48249"/>
            </a:xfrm>
            <a:custGeom>
              <a:avLst/>
              <a:gdLst/>
              <a:ahLst/>
              <a:cxnLst/>
              <a:rect l="l" t="t" r="r" b="b"/>
              <a:pathLst>
                <a:path w="855" h="1078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49" y="20"/>
                    <a:pt x="112" y="38"/>
                    <a:pt x="75" y="75"/>
                  </a:cubicBezTo>
                  <a:lnTo>
                    <a:pt x="37" y="112"/>
                  </a:lnTo>
                  <a:lnTo>
                    <a:pt x="20" y="132"/>
                  </a:lnTo>
                  <a:cubicBezTo>
                    <a:pt x="0" y="149"/>
                    <a:pt x="20" y="169"/>
                    <a:pt x="20" y="169"/>
                  </a:cubicBezTo>
                  <a:lnTo>
                    <a:pt x="57" y="169"/>
                  </a:lnTo>
                  <a:lnTo>
                    <a:pt x="57" y="149"/>
                  </a:lnTo>
                  <a:lnTo>
                    <a:pt x="112" y="94"/>
                  </a:lnTo>
                  <a:cubicBezTo>
                    <a:pt x="131" y="75"/>
                    <a:pt x="168" y="57"/>
                    <a:pt x="205" y="57"/>
                  </a:cubicBezTo>
                  <a:cubicBezTo>
                    <a:pt x="242" y="38"/>
                    <a:pt x="280" y="38"/>
                    <a:pt x="335" y="38"/>
                  </a:cubicBezTo>
                  <a:cubicBezTo>
                    <a:pt x="350" y="35"/>
                    <a:pt x="366" y="34"/>
                    <a:pt x="383" y="34"/>
                  </a:cubicBezTo>
                  <a:cubicBezTo>
                    <a:pt x="465" y="34"/>
                    <a:pt x="558" y="70"/>
                    <a:pt x="651" y="132"/>
                  </a:cubicBezTo>
                  <a:cubicBezTo>
                    <a:pt x="706" y="149"/>
                    <a:pt x="743" y="206"/>
                    <a:pt x="780" y="261"/>
                  </a:cubicBezTo>
                  <a:cubicBezTo>
                    <a:pt x="817" y="317"/>
                    <a:pt x="837" y="372"/>
                    <a:pt x="837" y="447"/>
                  </a:cubicBezTo>
                  <a:cubicBezTo>
                    <a:pt x="817" y="503"/>
                    <a:pt x="817" y="577"/>
                    <a:pt x="800" y="632"/>
                  </a:cubicBezTo>
                  <a:cubicBezTo>
                    <a:pt x="762" y="707"/>
                    <a:pt x="743" y="763"/>
                    <a:pt x="706" y="800"/>
                  </a:cubicBezTo>
                  <a:cubicBezTo>
                    <a:pt x="669" y="855"/>
                    <a:pt x="614" y="892"/>
                    <a:pt x="557" y="929"/>
                  </a:cubicBezTo>
                  <a:cubicBezTo>
                    <a:pt x="520" y="967"/>
                    <a:pt x="465" y="986"/>
                    <a:pt x="428" y="1004"/>
                  </a:cubicBezTo>
                  <a:cubicBezTo>
                    <a:pt x="335" y="1041"/>
                    <a:pt x="242" y="1060"/>
                    <a:pt x="186" y="1060"/>
                  </a:cubicBezTo>
                  <a:cubicBezTo>
                    <a:pt x="131" y="1078"/>
                    <a:pt x="94" y="1078"/>
                    <a:pt x="94" y="1078"/>
                  </a:cubicBezTo>
                  <a:lnTo>
                    <a:pt x="186" y="1078"/>
                  </a:lnTo>
                  <a:cubicBezTo>
                    <a:pt x="242" y="1060"/>
                    <a:pt x="335" y="1060"/>
                    <a:pt x="428" y="1023"/>
                  </a:cubicBezTo>
                  <a:cubicBezTo>
                    <a:pt x="465" y="1004"/>
                    <a:pt x="520" y="967"/>
                    <a:pt x="577" y="949"/>
                  </a:cubicBezTo>
                  <a:cubicBezTo>
                    <a:pt x="614" y="912"/>
                    <a:pt x="669" y="874"/>
                    <a:pt x="706" y="818"/>
                  </a:cubicBezTo>
                  <a:cubicBezTo>
                    <a:pt x="762" y="763"/>
                    <a:pt x="780" y="707"/>
                    <a:pt x="817" y="652"/>
                  </a:cubicBezTo>
                  <a:cubicBezTo>
                    <a:pt x="837" y="577"/>
                    <a:pt x="837" y="521"/>
                    <a:pt x="854" y="447"/>
                  </a:cubicBezTo>
                  <a:cubicBezTo>
                    <a:pt x="854" y="372"/>
                    <a:pt x="837" y="298"/>
                    <a:pt x="800" y="243"/>
                  </a:cubicBezTo>
                  <a:cubicBezTo>
                    <a:pt x="762" y="187"/>
                    <a:pt x="725" y="132"/>
                    <a:pt x="669" y="94"/>
                  </a:cubicBezTo>
                  <a:cubicBezTo>
                    <a:pt x="557" y="20"/>
                    <a:pt x="428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981695" y="5276080"/>
              <a:ext cx="145551" cy="127246"/>
            </a:xfrm>
            <a:custGeom>
              <a:avLst/>
              <a:gdLst/>
              <a:ahLst/>
              <a:cxnLst/>
              <a:rect l="l" t="t" r="r" b="b"/>
              <a:pathLst>
                <a:path w="3252" h="2843" extrusionOk="0">
                  <a:moveTo>
                    <a:pt x="1635" y="1"/>
                  </a:moveTo>
                  <a:cubicBezTo>
                    <a:pt x="726" y="1"/>
                    <a:pt x="1" y="651"/>
                    <a:pt x="1" y="1431"/>
                  </a:cubicBezTo>
                  <a:cubicBezTo>
                    <a:pt x="1" y="2211"/>
                    <a:pt x="726" y="2843"/>
                    <a:pt x="1635" y="2843"/>
                  </a:cubicBezTo>
                  <a:cubicBezTo>
                    <a:pt x="2527" y="2843"/>
                    <a:pt x="3252" y="2211"/>
                    <a:pt x="3252" y="1431"/>
                  </a:cubicBezTo>
                  <a:cubicBezTo>
                    <a:pt x="3252" y="651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981695" y="5275901"/>
              <a:ext cx="146357" cy="127693"/>
            </a:xfrm>
            <a:custGeom>
              <a:avLst/>
              <a:gdLst/>
              <a:ahLst/>
              <a:cxnLst/>
              <a:rect l="l" t="t" r="r" b="b"/>
              <a:pathLst>
                <a:path w="3270" h="2853" extrusionOk="0">
                  <a:moveTo>
                    <a:pt x="3252" y="1528"/>
                  </a:moveTo>
                  <a:cubicBezTo>
                    <a:pt x="3232" y="1602"/>
                    <a:pt x="3214" y="1713"/>
                    <a:pt x="3177" y="1825"/>
                  </a:cubicBezTo>
                  <a:cubicBezTo>
                    <a:pt x="3232" y="1713"/>
                    <a:pt x="3232" y="1602"/>
                    <a:pt x="3252" y="1528"/>
                  </a:cubicBezTo>
                  <a:close/>
                  <a:moveTo>
                    <a:pt x="1675" y="0"/>
                  </a:moveTo>
                  <a:cubicBezTo>
                    <a:pt x="1453" y="0"/>
                    <a:pt x="1222" y="39"/>
                    <a:pt x="1004" y="116"/>
                  </a:cubicBezTo>
                  <a:cubicBezTo>
                    <a:pt x="744" y="210"/>
                    <a:pt x="484" y="376"/>
                    <a:pt x="298" y="599"/>
                  </a:cubicBezTo>
                  <a:cubicBezTo>
                    <a:pt x="243" y="655"/>
                    <a:pt x="206" y="730"/>
                    <a:pt x="169" y="785"/>
                  </a:cubicBezTo>
                  <a:cubicBezTo>
                    <a:pt x="132" y="859"/>
                    <a:pt x="94" y="915"/>
                    <a:pt x="75" y="990"/>
                  </a:cubicBezTo>
                  <a:lnTo>
                    <a:pt x="20" y="1213"/>
                  </a:lnTo>
                  <a:cubicBezTo>
                    <a:pt x="1" y="1287"/>
                    <a:pt x="1" y="1361"/>
                    <a:pt x="1" y="1435"/>
                  </a:cubicBezTo>
                  <a:cubicBezTo>
                    <a:pt x="1" y="1510"/>
                    <a:pt x="1" y="1584"/>
                    <a:pt x="20" y="1658"/>
                  </a:cubicBezTo>
                  <a:cubicBezTo>
                    <a:pt x="38" y="1733"/>
                    <a:pt x="57" y="1807"/>
                    <a:pt x="75" y="1862"/>
                  </a:cubicBezTo>
                  <a:cubicBezTo>
                    <a:pt x="94" y="1936"/>
                    <a:pt x="132" y="2010"/>
                    <a:pt x="169" y="2067"/>
                  </a:cubicBezTo>
                  <a:cubicBezTo>
                    <a:pt x="206" y="2141"/>
                    <a:pt x="261" y="2196"/>
                    <a:pt x="298" y="2253"/>
                  </a:cubicBezTo>
                  <a:cubicBezTo>
                    <a:pt x="484" y="2475"/>
                    <a:pt x="744" y="2642"/>
                    <a:pt x="1004" y="2735"/>
                  </a:cubicBezTo>
                  <a:cubicBezTo>
                    <a:pt x="744" y="2642"/>
                    <a:pt x="503" y="2475"/>
                    <a:pt x="317" y="2253"/>
                  </a:cubicBezTo>
                  <a:cubicBezTo>
                    <a:pt x="261" y="2196"/>
                    <a:pt x="224" y="2122"/>
                    <a:pt x="187" y="2067"/>
                  </a:cubicBezTo>
                  <a:cubicBezTo>
                    <a:pt x="149" y="1993"/>
                    <a:pt x="112" y="1936"/>
                    <a:pt x="94" y="1862"/>
                  </a:cubicBezTo>
                  <a:cubicBezTo>
                    <a:pt x="57" y="1788"/>
                    <a:pt x="38" y="1733"/>
                    <a:pt x="38" y="1658"/>
                  </a:cubicBezTo>
                  <a:cubicBezTo>
                    <a:pt x="20" y="1584"/>
                    <a:pt x="20" y="1510"/>
                    <a:pt x="20" y="1435"/>
                  </a:cubicBezTo>
                  <a:cubicBezTo>
                    <a:pt x="20" y="1361"/>
                    <a:pt x="20" y="1287"/>
                    <a:pt x="38" y="1213"/>
                  </a:cubicBezTo>
                  <a:cubicBezTo>
                    <a:pt x="38" y="1138"/>
                    <a:pt x="57" y="1064"/>
                    <a:pt x="94" y="990"/>
                  </a:cubicBezTo>
                  <a:cubicBezTo>
                    <a:pt x="112" y="933"/>
                    <a:pt x="149" y="859"/>
                    <a:pt x="187" y="785"/>
                  </a:cubicBezTo>
                  <a:cubicBezTo>
                    <a:pt x="224" y="730"/>
                    <a:pt x="261" y="673"/>
                    <a:pt x="317" y="618"/>
                  </a:cubicBezTo>
                  <a:cubicBezTo>
                    <a:pt x="503" y="395"/>
                    <a:pt x="744" y="228"/>
                    <a:pt x="1004" y="135"/>
                  </a:cubicBezTo>
                  <a:cubicBezTo>
                    <a:pt x="1219" y="58"/>
                    <a:pt x="1448" y="19"/>
                    <a:pt x="1668" y="19"/>
                  </a:cubicBezTo>
                  <a:cubicBezTo>
                    <a:pt x="1714" y="19"/>
                    <a:pt x="1759" y="21"/>
                    <a:pt x="1803" y="24"/>
                  </a:cubicBezTo>
                  <a:cubicBezTo>
                    <a:pt x="2044" y="61"/>
                    <a:pt x="2286" y="135"/>
                    <a:pt x="2489" y="247"/>
                  </a:cubicBezTo>
                  <a:cubicBezTo>
                    <a:pt x="2675" y="339"/>
                    <a:pt x="2843" y="488"/>
                    <a:pt x="2954" y="618"/>
                  </a:cubicBezTo>
                  <a:cubicBezTo>
                    <a:pt x="3066" y="767"/>
                    <a:pt x="3121" y="915"/>
                    <a:pt x="3177" y="1027"/>
                  </a:cubicBezTo>
                  <a:cubicBezTo>
                    <a:pt x="3214" y="1156"/>
                    <a:pt x="3232" y="1250"/>
                    <a:pt x="3232" y="1324"/>
                  </a:cubicBezTo>
                  <a:lnTo>
                    <a:pt x="3232" y="1398"/>
                  </a:lnTo>
                  <a:lnTo>
                    <a:pt x="3232" y="1435"/>
                  </a:lnTo>
                  <a:lnTo>
                    <a:pt x="3269" y="1435"/>
                  </a:lnTo>
                  <a:lnTo>
                    <a:pt x="3269" y="1398"/>
                  </a:lnTo>
                  <a:cubicBezTo>
                    <a:pt x="3269" y="1379"/>
                    <a:pt x="3269" y="1361"/>
                    <a:pt x="3252" y="1324"/>
                  </a:cubicBezTo>
                  <a:cubicBezTo>
                    <a:pt x="3252" y="1250"/>
                    <a:pt x="3232" y="1138"/>
                    <a:pt x="3195" y="1027"/>
                  </a:cubicBezTo>
                  <a:cubicBezTo>
                    <a:pt x="3158" y="896"/>
                    <a:pt x="3084" y="748"/>
                    <a:pt x="2972" y="599"/>
                  </a:cubicBezTo>
                  <a:cubicBezTo>
                    <a:pt x="2843" y="470"/>
                    <a:pt x="2694" y="321"/>
                    <a:pt x="2489" y="210"/>
                  </a:cubicBezTo>
                  <a:cubicBezTo>
                    <a:pt x="2304" y="116"/>
                    <a:pt x="2063" y="42"/>
                    <a:pt x="1803" y="5"/>
                  </a:cubicBezTo>
                  <a:cubicBezTo>
                    <a:pt x="1761" y="2"/>
                    <a:pt x="1718" y="0"/>
                    <a:pt x="1675" y="0"/>
                  </a:cubicBezTo>
                  <a:close/>
                  <a:moveTo>
                    <a:pt x="3176" y="1829"/>
                  </a:moveTo>
                  <a:cubicBezTo>
                    <a:pt x="3139" y="1959"/>
                    <a:pt x="3065" y="2105"/>
                    <a:pt x="2954" y="2233"/>
                  </a:cubicBezTo>
                  <a:cubicBezTo>
                    <a:pt x="2843" y="2382"/>
                    <a:pt x="2675" y="2513"/>
                    <a:pt x="2489" y="2624"/>
                  </a:cubicBezTo>
                  <a:cubicBezTo>
                    <a:pt x="2286" y="2735"/>
                    <a:pt x="2063" y="2810"/>
                    <a:pt x="1803" y="2828"/>
                  </a:cubicBezTo>
                  <a:cubicBezTo>
                    <a:pt x="1736" y="2837"/>
                    <a:pt x="1667" y="2842"/>
                    <a:pt x="1598" y="2842"/>
                  </a:cubicBezTo>
                  <a:cubicBezTo>
                    <a:pt x="1400" y="2842"/>
                    <a:pt x="1196" y="2804"/>
                    <a:pt x="1004" y="2735"/>
                  </a:cubicBezTo>
                  <a:lnTo>
                    <a:pt x="1004" y="2735"/>
                  </a:lnTo>
                  <a:cubicBezTo>
                    <a:pt x="1208" y="2823"/>
                    <a:pt x="1425" y="2853"/>
                    <a:pt x="1635" y="2853"/>
                  </a:cubicBezTo>
                  <a:cubicBezTo>
                    <a:pt x="1691" y="2853"/>
                    <a:pt x="1748" y="2851"/>
                    <a:pt x="1803" y="2847"/>
                  </a:cubicBezTo>
                  <a:cubicBezTo>
                    <a:pt x="2063" y="2810"/>
                    <a:pt x="2286" y="2735"/>
                    <a:pt x="2489" y="2642"/>
                  </a:cubicBezTo>
                  <a:cubicBezTo>
                    <a:pt x="2694" y="2530"/>
                    <a:pt x="2843" y="2382"/>
                    <a:pt x="2954" y="2253"/>
                  </a:cubicBezTo>
                  <a:cubicBezTo>
                    <a:pt x="3065" y="2106"/>
                    <a:pt x="3139" y="1959"/>
                    <a:pt x="3176" y="18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003313" y="5295236"/>
              <a:ext cx="102316" cy="89828"/>
            </a:xfrm>
            <a:custGeom>
              <a:avLst/>
              <a:gdLst/>
              <a:ahLst/>
              <a:cxnLst/>
              <a:rect l="l" t="t" r="r" b="b"/>
              <a:pathLst>
                <a:path w="2286" h="2007" extrusionOk="0">
                  <a:moveTo>
                    <a:pt x="1152" y="1"/>
                  </a:moveTo>
                  <a:cubicBezTo>
                    <a:pt x="503" y="1"/>
                    <a:pt x="1" y="446"/>
                    <a:pt x="1" y="1003"/>
                  </a:cubicBezTo>
                  <a:cubicBezTo>
                    <a:pt x="1" y="1561"/>
                    <a:pt x="503" y="2006"/>
                    <a:pt x="1152" y="2006"/>
                  </a:cubicBezTo>
                  <a:cubicBezTo>
                    <a:pt x="1784" y="2006"/>
                    <a:pt x="2286" y="1561"/>
                    <a:pt x="2286" y="1003"/>
                  </a:cubicBezTo>
                  <a:cubicBezTo>
                    <a:pt x="2286" y="446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002507" y="5294386"/>
              <a:ext cx="103927" cy="90679"/>
            </a:xfrm>
            <a:custGeom>
              <a:avLst/>
              <a:gdLst/>
              <a:ahLst/>
              <a:cxnLst/>
              <a:rect l="l" t="t" r="r" b="b"/>
              <a:pathLst>
                <a:path w="2322" h="2026" extrusionOk="0">
                  <a:moveTo>
                    <a:pt x="2304" y="1097"/>
                  </a:moveTo>
                  <a:cubicBezTo>
                    <a:pt x="2304" y="1115"/>
                    <a:pt x="2304" y="1152"/>
                    <a:pt x="2284" y="1189"/>
                  </a:cubicBezTo>
                  <a:cubicBezTo>
                    <a:pt x="2284" y="1226"/>
                    <a:pt x="2267" y="1263"/>
                    <a:pt x="2267" y="1300"/>
                  </a:cubicBezTo>
                  <a:cubicBezTo>
                    <a:pt x="2284" y="1263"/>
                    <a:pt x="2284" y="1226"/>
                    <a:pt x="2304" y="1189"/>
                  </a:cubicBezTo>
                  <a:lnTo>
                    <a:pt x="2304" y="1097"/>
                  </a:lnTo>
                  <a:close/>
                  <a:moveTo>
                    <a:pt x="1282" y="0"/>
                  </a:moveTo>
                  <a:cubicBezTo>
                    <a:pt x="1096" y="0"/>
                    <a:pt x="910" y="20"/>
                    <a:pt x="724" y="75"/>
                  </a:cubicBezTo>
                  <a:cubicBezTo>
                    <a:pt x="539" y="149"/>
                    <a:pt x="353" y="260"/>
                    <a:pt x="224" y="428"/>
                  </a:cubicBezTo>
                  <a:cubicBezTo>
                    <a:pt x="149" y="520"/>
                    <a:pt x="93" y="595"/>
                    <a:pt x="56" y="706"/>
                  </a:cubicBezTo>
                  <a:cubicBezTo>
                    <a:pt x="19" y="800"/>
                    <a:pt x="1" y="911"/>
                    <a:pt x="1" y="1022"/>
                  </a:cubicBezTo>
                  <a:cubicBezTo>
                    <a:pt x="1" y="1115"/>
                    <a:pt x="19" y="1226"/>
                    <a:pt x="56" y="1337"/>
                  </a:cubicBezTo>
                  <a:cubicBezTo>
                    <a:pt x="93" y="1431"/>
                    <a:pt x="149" y="1523"/>
                    <a:pt x="224" y="1597"/>
                  </a:cubicBezTo>
                  <a:cubicBezTo>
                    <a:pt x="167" y="1505"/>
                    <a:pt x="112" y="1431"/>
                    <a:pt x="75" y="1320"/>
                  </a:cubicBezTo>
                  <a:cubicBezTo>
                    <a:pt x="38" y="1226"/>
                    <a:pt x="19" y="1115"/>
                    <a:pt x="19" y="1022"/>
                  </a:cubicBezTo>
                  <a:cubicBezTo>
                    <a:pt x="19" y="911"/>
                    <a:pt x="38" y="800"/>
                    <a:pt x="75" y="706"/>
                  </a:cubicBezTo>
                  <a:cubicBezTo>
                    <a:pt x="112" y="614"/>
                    <a:pt x="167" y="520"/>
                    <a:pt x="242" y="446"/>
                  </a:cubicBezTo>
                  <a:cubicBezTo>
                    <a:pt x="372" y="280"/>
                    <a:pt x="539" y="168"/>
                    <a:pt x="724" y="94"/>
                  </a:cubicBezTo>
                  <a:cubicBezTo>
                    <a:pt x="864" y="51"/>
                    <a:pt x="1004" y="31"/>
                    <a:pt x="1144" y="31"/>
                  </a:cubicBezTo>
                  <a:cubicBezTo>
                    <a:pt x="1190" y="31"/>
                    <a:pt x="1236" y="33"/>
                    <a:pt x="1282" y="37"/>
                  </a:cubicBezTo>
                  <a:cubicBezTo>
                    <a:pt x="1467" y="37"/>
                    <a:pt x="1635" y="94"/>
                    <a:pt x="1764" y="168"/>
                  </a:cubicBezTo>
                  <a:cubicBezTo>
                    <a:pt x="1895" y="260"/>
                    <a:pt x="2007" y="354"/>
                    <a:pt x="2099" y="446"/>
                  </a:cubicBezTo>
                  <a:cubicBezTo>
                    <a:pt x="2173" y="540"/>
                    <a:pt x="2229" y="651"/>
                    <a:pt x="2247" y="743"/>
                  </a:cubicBezTo>
                  <a:cubicBezTo>
                    <a:pt x="2267" y="780"/>
                    <a:pt x="2284" y="817"/>
                    <a:pt x="2284" y="855"/>
                  </a:cubicBezTo>
                  <a:lnTo>
                    <a:pt x="2284" y="948"/>
                  </a:lnTo>
                  <a:cubicBezTo>
                    <a:pt x="2304" y="985"/>
                    <a:pt x="2304" y="1022"/>
                    <a:pt x="2304" y="1022"/>
                  </a:cubicBezTo>
                  <a:lnTo>
                    <a:pt x="2322" y="1022"/>
                  </a:lnTo>
                  <a:lnTo>
                    <a:pt x="2322" y="948"/>
                  </a:lnTo>
                  <a:cubicBezTo>
                    <a:pt x="2322" y="911"/>
                    <a:pt x="2304" y="892"/>
                    <a:pt x="2304" y="855"/>
                  </a:cubicBezTo>
                  <a:cubicBezTo>
                    <a:pt x="2304" y="817"/>
                    <a:pt x="2284" y="780"/>
                    <a:pt x="2267" y="725"/>
                  </a:cubicBezTo>
                  <a:cubicBezTo>
                    <a:pt x="2247" y="632"/>
                    <a:pt x="2192" y="540"/>
                    <a:pt x="2118" y="428"/>
                  </a:cubicBezTo>
                  <a:cubicBezTo>
                    <a:pt x="2024" y="335"/>
                    <a:pt x="1913" y="242"/>
                    <a:pt x="1784" y="149"/>
                  </a:cubicBezTo>
                  <a:cubicBezTo>
                    <a:pt x="1635" y="75"/>
                    <a:pt x="1467" y="20"/>
                    <a:pt x="1282" y="0"/>
                  </a:cubicBezTo>
                  <a:close/>
                  <a:moveTo>
                    <a:pt x="2267" y="1300"/>
                  </a:moveTo>
                  <a:cubicBezTo>
                    <a:pt x="2229" y="1394"/>
                    <a:pt x="2173" y="1486"/>
                    <a:pt x="2099" y="1597"/>
                  </a:cubicBezTo>
                  <a:cubicBezTo>
                    <a:pt x="2192" y="1486"/>
                    <a:pt x="2229" y="1394"/>
                    <a:pt x="2267" y="1300"/>
                  </a:cubicBezTo>
                  <a:close/>
                  <a:moveTo>
                    <a:pt x="224" y="1597"/>
                  </a:moveTo>
                  <a:lnTo>
                    <a:pt x="224" y="1597"/>
                  </a:lnTo>
                  <a:cubicBezTo>
                    <a:pt x="353" y="1765"/>
                    <a:pt x="539" y="1877"/>
                    <a:pt x="724" y="1951"/>
                  </a:cubicBezTo>
                  <a:cubicBezTo>
                    <a:pt x="762" y="1969"/>
                    <a:pt x="818" y="1988"/>
                    <a:pt x="855" y="1988"/>
                  </a:cubicBezTo>
                  <a:cubicBezTo>
                    <a:pt x="892" y="1988"/>
                    <a:pt x="910" y="2006"/>
                    <a:pt x="929" y="2006"/>
                  </a:cubicBezTo>
                  <a:lnTo>
                    <a:pt x="1004" y="2006"/>
                  </a:lnTo>
                  <a:lnTo>
                    <a:pt x="1041" y="2025"/>
                  </a:lnTo>
                  <a:lnTo>
                    <a:pt x="1282" y="2025"/>
                  </a:lnTo>
                  <a:cubicBezTo>
                    <a:pt x="1467" y="2006"/>
                    <a:pt x="1635" y="1951"/>
                    <a:pt x="1764" y="1877"/>
                  </a:cubicBezTo>
                  <a:cubicBezTo>
                    <a:pt x="1912" y="1784"/>
                    <a:pt x="2023" y="1692"/>
                    <a:pt x="2097" y="1600"/>
                  </a:cubicBezTo>
                  <a:lnTo>
                    <a:pt x="2097" y="1600"/>
                  </a:lnTo>
                  <a:cubicBezTo>
                    <a:pt x="2023" y="1692"/>
                    <a:pt x="1912" y="1784"/>
                    <a:pt x="1764" y="1857"/>
                  </a:cubicBezTo>
                  <a:cubicBezTo>
                    <a:pt x="1635" y="1932"/>
                    <a:pt x="1467" y="1988"/>
                    <a:pt x="1282" y="2006"/>
                  </a:cubicBezTo>
                  <a:cubicBezTo>
                    <a:pt x="1237" y="2011"/>
                    <a:pt x="1193" y="2013"/>
                    <a:pt x="1149" y="2013"/>
                  </a:cubicBezTo>
                  <a:cubicBezTo>
                    <a:pt x="1007" y="2013"/>
                    <a:pt x="866" y="1988"/>
                    <a:pt x="724" y="1932"/>
                  </a:cubicBezTo>
                  <a:cubicBezTo>
                    <a:pt x="539" y="1877"/>
                    <a:pt x="353" y="1746"/>
                    <a:pt x="224" y="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014949" y="5305217"/>
              <a:ext cx="79042" cy="69016"/>
            </a:xfrm>
            <a:custGeom>
              <a:avLst/>
              <a:gdLst/>
              <a:ahLst/>
              <a:cxnLst/>
              <a:rect l="l" t="t" r="r" b="b"/>
              <a:pathLst>
                <a:path w="1766" h="1542" extrusionOk="0">
                  <a:moveTo>
                    <a:pt x="892" y="0"/>
                  </a:moveTo>
                  <a:cubicBezTo>
                    <a:pt x="391" y="0"/>
                    <a:pt x="1" y="353"/>
                    <a:pt x="1" y="780"/>
                  </a:cubicBezTo>
                  <a:cubicBezTo>
                    <a:pt x="1" y="1207"/>
                    <a:pt x="391" y="1541"/>
                    <a:pt x="892" y="1541"/>
                  </a:cubicBezTo>
                  <a:cubicBezTo>
                    <a:pt x="1375" y="1541"/>
                    <a:pt x="1766" y="1207"/>
                    <a:pt x="1766" y="780"/>
                  </a:cubicBezTo>
                  <a:cubicBezTo>
                    <a:pt x="1766" y="353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014949" y="5304904"/>
              <a:ext cx="79847" cy="69329"/>
            </a:xfrm>
            <a:custGeom>
              <a:avLst/>
              <a:gdLst/>
              <a:ahLst/>
              <a:cxnLst/>
              <a:rect l="l" t="t" r="r" b="b"/>
              <a:pathLst>
                <a:path w="1784" h="1549" extrusionOk="0">
                  <a:moveTo>
                    <a:pt x="873" y="0"/>
                  </a:moveTo>
                  <a:cubicBezTo>
                    <a:pt x="762" y="0"/>
                    <a:pt x="651" y="21"/>
                    <a:pt x="540" y="62"/>
                  </a:cubicBezTo>
                  <a:cubicBezTo>
                    <a:pt x="391" y="119"/>
                    <a:pt x="261" y="211"/>
                    <a:pt x="169" y="322"/>
                  </a:cubicBezTo>
                  <a:cubicBezTo>
                    <a:pt x="112" y="397"/>
                    <a:pt x="75" y="471"/>
                    <a:pt x="38" y="545"/>
                  </a:cubicBezTo>
                  <a:cubicBezTo>
                    <a:pt x="20" y="620"/>
                    <a:pt x="1" y="694"/>
                    <a:pt x="1" y="787"/>
                  </a:cubicBezTo>
                  <a:cubicBezTo>
                    <a:pt x="20" y="694"/>
                    <a:pt x="20" y="620"/>
                    <a:pt x="57" y="545"/>
                  </a:cubicBezTo>
                  <a:cubicBezTo>
                    <a:pt x="75" y="471"/>
                    <a:pt x="131" y="397"/>
                    <a:pt x="169" y="342"/>
                  </a:cubicBezTo>
                  <a:cubicBezTo>
                    <a:pt x="280" y="211"/>
                    <a:pt x="409" y="137"/>
                    <a:pt x="558" y="82"/>
                  </a:cubicBezTo>
                  <a:cubicBezTo>
                    <a:pt x="656" y="39"/>
                    <a:pt x="765" y="19"/>
                    <a:pt x="876" y="19"/>
                  </a:cubicBezTo>
                  <a:cubicBezTo>
                    <a:pt x="912" y="19"/>
                    <a:pt x="949" y="21"/>
                    <a:pt x="986" y="25"/>
                  </a:cubicBezTo>
                  <a:cubicBezTo>
                    <a:pt x="1115" y="45"/>
                    <a:pt x="1246" y="82"/>
                    <a:pt x="1338" y="137"/>
                  </a:cubicBezTo>
                  <a:cubicBezTo>
                    <a:pt x="1449" y="193"/>
                    <a:pt x="1543" y="267"/>
                    <a:pt x="1598" y="342"/>
                  </a:cubicBezTo>
                  <a:cubicBezTo>
                    <a:pt x="1654" y="416"/>
                    <a:pt x="1691" y="508"/>
                    <a:pt x="1709" y="565"/>
                  </a:cubicBezTo>
                  <a:cubicBezTo>
                    <a:pt x="1729" y="602"/>
                    <a:pt x="1729" y="639"/>
                    <a:pt x="1746" y="657"/>
                  </a:cubicBezTo>
                  <a:lnTo>
                    <a:pt x="1746" y="731"/>
                  </a:lnTo>
                  <a:lnTo>
                    <a:pt x="1746" y="787"/>
                  </a:lnTo>
                  <a:lnTo>
                    <a:pt x="1784" y="787"/>
                  </a:lnTo>
                  <a:cubicBezTo>
                    <a:pt x="1784" y="787"/>
                    <a:pt x="1784" y="768"/>
                    <a:pt x="1766" y="731"/>
                  </a:cubicBezTo>
                  <a:lnTo>
                    <a:pt x="1766" y="657"/>
                  </a:lnTo>
                  <a:cubicBezTo>
                    <a:pt x="1766" y="620"/>
                    <a:pt x="1746" y="602"/>
                    <a:pt x="1746" y="565"/>
                  </a:cubicBezTo>
                  <a:cubicBezTo>
                    <a:pt x="1709" y="490"/>
                    <a:pt x="1672" y="416"/>
                    <a:pt x="1617" y="342"/>
                  </a:cubicBezTo>
                  <a:cubicBezTo>
                    <a:pt x="1543" y="248"/>
                    <a:pt x="1469" y="174"/>
                    <a:pt x="1357" y="119"/>
                  </a:cubicBezTo>
                  <a:cubicBezTo>
                    <a:pt x="1246" y="62"/>
                    <a:pt x="1115" y="25"/>
                    <a:pt x="986" y="7"/>
                  </a:cubicBezTo>
                  <a:cubicBezTo>
                    <a:pt x="948" y="3"/>
                    <a:pt x="911" y="0"/>
                    <a:pt x="873" y="0"/>
                  </a:cubicBezTo>
                  <a:close/>
                  <a:moveTo>
                    <a:pt x="1766" y="842"/>
                  </a:moveTo>
                  <a:lnTo>
                    <a:pt x="1766" y="842"/>
                  </a:lnTo>
                  <a:cubicBezTo>
                    <a:pt x="1766" y="862"/>
                    <a:pt x="1746" y="880"/>
                    <a:pt x="1746" y="917"/>
                  </a:cubicBezTo>
                  <a:cubicBezTo>
                    <a:pt x="1766" y="880"/>
                    <a:pt x="1766" y="862"/>
                    <a:pt x="1766" y="842"/>
                  </a:cubicBezTo>
                  <a:close/>
                  <a:moveTo>
                    <a:pt x="1746" y="917"/>
                  </a:moveTo>
                  <a:lnTo>
                    <a:pt x="1746" y="917"/>
                  </a:lnTo>
                  <a:cubicBezTo>
                    <a:pt x="1746" y="936"/>
                    <a:pt x="1729" y="973"/>
                    <a:pt x="1729" y="991"/>
                  </a:cubicBezTo>
                  <a:cubicBezTo>
                    <a:pt x="1709" y="1065"/>
                    <a:pt x="1672" y="1140"/>
                    <a:pt x="1598" y="1214"/>
                  </a:cubicBezTo>
                  <a:cubicBezTo>
                    <a:pt x="1543" y="1288"/>
                    <a:pt x="1449" y="1362"/>
                    <a:pt x="1357" y="1437"/>
                  </a:cubicBezTo>
                  <a:cubicBezTo>
                    <a:pt x="1469" y="1382"/>
                    <a:pt x="1543" y="1307"/>
                    <a:pt x="1598" y="1233"/>
                  </a:cubicBezTo>
                  <a:cubicBezTo>
                    <a:pt x="1672" y="1140"/>
                    <a:pt x="1709" y="1065"/>
                    <a:pt x="1729" y="1010"/>
                  </a:cubicBezTo>
                  <a:cubicBezTo>
                    <a:pt x="1746" y="973"/>
                    <a:pt x="1746" y="936"/>
                    <a:pt x="1746" y="917"/>
                  </a:cubicBezTo>
                  <a:close/>
                  <a:moveTo>
                    <a:pt x="1" y="787"/>
                  </a:moveTo>
                  <a:cubicBezTo>
                    <a:pt x="1" y="862"/>
                    <a:pt x="20" y="936"/>
                    <a:pt x="38" y="1028"/>
                  </a:cubicBezTo>
                  <a:cubicBezTo>
                    <a:pt x="75" y="1102"/>
                    <a:pt x="112" y="1177"/>
                    <a:pt x="169" y="1233"/>
                  </a:cubicBezTo>
                  <a:cubicBezTo>
                    <a:pt x="261" y="1362"/>
                    <a:pt x="409" y="1437"/>
                    <a:pt x="540" y="1493"/>
                  </a:cubicBezTo>
                  <a:cubicBezTo>
                    <a:pt x="409" y="1437"/>
                    <a:pt x="280" y="1345"/>
                    <a:pt x="169" y="1214"/>
                  </a:cubicBezTo>
                  <a:cubicBezTo>
                    <a:pt x="131" y="1159"/>
                    <a:pt x="75" y="1085"/>
                    <a:pt x="57" y="1010"/>
                  </a:cubicBezTo>
                  <a:cubicBezTo>
                    <a:pt x="20" y="936"/>
                    <a:pt x="20" y="862"/>
                    <a:pt x="1" y="787"/>
                  </a:cubicBezTo>
                  <a:close/>
                  <a:moveTo>
                    <a:pt x="540" y="1493"/>
                  </a:moveTo>
                  <a:cubicBezTo>
                    <a:pt x="577" y="1511"/>
                    <a:pt x="614" y="1530"/>
                    <a:pt x="651" y="1530"/>
                  </a:cubicBezTo>
                  <a:cubicBezTo>
                    <a:pt x="669" y="1530"/>
                    <a:pt x="689" y="1530"/>
                    <a:pt x="706" y="1548"/>
                  </a:cubicBezTo>
                  <a:lnTo>
                    <a:pt x="986" y="1548"/>
                  </a:lnTo>
                  <a:cubicBezTo>
                    <a:pt x="837" y="1548"/>
                    <a:pt x="689" y="1530"/>
                    <a:pt x="540" y="1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009176" y="5323523"/>
              <a:ext cx="64809" cy="41535"/>
            </a:xfrm>
            <a:custGeom>
              <a:avLst/>
              <a:gdLst/>
              <a:ahLst/>
              <a:cxnLst/>
              <a:rect l="l" t="t" r="r" b="b"/>
              <a:pathLst>
                <a:path w="1448" h="928" extrusionOk="0">
                  <a:moveTo>
                    <a:pt x="353" y="0"/>
                  </a:moveTo>
                  <a:cubicBezTo>
                    <a:pt x="353" y="0"/>
                    <a:pt x="1" y="538"/>
                    <a:pt x="595" y="872"/>
                  </a:cubicBezTo>
                  <a:cubicBezTo>
                    <a:pt x="668" y="911"/>
                    <a:pt x="746" y="928"/>
                    <a:pt x="822" y="928"/>
                  </a:cubicBezTo>
                  <a:cubicBezTo>
                    <a:pt x="1149" y="928"/>
                    <a:pt x="1447" y="619"/>
                    <a:pt x="1281" y="409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019962" y="5323523"/>
              <a:ext cx="49905" cy="42385"/>
            </a:xfrm>
            <a:custGeom>
              <a:avLst/>
              <a:gdLst/>
              <a:ahLst/>
              <a:cxnLst/>
              <a:rect l="l" t="t" r="r" b="b"/>
              <a:pathLst>
                <a:path w="1115" h="947" extrusionOk="0">
                  <a:moveTo>
                    <a:pt x="94" y="0"/>
                  </a:moveTo>
                  <a:cubicBezTo>
                    <a:pt x="94" y="0"/>
                    <a:pt x="94" y="18"/>
                    <a:pt x="57" y="74"/>
                  </a:cubicBezTo>
                  <a:cubicBezTo>
                    <a:pt x="37" y="129"/>
                    <a:pt x="19" y="204"/>
                    <a:pt x="0" y="315"/>
                  </a:cubicBezTo>
                  <a:cubicBezTo>
                    <a:pt x="0" y="352"/>
                    <a:pt x="0" y="409"/>
                    <a:pt x="19" y="464"/>
                  </a:cubicBezTo>
                  <a:lnTo>
                    <a:pt x="19" y="315"/>
                  </a:lnTo>
                  <a:cubicBezTo>
                    <a:pt x="19" y="223"/>
                    <a:pt x="57" y="129"/>
                    <a:pt x="74" y="74"/>
                  </a:cubicBezTo>
                  <a:lnTo>
                    <a:pt x="112" y="0"/>
                  </a:lnTo>
                  <a:close/>
                  <a:moveTo>
                    <a:pt x="1050" y="376"/>
                  </a:moveTo>
                  <a:cubicBezTo>
                    <a:pt x="1045" y="376"/>
                    <a:pt x="1040" y="380"/>
                    <a:pt x="1040" y="389"/>
                  </a:cubicBezTo>
                  <a:cubicBezTo>
                    <a:pt x="1022" y="389"/>
                    <a:pt x="1022" y="409"/>
                    <a:pt x="1022" y="409"/>
                  </a:cubicBezTo>
                  <a:lnTo>
                    <a:pt x="1040" y="409"/>
                  </a:lnTo>
                  <a:lnTo>
                    <a:pt x="1040" y="426"/>
                  </a:lnTo>
                  <a:cubicBezTo>
                    <a:pt x="1040" y="446"/>
                    <a:pt x="1059" y="464"/>
                    <a:pt x="1059" y="483"/>
                  </a:cubicBezTo>
                  <a:cubicBezTo>
                    <a:pt x="1077" y="520"/>
                    <a:pt x="1077" y="538"/>
                    <a:pt x="1059" y="575"/>
                  </a:cubicBezTo>
                  <a:cubicBezTo>
                    <a:pt x="1059" y="612"/>
                    <a:pt x="1040" y="649"/>
                    <a:pt x="1022" y="686"/>
                  </a:cubicBezTo>
                  <a:cubicBezTo>
                    <a:pt x="966" y="780"/>
                    <a:pt x="874" y="854"/>
                    <a:pt x="762" y="891"/>
                  </a:cubicBezTo>
                  <a:cubicBezTo>
                    <a:pt x="688" y="909"/>
                    <a:pt x="632" y="909"/>
                    <a:pt x="577" y="909"/>
                  </a:cubicBezTo>
                  <a:cubicBezTo>
                    <a:pt x="502" y="909"/>
                    <a:pt x="446" y="891"/>
                    <a:pt x="391" y="872"/>
                  </a:cubicBezTo>
                  <a:lnTo>
                    <a:pt x="223" y="761"/>
                  </a:lnTo>
                  <a:cubicBezTo>
                    <a:pt x="168" y="724"/>
                    <a:pt x="131" y="686"/>
                    <a:pt x="94" y="631"/>
                  </a:cubicBezTo>
                  <a:cubicBezTo>
                    <a:pt x="57" y="575"/>
                    <a:pt x="37" y="520"/>
                    <a:pt x="19" y="464"/>
                  </a:cubicBezTo>
                  <a:lnTo>
                    <a:pt x="19" y="464"/>
                  </a:lnTo>
                  <a:cubicBezTo>
                    <a:pt x="19" y="520"/>
                    <a:pt x="57" y="575"/>
                    <a:pt x="74" y="631"/>
                  </a:cubicBezTo>
                  <a:cubicBezTo>
                    <a:pt x="112" y="686"/>
                    <a:pt x="168" y="743"/>
                    <a:pt x="205" y="780"/>
                  </a:cubicBezTo>
                  <a:lnTo>
                    <a:pt x="372" y="891"/>
                  </a:lnTo>
                  <a:cubicBezTo>
                    <a:pt x="446" y="909"/>
                    <a:pt x="502" y="929"/>
                    <a:pt x="577" y="946"/>
                  </a:cubicBezTo>
                  <a:cubicBezTo>
                    <a:pt x="632" y="946"/>
                    <a:pt x="706" y="929"/>
                    <a:pt x="762" y="909"/>
                  </a:cubicBezTo>
                  <a:cubicBezTo>
                    <a:pt x="892" y="872"/>
                    <a:pt x="985" y="798"/>
                    <a:pt x="1040" y="724"/>
                  </a:cubicBezTo>
                  <a:cubicBezTo>
                    <a:pt x="1077" y="669"/>
                    <a:pt x="1097" y="631"/>
                    <a:pt x="1097" y="594"/>
                  </a:cubicBezTo>
                  <a:cubicBezTo>
                    <a:pt x="1114" y="538"/>
                    <a:pt x="1114" y="501"/>
                    <a:pt x="1097" y="483"/>
                  </a:cubicBezTo>
                  <a:cubicBezTo>
                    <a:pt x="1097" y="446"/>
                    <a:pt x="1077" y="426"/>
                    <a:pt x="1077" y="409"/>
                  </a:cubicBezTo>
                  <a:cubicBezTo>
                    <a:pt x="1077" y="409"/>
                    <a:pt x="1077" y="389"/>
                    <a:pt x="1059" y="389"/>
                  </a:cubicBezTo>
                  <a:cubicBezTo>
                    <a:pt x="1059" y="380"/>
                    <a:pt x="1055" y="376"/>
                    <a:pt x="1050" y="3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024125" y="5310722"/>
              <a:ext cx="62347" cy="36880"/>
            </a:xfrm>
            <a:custGeom>
              <a:avLst/>
              <a:gdLst/>
              <a:ahLst/>
              <a:cxnLst/>
              <a:rect l="l" t="t" r="r" b="b"/>
              <a:pathLst>
                <a:path w="1393" h="824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12"/>
                    <a:pt x="112" y="806"/>
                    <a:pt x="484" y="824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030794" y="5310185"/>
              <a:ext cx="53217" cy="38312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01" y="1"/>
                  </a:moveTo>
                  <a:cubicBezTo>
                    <a:pt x="427" y="19"/>
                    <a:pt x="372" y="38"/>
                    <a:pt x="297" y="56"/>
                  </a:cubicBezTo>
                  <a:cubicBezTo>
                    <a:pt x="241" y="75"/>
                    <a:pt x="167" y="112"/>
                    <a:pt x="130" y="149"/>
                  </a:cubicBezTo>
                  <a:cubicBezTo>
                    <a:pt x="75" y="204"/>
                    <a:pt x="37" y="261"/>
                    <a:pt x="18" y="316"/>
                  </a:cubicBezTo>
                  <a:cubicBezTo>
                    <a:pt x="0" y="372"/>
                    <a:pt x="0" y="447"/>
                    <a:pt x="0" y="502"/>
                  </a:cubicBezTo>
                  <a:cubicBezTo>
                    <a:pt x="0" y="558"/>
                    <a:pt x="18" y="613"/>
                    <a:pt x="55" y="669"/>
                  </a:cubicBezTo>
                  <a:cubicBezTo>
                    <a:pt x="75" y="707"/>
                    <a:pt x="112" y="744"/>
                    <a:pt x="149" y="781"/>
                  </a:cubicBezTo>
                  <a:cubicBezTo>
                    <a:pt x="167" y="799"/>
                    <a:pt x="204" y="818"/>
                    <a:pt x="241" y="836"/>
                  </a:cubicBezTo>
                  <a:cubicBezTo>
                    <a:pt x="260" y="836"/>
                    <a:pt x="297" y="836"/>
                    <a:pt x="315" y="855"/>
                  </a:cubicBezTo>
                  <a:lnTo>
                    <a:pt x="335" y="855"/>
                  </a:lnTo>
                  <a:cubicBezTo>
                    <a:pt x="352" y="855"/>
                    <a:pt x="352" y="836"/>
                    <a:pt x="352" y="836"/>
                  </a:cubicBezTo>
                  <a:cubicBezTo>
                    <a:pt x="352" y="818"/>
                    <a:pt x="352" y="799"/>
                    <a:pt x="335" y="799"/>
                  </a:cubicBezTo>
                  <a:lnTo>
                    <a:pt x="260" y="799"/>
                  </a:lnTo>
                  <a:cubicBezTo>
                    <a:pt x="223" y="781"/>
                    <a:pt x="186" y="762"/>
                    <a:pt x="167" y="744"/>
                  </a:cubicBezTo>
                  <a:cubicBezTo>
                    <a:pt x="130" y="724"/>
                    <a:pt x="112" y="687"/>
                    <a:pt x="75" y="650"/>
                  </a:cubicBezTo>
                  <a:cubicBezTo>
                    <a:pt x="55" y="613"/>
                    <a:pt x="37" y="558"/>
                    <a:pt x="37" y="502"/>
                  </a:cubicBezTo>
                  <a:cubicBezTo>
                    <a:pt x="18" y="447"/>
                    <a:pt x="18" y="390"/>
                    <a:pt x="37" y="335"/>
                  </a:cubicBezTo>
                  <a:cubicBezTo>
                    <a:pt x="55" y="261"/>
                    <a:pt x="92" y="204"/>
                    <a:pt x="149" y="167"/>
                  </a:cubicBezTo>
                  <a:cubicBezTo>
                    <a:pt x="186" y="130"/>
                    <a:pt x="241" y="93"/>
                    <a:pt x="315" y="75"/>
                  </a:cubicBezTo>
                  <a:cubicBezTo>
                    <a:pt x="372" y="56"/>
                    <a:pt x="446" y="38"/>
                    <a:pt x="501" y="19"/>
                  </a:cubicBezTo>
                  <a:lnTo>
                    <a:pt x="687" y="19"/>
                  </a:lnTo>
                  <a:cubicBezTo>
                    <a:pt x="761" y="38"/>
                    <a:pt x="817" y="38"/>
                    <a:pt x="872" y="75"/>
                  </a:cubicBezTo>
                  <a:cubicBezTo>
                    <a:pt x="929" y="93"/>
                    <a:pt x="966" y="112"/>
                    <a:pt x="1003" y="149"/>
                  </a:cubicBezTo>
                  <a:cubicBezTo>
                    <a:pt x="1095" y="204"/>
                    <a:pt x="1152" y="261"/>
                    <a:pt x="1189" y="298"/>
                  </a:cubicBezTo>
                  <a:cubicBezTo>
                    <a:pt x="1152" y="261"/>
                    <a:pt x="1095" y="187"/>
                    <a:pt x="1021" y="130"/>
                  </a:cubicBezTo>
                  <a:cubicBezTo>
                    <a:pt x="966" y="112"/>
                    <a:pt x="929" y="75"/>
                    <a:pt x="872" y="56"/>
                  </a:cubicBezTo>
                  <a:cubicBezTo>
                    <a:pt x="817" y="38"/>
                    <a:pt x="761" y="19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049055" y="5324149"/>
              <a:ext cx="36343" cy="46727"/>
            </a:xfrm>
            <a:custGeom>
              <a:avLst/>
              <a:gdLst/>
              <a:ahLst/>
              <a:cxnLst/>
              <a:rect l="l" t="t" r="r" b="b"/>
              <a:pathLst>
                <a:path w="812" h="1044" extrusionOk="0">
                  <a:moveTo>
                    <a:pt x="292" y="1"/>
                  </a:moveTo>
                  <a:cubicBezTo>
                    <a:pt x="173" y="1"/>
                    <a:pt x="62" y="42"/>
                    <a:pt x="1" y="135"/>
                  </a:cubicBezTo>
                  <a:lnTo>
                    <a:pt x="56" y="1044"/>
                  </a:lnTo>
                  <a:cubicBezTo>
                    <a:pt x="56" y="1044"/>
                    <a:pt x="762" y="1044"/>
                    <a:pt x="799" y="432"/>
                  </a:cubicBezTo>
                  <a:cubicBezTo>
                    <a:pt x="812" y="170"/>
                    <a:pt x="53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048204" y="5323523"/>
              <a:ext cx="37507" cy="48249"/>
            </a:xfrm>
            <a:custGeom>
              <a:avLst/>
              <a:gdLst/>
              <a:ahLst/>
              <a:cxnLst/>
              <a:rect l="l" t="t" r="r" b="b"/>
              <a:pathLst>
                <a:path w="838" h="1078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7"/>
                    <a:pt x="94" y="55"/>
                    <a:pt x="75" y="74"/>
                  </a:cubicBezTo>
                  <a:cubicBezTo>
                    <a:pt x="38" y="92"/>
                    <a:pt x="20" y="111"/>
                    <a:pt x="20" y="111"/>
                  </a:cubicBezTo>
                  <a:cubicBezTo>
                    <a:pt x="20" y="129"/>
                    <a:pt x="1" y="129"/>
                    <a:pt x="1" y="129"/>
                  </a:cubicBezTo>
                  <a:lnTo>
                    <a:pt x="1" y="149"/>
                  </a:lnTo>
                  <a:lnTo>
                    <a:pt x="1" y="166"/>
                  </a:lnTo>
                  <a:cubicBezTo>
                    <a:pt x="7" y="173"/>
                    <a:pt x="11" y="175"/>
                    <a:pt x="15" y="175"/>
                  </a:cubicBezTo>
                  <a:cubicBezTo>
                    <a:pt x="22" y="175"/>
                    <a:pt x="26" y="166"/>
                    <a:pt x="38" y="166"/>
                  </a:cubicBezTo>
                  <a:cubicBezTo>
                    <a:pt x="38" y="149"/>
                    <a:pt x="38" y="149"/>
                    <a:pt x="57" y="149"/>
                  </a:cubicBezTo>
                  <a:cubicBezTo>
                    <a:pt x="57" y="129"/>
                    <a:pt x="75" y="111"/>
                    <a:pt x="94" y="92"/>
                  </a:cubicBezTo>
                  <a:cubicBezTo>
                    <a:pt x="112" y="92"/>
                    <a:pt x="149" y="74"/>
                    <a:pt x="186" y="55"/>
                  </a:cubicBezTo>
                  <a:cubicBezTo>
                    <a:pt x="223" y="37"/>
                    <a:pt x="261" y="37"/>
                    <a:pt x="317" y="37"/>
                  </a:cubicBezTo>
                  <a:cubicBezTo>
                    <a:pt x="354" y="37"/>
                    <a:pt x="409" y="37"/>
                    <a:pt x="466" y="55"/>
                  </a:cubicBezTo>
                  <a:cubicBezTo>
                    <a:pt x="521" y="74"/>
                    <a:pt x="577" y="92"/>
                    <a:pt x="632" y="129"/>
                  </a:cubicBezTo>
                  <a:cubicBezTo>
                    <a:pt x="688" y="149"/>
                    <a:pt x="726" y="204"/>
                    <a:pt x="763" y="260"/>
                  </a:cubicBezTo>
                  <a:cubicBezTo>
                    <a:pt x="800" y="315"/>
                    <a:pt x="818" y="371"/>
                    <a:pt x="818" y="446"/>
                  </a:cubicBezTo>
                  <a:cubicBezTo>
                    <a:pt x="818" y="501"/>
                    <a:pt x="800" y="575"/>
                    <a:pt x="781" y="631"/>
                  </a:cubicBezTo>
                  <a:cubicBezTo>
                    <a:pt x="763" y="686"/>
                    <a:pt x="726" y="761"/>
                    <a:pt x="688" y="798"/>
                  </a:cubicBezTo>
                  <a:cubicBezTo>
                    <a:pt x="651" y="854"/>
                    <a:pt x="595" y="891"/>
                    <a:pt x="540" y="909"/>
                  </a:cubicBezTo>
                  <a:cubicBezTo>
                    <a:pt x="503" y="946"/>
                    <a:pt x="446" y="966"/>
                    <a:pt x="409" y="984"/>
                  </a:cubicBezTo>
                  <a:cubicBezTo>
                    <a:pt x="317" y="1021"/>
                    <a:pt x="223" y="1040"/>
                    <a:pt x="168" y="1058"/>
                  </a:cubicBezTo>
                  <a:cubicBezTo>
                    <a:pt x="223" y="1058"/>
                    <a:pt x="317" y="1040"/>
                    <a:pt x="409" y="1003"/>
                  </a:cubicBezTo>
                  <a:cubicBezTo>
                    <a:pt x="446" y="984"/>
                    <a:pt x="503" y="966"/>
                    <a:pt x="558" y="929"/>
                  </a:cubicBezTo>
                  <a:cubicBezTo>
                    <a:pt x="614" y="891"/>
                    <a:pt x="651" y="854"/>
                    <a:pt x="688" y="817"/>
                  </a:cubicBezTo>
                  <a:cubicBezTo>
                    <a:pt x="743" y="761"/>
                    <a:pt x="763" y="706"/>
                    <a:pt x="800" y="631"/>
                  </a:cubicBezTo>
                  <a:cubicBezTo>
                    <a:pt x="818" y="575"/>
                    <a:pt x="837" y="501"/>
                    <a:pt x="837" y="446"/>
                  </a:cubicBezTo>
                  <a:cubicBezTo>
                    <a:pt x="837" y="371"/>
                    <a:pt x="818" y="297"/>
                    <a:pt x="781" y="241"/>
                  </a:cubicBezTo>
                  <a:cubicBezTo>
                    <a:pt x="743" y="186"/>
                    <a:pt x="706" y="129"/>
                    <a:pt x="651" y="92"/>
                  </a:cubicBezTo>
                  <a:cubicBezTo>
                    <a:pt x="595" y="55"/>
                    <a:pt x="540" y="37"/>
                    <a:pt x="483" y="18"/>
                  </a:cubicBezTo>
                  <a:cubicBezTo>
                    <a:pt x="428" y="0"/>
                    <a:pt x="354" y="0"/>
                    <a:pt x="317" y="0"/>
                  </a:cubicBezTo>
                  <a:close/>
                  <a:moveTo>
                    <a:pt x="75" y="1058"/>
                  </a:moveTo>
                  <a:lnTo>
                    <a:pt x="75" y="1077"/>
                  </a:lnTo>
                  <a:cubicBezTo>
                    <a:pt x="75" y="1077"/>
                    <a:pt x="112" y="1077"/>
                    <a:pt x="168" y="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784762" y="5296042"/>
              <a:ext cx="145462" cy="125590"/>
            </a:xfrm>
            <a:custGeom>
              <a:avLst/>
              <a:gdLst/>
              <a:ahLst/>
              <a:cxnLst/>
              <a:rect l="l" t="t" r="r" b="b"/>
              <a:pathLst>
                <a:path w="3250" h="2806" extrusionOk="0">
                  <a:moveTo>
                    <a:pt x="1615" y="0"/>
                  </a:moveTo>
                  <a:cubicBezTo>
                    <a:pt x="724" y="0"/>
                    <a:pt x="0" y="632"/>
                    <a:pt x="0" y="1412"/>
                  </a:cubicBezTo>
                  <a:cubicBezTo>
                    <a:pt x="0" y="2192"/>
                    <a:pt x="724" y="2805"/>
                    <a:pt x="1615" y="2805"/>
                  </a:cubicBezTo>
                  <a:cubicBezTo>
                    <a:pt x="2507" y="2805"/>
                    <a:pt x="3249" y="2192"/>
                    <a:pt x="3249" y="1412"/>
                  </a:cubicBezTo>
                  <a:cubicBezTo>
                    <a:pt x="3249" y="632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783867" y="5295773"/>
              <a:ext cx="146357" cy="126485"/>
            </a:xfrm>
            <a:custGeom>
              <a:avLst/>
              <a:gdLst/>
              <a:ahLst/>
              <a:cxnLst/>
              <a:rect l="l" t="t" r="r" b="b"/>
              <a:pathLst>
                <a:path w="3270" h="2826" extrusionOk="0">
                  <a:moveTo>
                    <a:pt x="317" y="601"/>
                  </a:moveTo>
                  <a:cubicBezTo>
                    <a:pt x="280" y="620"/>
                    <a:pt x="261" y="657"/>
                    <a:pt x="243" y="675"/>
                  </a:cubicBezTo>
                  <a:cubicBezTo>
                    <a:pt x="224" y="712"/>
                    <a:pt x="206" y="749"/>
                    <a:pt x="187" y="769"/>
                  </a:cubicBezTo>
                  <a:cubicBezTo>
                    <a:pt x="150" y="843"/>
                    <a:pt x="112" y="898"/>
                    <a:pt x="95" y="972"/>
                  </a:cubicBezTo>
                  <a:cubicBezTo>
                    <a:pt x="132" y="917"/>
                    <a:pt x="169" y="843"/>
                    <a:pt x="206" y="786"/>
                  </a:cubicBezTo>
                  <a:cubicBezTo>
                    <a:pt x="224" y="749"/>
                    <a:pt x="243" y="712"/>
                    <a:pt x="261" y="694"/>
                  </a:cubicBezTo>
                  <a:cubicBezTo>
                    <a:pt x="280" y="657"/>
                    <a:pt x="298" y="638"/>
                    <a:pt x="317" y="601"/>
                  </a:cubicBezTo>
                  <a:close/>
                  <a:moveTo>
                    <a:pt x="1637" y="0"/>
                  </a:moveTo>
                  <a:cubicBezTo>
                    <a:pt x="1438" y="0"/>
                    <a:pt x="1225" y="27"/>
                    <a:pt x="1023" y="100"/>
                  </a:cubicBezTo>
                  <a:cubicBezTo>
                    <a:pt x="744" y="192"/>
                    <a:pt x="503" y="360"/>
                    <a:pt x="317" y="601"/>
                  </a:cubicBezTo>
                  <a:cubicBezTo>
                    <a:pt x="503" y="378"/>
                    <a:pt x="763" y="211"/>
                    <a:pt x="1023" y="118"/>
                  </a:cubicBezTo>
                  <a:cubicBezTo>
                    <a:pt x="1224" y="47"/>
                    <a:pt x="1436" y="19"/>
                    <a:pt x="1633" y="19"/>
                  </a:cubicBezTo>
                  <a:cubicBezTo>
                    <a:pt x="1691" y="19"/>
                    <a:pt x="1748" y="21"/>
                    <a:pt x="1803" y="26"/>
                  </a:cubicBezTo>
                  <a:cubicBezTo>
                    <a:pt x="2063" y="44"/>
                    <a:pt x="2304" y="118"/>
                    <a:pt x="2490" y="229"/>
                  </a:cubicBezTo>
                  <a:cubicBezTo>
                    <a:pt x="2695" y="341"/>
                    <a:pt x="2843" y="471"/>
                    <a:pt x="2955" y="620"/>
                  </a:cubicBezTo>
                  <a:cubicBezTo>
                    <a:pt x="3066" y="749"/>
                    <a:pt x="3140" y="898"/>
                    <a:pt x="3177" y="1009"/>
                  </a:cubicBezTo>
                  <a:cubicBezTo>
                    <a:pt x="3232" y="1140"/>
                    <a:pt x="3232" y="1232"/>
                    <a:pt x="3252" y="1306"/>
                  </a:cubicBezTo>
                  <a:lnTo>
                    <a:pt x="3252" y="1381"/>
                  </a:lnTo>
                  <a:lnTo>
                    <a:pt x="3252" y="1418"/>
                  </a:lnTo>
                  <a:lnTo>
                    <a:pt x="3252" y="1437"/>
                  </a:lnTo>
                  <a:lnTo>
                    <a:pt x="3252" y="1529"/>
                  </a:lnTo>
                  <a:cubicBezTo>
                    <a:pt x="3269" y="1492"/>
                    <a:pt x="3269" y="1455"/>
                    <a:pt x="3269" y="1437"/>
                  </a:cubicBezTo>
                  <a:lnTo>
                    <a:pt x="3269" y="1418"/>
                  </a:lnTo>
                  <a:lnTo>
                    <a:pt x="3269" y="1381"/>
                  </a:lnTo>
                  <a:lnTo>
                    <a:pt x="3269" y="1306"/>
                  </a:lnTo>
                  <a:cubicBezTo>
                    <a:pt x="3269" y="1232"/>
                    <a:pt x="3252" y="1140"/>
                    <a:pt x="3215" y="1009"/>
                  </a:cubicBezTo>
                  <a:cubicBezTo>
                    <a:pt x="3158" y="880"/>
                    <a:pt x="3084" y="731"/>
                    <a:pt x="2972" y="601"/>
                  </a:cubicBezTo>
                  <a:cubicBezTo>
                    <a:pt x="2861" y="452"/>
                    <a:pt x="2695" y="323"/>
                    <a:pt x="2509" y="211"/>
                  </a:cubicBezTo>
                  <a:cubicBezTo>
                    <a:pt x="2304" y="100"/>
                    <a:pt x="2063" y="26"/>
                    <a:pt x="1803" y="6"/>
                  </a:cubicBezTo>
                  <a:cubicBezTo>
                    <a:pt x="1749" y="2"/>
                    <a:pt x="1694" y="0"/>
                    <a:pt x="1637" y="0"/>
                  </a:cubicBezTo>
                  <a:close/>
                  <a:moveTo>
                    <a:pt x="95" y="972"/>
                  </a:moveTo>
                  <a:lnTo>
                    <a:pt x="95" y="972"/>
                  </a:lnTo>
                  <a:cubicBezTo>
                    <a:pt x="57" y="1046"/>
                    <a:pt x="38" y="1121"/>
                    <a:pt x="20" y="1195"/>
                  </a:cubicBezTo>
                  <a:cubicBezTo>
                    <a:pt x="20" y="1269"/>
                    <a:pt x="1" y="1344"/>
                    <a:pt x="1" y="1418"/>
                  </a:cubicBezTo>
                  <a:cubicBezTo>
                    <a:pt x="1" y="1492"/>
                    <a:pt x="20" y="1566"/>
                    <a:pt x="38" y="1641"/>
                  </a:cubicBezTo>
                  <a:cubicBezTo>
                    <a:pt x="38" y="1566"/>
                    <a:pt x="20" y="1492"/>
                    <a:pt x="20" y="1418"/>
                  </a:cubicBezTo>
                  <a:cubicBezTo>
                    <a:pt x="20" y="1344"/>
                    <a:pt x="38" y="1269"/>
                    <a:pt x="38" y="1195"/>
                  </a:cubicBezTo>
                  <a:lnTo>
                    <a:pt x="95" y="972"/>
                  </a:lnTo>
                  <a:close/>
                  <a:moveTo>
                    <a:pt x="38" y="1641"/>
                  </a:moveTo>
                  <a:cubicBezTo>
                    <a:pt x="38" y="1715"/>
                    <a:pt x="57" y="1789"/>
                    <a:pt x="95" y="1846"/>
                  </a:cubicBezTo>
                  <a:cubicBezTo>
                    <a:pt x="75" y="1771"/>
                    <a:pt x="57" y="1715"/>
                    <a:pt x="38" y="1641"/>
                  </a:cubicBezTo>
                  <a:close/>
                  <a:moveTo>
                    <a:pt x="95" y="1846"/>
                  </a:moveTo>
                  <a:lnTo>
                    <a:pt x="95" y="1846"/>
                  </a:lnTo>
                  <a:cubicBezTo>
                    <a:pt x="112" y="1920"/>
                    <a:pt x="150" y="1994"/>
                    <a:pt x="187" y="2049"/>
                  </a:cubicBezTo>
                  <a:cubicBezTo>
                    <a:pt x="206" y="2086"/>
                    <a:pt x="224" y="2124"/>
                    <a:pt x="243" y="2143"/>
                  </a:cubicBezTo>
                  <a:cubicBezTo>
                    <a:pt x="261" y="2180"/>
                    <a:pt x="298" y="2198"/>
                    <a:pt x="317" y="2235"/>
                  </a:cubicBezTo>
                  <a:cubicBezTo>
                    <a:pt x="298" y="2198"/>
                    <a:pt x="280" y="2161"/>
                    <a:pt x="261" y="2143"/>
                  </a:cubicBezTo>
                  <a:cubicBezTo>
                    <a:pt x="243" y="2106"/>
                    <a:pt x="224" y="2086"/>
                    <a:pt x="206" y="2049"/>
                  </a:cubicBezTo>
                  <a:cubicBezTo>
                    <a:pt x="169" y="1975"/>
                    <a:pt x="132" y="1920"/>
                    <a:pt x="95" y="1846"/>
                  </a:cubicBezTo>
                  <a:close/>
                  <a:moveTo>
                    <a:pt x="3194" y="1811"/>
                  </a:moveTo>
                  <a:cubicBezTo>
                    <a:pt x="3157" y="1940"/>
                    <a:pt x="3083" y="2087"/>
                    <a:pt x="2955" y="2217"/>
                  </a:cubicBezTo>
                  <a:cubicBezTo>
                    <a:pt x="2843" y="2366"/>
                    <a:pt x="2695" y="2495"/>
                    <a:pt x="2490" y="2606"/>
                  </a:cubicBezTo>
                  <a:cubicBezTo>
                    <a:pt x="2695" y="2495"/>
                    <a:pt x="2861" y="2366"/>
                    <a:pt x="2972" y="2217"/>
                  </a:cubicBezTo>
                  <a:cubicBezTo>
                    <a:pt x="3083" y="2087"/>
                    <a:pt x="3157" y="1940"/>
                    <a:pt x="3194" y="1811"/>
                  </a:cubicBezTo>
                  <a:close/>
                  <a:moveTo>
                    <a:pt x="318" y="2235"/>
                  </a:moveTo>
                  <a:lnTo>
                    <a:pt x="318" y="2235"/>
                  </a:lnTo>
                  <a:cubicBezTo>
                    <a:pt x="503" y="2458"/>
                    <a:pt x="744" y="2626"/>
                    <a:pt x="1023" y="2718"/>
                  </a:cubicBezTo>
                  <a:cubicBezTo>
                    <a:pt x="1216" y="2787"/>
                    <a:pt x="1419" y="2826"/>
                    <a:pt x="1609" y="2826"/>
                  </a:cubicBezTo>
                  <a:cubicBezTo>
                    <a:pt x="1676" y="2826"/>
                    <a:pt x="1741" y="2821"/>
                    <a:pt x="1803" y="2811"/>
                  </a:cubicBezTo>
                  <a:lnTo>
                    <a:pt x="1803" y="2811"/>
                  </a:lnTo>
                  <a:cubicBezTo>
                    <a:pt x="1752" y="2815"/>
                    <a:pt x="1698" y="2817"/>
                    <a:pt x="1644" y="2817"/>
                  </a:cubicBezTo>
                  <a:cubicBezTo>
                    <a:pt x="1443" y="2817"/>
                    <a:pt x="1228" y="2788"/>
                    <a:pt x="1023" y="2700"/>
                  </a:cubicBezTo>
                  <a:cubicBezTo>
                    <a:pt x="763" y="2606"/>
                    <a:pt x="503" y="2458"/>
                    <a:pt x="318" y="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805484" y="5314303"/>
              <a:ext cx="103121" cy="89023"/>
            </a:xfrm>
            <a:custGeom>
              <a:avLst/>
              <a:gdLst/>
              <a:ahLst/>
              <a:cxnLst/>
              <a:rect l="l" t="t" r="r" b="b"/>
              <a:pathLst>
                <a:path w="2304" h="1989" extrusionOk="0">
                  <a:moveTo>
                    <a:pt x="1152" y="1"/>
                  </a:moveTo>
                  <a:cubicBezTo>
                    <a:pt x="521" y="1"/>
                    <a:pt x="1" y="447"/>
                    <a:pt x="1" y="1004"/>
                  </a:cubicBezTo>
                  <a:cubicBezTo>
                    <a:pt x="1" y="1543"/>
                    <a:pt x="521" y="1989"/>
                    <a:pt x="1152" y="1989"/>
                  </a:cubicBezTo>
                  <a:cubicBezTo>
                    <a:pt x="1784" y="1989"/>
                    <a:pt x="2304" y="1543"/>
                    <a:pt x="2304" y="1004"/>
                  </a:cubicBezTo>
                  <a:cubicBezTo>
                    <a:pt x="2304" y="447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805484" y="5314034"/>
              <a:ext cx="103972" cy="90097"/>
            </a:xfrm>
            <a:custGeom>
              <a:avLst/>
              <a:gdLst/>
              <a:ahLst/>
              <a:cxnLst/>
              <a:rect l="l" t="t" r="r" b="b"/>
              <a:pathLst>
                <a:path w="2323" h="2013" extrusionOk="0">
                  <a:moveTo>
                    <a:pt x="2304" y="1084"/>
                  </a:moveTo>
                  <a:lnTo>
                    <a:pt x="2304" y="1084"/>
                  </a:lnTo>
                  <a:cubicBezTo>
                    <a:pt x="2304" y="1103"/>
                    <a:pt x="2286" y="1141"/>
                    <a:pt x="2286" y="1178"/>
                  </a:cubicBezTo>
                  <a:cubicBezTo>
                    <a:pt x="2304" y="1141"/>
                    <a:pt x="2304" y="1103"/>
                    <a:pt x="2304" y="1084"/>
                  </a:cubicBezTo>
                  <a:close/>
                  <a:moveTo>
                    <a:pt x="1150" y="1"/>
                  </a:moveTo>
                  <a:cubicBezTo>
                    <a:pt x="1002" y="1"/>
                    <a:pt x="849" y="24"/>
                    <a:pt x="707" y="81"/>
                  </a:cubicBezTo>
                  <a:cubicBezTo>
                    <a:pt x="521" y="156"/>
                    <a:pt x="354" y="267"/>
                    <a:pt x="224" y="416"/>
                  </a:cubicBezTo>
                  <a:cubicBezTo>
                    <a:pt x="149" y="509"/>
                    <a:pt x="94" y="601"/>
                    <a:pt x="57" y="695"/>
                  </a:cubicBezTo>
                  <a:cubicBezTo>
                    <a:pt x="20" y="787"/>
                    <a:pt x="1" y="898"/>
                    <a:pt x="1" y="1010"/>
                  </a:cubicBezTo>
                  <a:cubicBezTo>
                    <a:pt x="1" y="1121"/>
                    <a:pt x="20" y="1215"/>
                    <a:pt x="57" y="1326"/>
                  </a:cubicBezTo>
                  <a:cubicBezTo>
                    <a:pt x="94" y="1418"/>
                    <a:pt x="149" y="1512"/>
                    <a:pt x="224" y="1586"/>
                  </a:cubicBezTo>
                  <a:cubicBezTo>
                    <a:pt x="169" y="1493"/>
                    <a:pt x="112" y="1418"/>
                    <a:pt x="75" y="1307"/>
                  </a:cubicBezTo>
                  <a:cubicBezTo>
                    <a:pt x="38" y="1215"/>
                    <a:pt x="20" y="1103"/>
                    <a:pt x="20" y="1010"/>
                  </a:cubicBezTo>
                  <a:cubicBezTo>
                    <a:pt x="20" y="898"/>
                    <a:pt x="38" y="806"/>
                    <a:pt x="75" y="695"/>
                  </a:cubicBezTo>
                  <a:cubicBezTo>
                    <a:pt x="112" y="601"/>
                    <a:pt x="169" y="509"/>
                    <a:pt x="224" y="435"/>
                  </a:cubicBezTo>
                  <a:cubicBezTo>
                    <a:pt x="354" y="267"/>
                    <a:pt x="540" y="156"/>
                    <a:pt x="726" y="101"/>
                  </a:cubicBezTo>
                  <a:cubicBezTo>
                    <a:pt x="867" y="44"/>
                    <a:pt x="1009" y="19"/>
                    <a:pt x="1150" y="19"/>
                  </a:cubicBezTo>
                  <a:cubicBezTo>
                    <a:pt x="1195" y="19"/>
                    <a:pt x="1239" y="22"/>
                    <a:pt x="1283" y="26"/>
                  </a:cubicBezTo>
                  <a:cubicBezTo>
                    <a:pt x="1449" y="44"/>
                    <a:pt x="1617" y="101"/>
                    <a:pt x="1766" y="175"/>
                  </a:cubicBezTo>
                  <a:cubicBezTo>
                    <a:pt x="1895" y="249"/>
                    <a:pt x="2007" y="341"/>
                    <a:pt x="2081" y="435"/>
                  </a:cubicBezTo>
                  <a:cubicBezTo>
                    <a:pt x="2174" y="546"/>
                    <a:pt x="2212" y="638"/>
                    <a:pt x="2249" y="732"/>
                  </a:cubicBezTo>
                  <a:cubicBezTo>
                    <a:pt x="2249" y="769"/>
                    <a:pt x="2266" y="806"/>
                    <a:pt x="2266" y="843"/>
                  </a:cubicBezTo>
                  <a:cubicBezTo>
                    <a:pt x="2286" y="881"/>
                    <a:pt x="2286" y="898"/>
                    <a:pt x="2286" y="936"/>
                  </a:cubicBezTo>
                  <a:lnTo>
                    <a:pt x="2286" y="1010"/>
                  </a:lnTo>
                  <a:lnTo>
                    <a:pt x="2323" y="1010"/>
                  </a:lnTo>
                  <a:cubicBezTo>
                    <a:pt x="2323" y="1010"/>
                    <a:pt x="2323" y="973"/>
                    <a:pt x="2304" y="936"/>
                  </a:cubicBezTo>
                  <a:lnTo>
                    <a:pt x="2304" y="843"/>
                  </a:lnTo>
                  <a:cubicBezTo>
                    <a:pt x="2286" y="806"/>
                    <a:pt x="2286" y="769"/>
                    <a:pt x="2266" y="713"/>
                  </a:cubicBezTo>
                  <a:cubicBezTo>
                    <a:pt x="2229" y="638"/>
                    <a:pt x="2192" y="527"/>
                    <a:pt x="2100" y="435"/>
                  </a:cubicBezTo>
                  <a:cubicBezTo>
                    <a:pt x="2026" y="323"/>
                    <a:pt x="1914" y="230"/>
                    <a:pt x="1766" y="156"/>
                  </a:cubicBezTo>
                  <a:cubicBezTo>
                    <a:pt x="1635" y="81"/>
                    <a:pt x="1469" y="26"/>
                    <a:pt x="1283" y="7"/>
                  </a:cubicBezTo>
                  <a:cubicBezTo>
                    <a:pt x="1240" y="3"/>
                    <a:pt x="1195" y="1"/>
                    <a:pt x="1150" y="1"/>
                  </a:cubicBezTo>
                  <a:close/>
                  <a:moveTo>
                    <a:pt x="2286" y="1178"/>
                  </a:moveTo>
                  <a:lnTo>
                    <a:pt x="2286" y="1178"/>
                  </a:lnTo>
                  <a:cubicBezTo>
                    <a:pt x="2286" y="1215"/>
                    <a:pt x="2266" y="1252"/>
                    <a:pt x="2249" y="1289"/>
                  </a:cubicBezTo>
                  <a:cubicBezTo>
                    <a:pt x="2229" y="1381"/>
                    <a:pt x="2174" y="1475"/>
                    <a:pt x="2100" y="1586"/>
                  </a:cubicBezTo>
                  <a:cubicBezTo>
                    <a:pt x="2174" y="1475"/>
                    <a:pt x="2229" y="1381"/>
                    <a:pt x="2266" y="1289"/>
                  </a:cubicBezTo>
                  <a:cubicBezTo>
                    <a:pt x="2266" y="1252"/>
                    <a:pt x="2286" y="1215"/>
                    <a:pt x="2286" y="1178"/>
                  </a:cubicBezTo>
                  <a:close/>
                  <a:moveTo>
                    <a:pt x="224" y="1586"/>
                  </a:moveTo>
                  <a:lnTo>
                    <a:pt x="224" y="1586"/>
                  </a:lnTo>
                  <a:cubicBezTo>
                    <a:pt x="354" y="1753"/>
                    <a:pt x="521" y="1864"/>
                    <a:pt x="707" y="1938"/>
                  </a:cubicBezTo>
                  <a:cubicBezTo>
                    <a:pt x="763" y="1938"/>
                    <a:pt x="800" y="1958"/>
                    <a:pt x="855" y="1976"/>
                  </a:cubicBezTo>
                  <a:cubicBezTo>
                    <a:pt x="874" y="1976"/>
                    <a:pt x="912" y="1976"/>
                    <a:pt x="929" y="1995"/>
                  </a:cubicBezTo>
                  <a:lnTo>
                    <a:pt x="1027" y="1995"/>
                  </a:lnTo>
                  <a:cubicBezTo>
                    <a:pt x="927" y="1984"/>
                    <a:pt x="826" y="1961"/>
                    <a:pt x="726" y="1921"/>
                  </a:cubicBezTo>
                  <a:cubicBezTo>
                    <a:pt x="540" y="1846"/>
                    <a:pt x="354" y="1735"/>
                    <a:pt x="224" y="1586"/>
                  </a:cubicBezTo>
                  <a:close/>
                  <a:moveTo>
                    <a:pt x="1027" y="1995"/>
                  </a:moveTo>
                  <a:cubicBezTo>
                    <a:pt x="1051" y="1997"/>
                    <a:pt x="1075" y="1999"/>
                    <a:pt x="1098" y="2000"/>
                  </a:cubicBezTo>
                  <a:lnTo>
                    <a:pt x="1098" y="2000"/>
                  </a:lnTo>
                  <a:cubicBezTo>
                    <a:pt x="1092" y="1997"/>
                    <a:pt x="1085" y="1995"/>
                    <a:pt x="1078" y="1995"/>
                  </a:cubicBezTo>
                  <a:close/>
                  <a:moveTo>
                    <a:pt x="1209" y="1995"/>
                  </a:moveTo>
                  <a:cubicBezTo>
                    <a:pt x="1201" y="1995"/>
                    <a:pt x="1194" y="1998"/>
                    <a:pt x="1186" y="2001"/>
                  </a:cubicBezTo>
                  <a:lnTo>
                    <a:pt x="1186" y="2001"/>
                  </a:lnTo>
                  <a:cubicBezTo>
                    <a:pt x="1218" y="2000"/>
                    <a:pt x="1251" y="1998"/>
                    <a:pt x="1283" y="1995"/>
                  </a:cubicBezTo>
                  <a:close/>
                  <a:moveTo>
                    <a:pt x="1098" y="2000"/>
                  </a:moveTo>
                  <a:cubicBezTo>
                    <a:pt x="1110" y="2005"/>
                    <a:pt x="1122" y="2013"/>
                    <a:pt x="1134" y="2013"/>
                  </a:cubicBezTo>
                  <a:cubicBezTo>
                    <a:pt x="1157" y="2013"/>
                    <a:pt x="1173" y="2006"/>
                    <a:pt x="1186" y="2001"/>
                  </a:cubicBezTo>
                  <a:lnTo>
                    <a:pt x="1186" y="2001"/>
                  </a:lnTo>
                  <a:cubicBezTo>
                    <a:pt x="1175" y="2001"/>
                    <a:pt x="1164" y="2001"/>
                    <a:pt x="1153" y="2001"/>
                  </a:cubicBezTo>
                  <a:cubicBezTo>
                    <a:pt x="1134" y="2001"/>
                    <a:pt x="1116" y="2001"/>
                    <a:pt x="1098" y="2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818016" y="5325179"/>
              <a:ext cx="78952" cy="68166"/>
            </a:xfrm>
            <a:custGeom>
              <a:avLst/>
              <a:gdLst/>
              <a:ahLst/>
              <a:cxnLst/>
              <a:rect l="l" t="t" r="r" b="b"/>
              <a:pathLst>
                <a:path w="1764" h="1523" extrusionOk="0">
                  <a:moveTo>
                    <a:pt x="872" y="0"/>
                  </a:moveTo>
                  <a:cubicBezTo>
                    <a:pt x="389" y="0"/>
                    <a:pt x="0" y="334"/>
                    <a:pt x="0" y="761"/>
                  </a:cubicBezTo>
                  <a:cubicBezTo>
                    <a:pt x="0" y="1169"/>
                    <a:pt x="389" y="1523"/>
                    <a:pt x="872" y="1523"/>
                  </a:cubicBezTo>
                  <a:cubicBezTo>
                    <a:pt x="1355" y="1523"/>
                    <a:pt x="1764" y="1169"/>
                    <a:pt x="1764" y="761"/>
                  </a:cubicBezTo>
                  <a:cubicBezTo>
                    <a:pt x="1764" y="334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817121" y="5324284"/>
              <a:ext cx="79847" cy="69061"/>
            </a:xfrm>
            <a:custGeom>
              <a:avLst/>
              <a:gdLst/>
              <a:ahLst/>
              <a:cxnLst/>
              <a:rect l="l" t="t" r="r" b="b"/>
              <a:pathLst>
                <a:path w="1784" h="1543" extrusionOk="0">
                  <a:moveTo>
                    <a:pt x="986" y="1"/>
                  </a:moveTo>
                  <a:cubicBezTo>
                    <a:pt x="855" y="1"/>
                    <a:pt x="707" y="20"/>
                    <a:pt x="558" y="57"/>
                  </a:cubicBezTo>
                  <a:cubicBezTo>
                    <a:pt x="409" y="112"/>
                    <a:pt x="280" y="206"/>
                    <a:pt x="169" y="335"/>
                  </a:cubicBezTo>
                  <a:cubicBezTo>
                    <a:pt x="132" y="392"/>
                    <a:pt x="75" y="466"/>
                    <a:pt x="57" y="540"/>
                  </a:cubicBezTo>
                  <a:cubicBezTo>
                    <a:pt x="94" y="466"/>
                    <a:pt x="132" y="409"/>
                    <a:pt x="187" y="335"/>
                  </a:cubicBezTo>
                  <a:cubicBezTo>
                    <a:pt x="280" y="224"/>
                    <a:pt x="429" y="132"/>
                    <a:pt x="558" y="75"/>
                  </a:cubicBezTo>
                  <a:cubicBezTo>
                    <a:pt x="707" y="38"/>
                    <a:pt x="855" y="20"/>
                    <a:pt x="986" y="20"/>
                  </a:cubicBezTo>
                  <a:cubicBezTo>
                    <a:pt x="1115" y="38"/>
                    <a:pt x="1246" y="75"/>
                    <a:pt x="1357" y="132"/>
                  </a:cubicBezTo>
                  <a:cubicBezTo>
                    <a:pt x="1469" y="206"/>
                    <a:pt x="1543" y="261"/>
                    <a:pt x="1598" y="354"/>
                  </a:cubicBezTo>
                  <a:cubicBezTo>
                    <a:pt x="1672" y="429"/>
                    <a:pt x="1709" y="503"/>
                    <a:pt x="1729" y="558"/>
                  </a:cubicBezTo>
                  <a:cubicBezTo>
                    <a:pt x="1729" y="595"/>
                    <a:pt x="1747" y="632"/>
                    <a:pt x="1747" y="652"/>
                  </a:cubicBezTo>
                  <a:cubicBezTo>
                    <a:pt x="1747" y="689"/>
                    <a:pt x="1766" y="707"/>
                    <a:pt x="1766" y="726"/>
                  </a:cubicBezTo>
                  <a:lnTo>
                    <a:pt x="1766" y="781"/>
                  </a:lnTo>
                  <a:lnTo>
                    <a:pt x="1766" y="837"/>
                  </a:lnTo>
                  <a:lnTo>
                    <a:pt x="1766" y="912"/>
                  </a:lnTo>
                  <a:cubicBezTo>
                    <a:pt x="1766" y="874"/>
                    <a:pt x="1784" y="855"/>
                    <a:pt x="1784" y="837"/>
                  </a:cubicBezTo>
                  <a:lnTo>
                    <a:pt x="1784" y="781"/>
                  </a:lnTo>
                  <a:lnTo>
                    <a:pt x="1784" y="726"/>
                  </a:lnTo>
                  <a:lnTo>
                    <a:pt x="1784" y="652"/>
                  </a:lnTo>
                  <a:cubicBezTo>
                    <a:pt x="1766" y="614"/>
                    <a:pt x="1766" y="595"/>
                    <a:pt x="1747" y="558"/>
                  </a:cubicBezTo>
                  <a:cubicBezTo>
                    <a:pt x="1729" y="484"/>
                    <a:pt x="1692" y="409"/>
                    <a:pt x="1617" y="335"/>
                  </a:cubicBezTo>
                  <a:cubicBezTo>
                    <a:pt x="1561" y="261"/>
                    <a:pt x="1469" y="187"/>
                    <a:pt x="1357" y="112"/>
                  </a:cubicBezTo>
                  <a:cubicBezTo>
                    <a:pt x="1264" y="57"/>
                    <a:pt x="1134" y="20"/>
                    <a:pt x="986" y="1"/>
                  </a:cubicBezTo>
                  <a:close/>
                  <a:moveTo>
                    <a:pt x="57" y="540"/>
                  </a:moveTo>
                  <a:lnTo>
                    <a:pt x="57" y="540"/>
                  </a:lnTo>
                  <a:cubicBezTo>
                    <a:pt x="20" y="614"/>
                    <a:pt x="1" y="689"/>
                    <a:pt x="1" y="781"/>
                  </a:cubicBezTo>
                  <a:cubicBezTo>
                    <a:pt x="1" y="855"/>
                    <a:pt x="20" y="949"/>
                    <a:pt x="57" y="1023"/>
                  </a:cubicBezTo>
                  <a:cubicBezTo>
                    <a:pt x="75" y="1097"/>
                    <a:pt x="132" y="1152"/>
                    <a:pt x="169" y="1227"/>
                  </a:cubicBezTo>
                  <a:cubicBezTo>
                    <a:pt x="280" y="1357"/>
                    <a:pt x="409" y="1432"/>
                    <a:pt x="558" y="1487"/>
                  </a:cubicBezTo>
                  <a:cubicBezTo>
                    <a:pt x="595" y="1506"/>
                    <a:pt x="632" y="1506"/>
                    <a:pt x="669" y="1524"/>
                  </a:cubicBezTo>
                  <a:lnTo>
                    <a:pt x="726" y="1524"/>
                  </a:lnTo>
                  <a:cubicBezTo>
                    <a:pt x="744" y="1524"/>
                    <a:pt x="763" y="1543"/>
                    <a:pt x="781" y="1543"/>
                  </a:cubicBezTo>
                  <a:lnTo>
                    <a:pt x="986" y="1543"/>
                  </a:lnTo>
                  <a:cubicBezTo>
                    <a:pt x="1134" y="1524"/>
                    <a:pt x="1264" y="1487"/>
                    <a:pt x="1357" y="1432"/>
                  </a:cubicBezTo>
                  <a:cubicBezTo>
                    <a:pt x="1469" y="1375"/>
                    <a:pt x="1561" y="1301"/>
                    <a:pt x="1617" y="1227"/>
                  </a:cubicBezTo>
                  <a:cubicBezTo>
                    <a:pt x="1672" y="1134"/>
                    <a:pt x="1709" y="1060"/>
                    <a:pt x="1747" y="1004"/>
                  </a:cubicBezTo>
                  <a:cubicBezTo>
                    <a:pt x="1747" y="967"/>
                    <a:pt x="1766" y="930"/>
                    <a:pt x="1766" y="912"/>
                  </a:cubicBezTo>
                  <a:lnTo>
                    <a:pt x="1766" y="912"/>
                  </a:lnTo>
                  <a:cubicBezTo>
                    <a:pt x="1766" y="930"/>
                    <a:pt x="1746" y="967"/>
                    <a:pt x="1729" y="986"/>
                  </a:cubicBezTo>
                  <a:cubicBezTo>
                    <a:pt x="1709" y="1060"/>
                    <a:pt x="1672" y="1134"/>
                    <a:pt x="1617" y="1209"/>
                  </a:cubicBezTo>
                  <a:cubicBezTo>
                    <a:pt x="1543" y="1283"/>
                    <a:pt x="1469" y="1357"/>
                    <a:pt x="1357" y="1412"/>
                  </a:cubicBezTo>
                  <a:cubicBezTo>
                    <a:pt x="1246" y="1487"/>
                    <a:pt x="1134" y="1524"/>
                    <a:pt x="986" y="1524"/>
                  </a:cubicBezTo>
                  <a:cubicBezTo>
                    <a:pt x="953" y="1529"/>
                    <a:pt x="919" y="1531"/>
                    <a:pt x="884" y="1531"/>
                  </a:cubicBezTo>
                  <a:cubicBezTo>
                    <a:pt x="780" y="1531"/>
                    <a:pt x="669" y="1510"/>
                    <a:pt x="558" y="1469"/>
                  </a:cubicBezTo>
                  <a:cubicBezTo>
                    <a:pt x="429" y="1432"/>
                    <a:pt x="280" y="1338"/>
                    <a:pt x="187" y="1209"/>
                  </a:cubicBezTo>
                  <a:cubicBezTo>
                    <a:pt x="132" y="1152"/>
                    <a:pt x="94" y="1078"/>
                    <a:pt x="57" y="1004"/>
                  </a:cubicBezTo>
                  <a:cubicBezTo>
                    <a:pt x="38" y="929"/>
                    <a:pt x="20" y="855"/>
                    <a:pt x="20" y="781"/>
                  </a:cubicBezTo>
                  <a:cubicBezTo>
                    <a:pt x="20" y="689"/>
                    <a:pt x="38" y="614"/>
                    <a:pt x="57" y="5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812153" y="5342589"/>
              <a:ext cx="64182" cy="41580"/>
            </a:xfrm>
            <a:custGeom>
              <a:avLst/>
              <a:gdLst/>
              <a:ahLst/>
              <a:cxnLst/>
              <a:rect l="l" t="t" r="r" b="b"/>
              <a:pathLst>
                <a:path w="1434" h="929" extrusionOk="0">
                  <a:moveTo>
                    <a:pt x="335" y="0"/>
                  </a:moveTo>
                  <a:cubicBezTo>
                    <a:pt x="335" y="0"/>
                    <a:pt x="0" y="540"/>
                    <a:pt x="595" y="874"/>
                  </a:cubicBezTo>
                  <a:cubicBezTo>
                    <a:pt x="668" y="912"/>
                    <a:pt x="745" y="929"/>
                    <a:pt x="820" y="929"/>
                  </a:cubicBezTo>
                  <a:cubicBezTo>
                    <a:pt x="1144" y="929"/>
                    <a:pt x="1433" y="620"/>
                    <a:pt x="1283" y="409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822985" y="5342589"/>
              <a:ext cx="49054" cy="41938"/>
            </a:xfrm>
            <a:custGeom>
              <a:avLst/>
              <a:gdLst/>
              <a:ahLst/>
              <a:cxnLst/>
              <a:rect l="l" t="t" r="r" b="b"/>
              <a:pathLst>
                <a:path w="1096" h="937" extrusionOk="0">
                  <a:moveTo>
                    <a:pt x="93" y="0"/>
                  </a:moveTo>
                  <a:lnTo>
                    <a:pt x="56" y="75"/>
                  </a:lnTo>
                  <a:cubicBezTo>
                    <a:pt x="38" y="131"/>
                    <a:pt x="1" y="223"/>
                    <a:pt x="1" y="317"/>
                  </a:cubicBezTo>
                  <a:cubicBezTo>
                    <a:pt x="18" y="223"/>
                    <a:pt x="38" y="131"/>
                    <a:pt x="56" y="94"/>
                  </a:cubicBezTo>
                  <a:cubicBezTo>
                    <a:pt x="75" y="38"/>
                    <a:pt x="93" y="1"/>
                    <a:pt x="93" y="0"/>
                  </a:cubicBezTo>
                  <a:close/>
                  <a:moveTo>
                    <a:pt x="1" y="317"/>
                  </a:moveTo>
                  <a:lnTo>
                    <a:pt x="1" y="465"/>
                  </a:lnTo>
                  <a:cubicBezTo>
                    <a:pt x="18" y="520"/>
                    <a:pt x="38" y="595"/>
                    <a:pt x="75" y="632"/>
                  </a:cubicBezTo>
                  <a:cubicBezTo>
                    <a:pt x="112" y="688"/>
                    <a:pt x="149" y="743"/>
                    <a:pt x="204" y="780"/>
                  </a:cubicBezTo>
                  <a:lnTo>
                    <a:pt x="372" y="892"/>
                  </a:lnTo>
                  <a:cubicBezTo>
                    <a:pt x="427" y="911"/>
                    <a:pt x="501" y="929"/>
                    <a:pt x="558" y="929"/>
                  </a:cubicBezTo>
                  <a:cubicBezTo>
                    <a:pt x="580" y="935"/>
                    <a:pt x="600" y="937"/>
                    <a:pt x="619" y="937"/>
                  </a:cubicBezTo>
                  <a:cubicBezTo>
                    <a:pt x="666" y="937"/>
                    <a:pt x="709" y="924"/>
                    <a:pt x="761" y="911"/>
                  </a:cubicBezTo>
                  <a:cubicBezTo>
                    <a:pt x="873" y="874"/>
                    <a:pt x="966" y="800"/>
                    <a:pt x="1041" y="725"/>
                  </a:cubicBezTo>
                  <a:cubicBezTo>
                    <a:pt x="1058" y="669"/>
                    <a:pt x="1078" y="632"/>
                    <a:pt x="1096" y="595"/>
                  </a:cubicBezTo>
                  <a:lnTo>
                    <a:pt x="1096" y="483"/>
                  </a:lnTo>
                  <a:cubicBezTo>
                    <a:pt x="1096" y="446"/>
                    <a:pt x="1078" y="428"/>
                    <a:pt x="1078" y="409"/>
                  </a:cubicBezTo>
                  <a:cubicBezTo>
                    <a:pt x="1058" y="409"/>
                    <a:pt x="1058" y="391"/>
                    <a:pt x="1058" y="391"/>
                  </a:cubicBezTo>
                  <a:cubicBezTo>
                    <a:pt x="1058" y="381"/>
                    <a:pt x="1054" y="377"/>
                    <a:pt x="1047" y="377"/>
                  </a:cubicBezTo>
                  <a:cubicBezTo>
                    <a:pt x="1040" y="377"/>
                    <a:pt x="1031" y="381"/>
                    <a:pt x="1021" y="391"/>
                  </a:cubicBezTo>
                  <a:lnTo>
                    <a:pt x="1021" y="409"/>
                  </a:lnTo>
                  <a:cubicBezTo>
                    <a:pt x="1021" y="428"/>
                    <a:pt x="1021" y="428"/>
                    <a:pt x="1041" y="428"/>
                  </a:cubicBezTo>
                  <a:cubicBezTo>
                    <a:pt x="1041" y="446"/>
                    <a:pt x="1058" y="465"/>
                    <a:pt x="1058" y="483"/>
                  </a:cubicBezTo>
                  <a:lnTo>
                    <a:pt x="1058" y="577"/>
                  </a:lnTo>
                  <a:cubicBezTo>
                    <a:pt x="1041" y="614"/>
                    <a:pt x="1041" y="651"/>
                    <a:pt x="1003" y="688"/>
                  </a:cubicBezTo>
                  <a:cubicBezTo>
                    <a:pt x="947" y="780"/>
                    <a:pt x="855" y="837"/>
                    <a:pt x="743" y="892"/>
                  </a:cubicBezTo>
                  <a:cubicBezTo>
                    <a:pt x="687" y="911"/>
                    <a:pt x="632" y="911"/>
                    <a:pt x="558" y="911"/>
                  </a:cubicBezTo>
                  <a:cubicBezTo>
                    <a:pt x="501" y="911"/>
                    <a:pt x="446" y="892"/>
                    <a:pt x="372" y="874"/>
                  </a:cubicBezTo>
                  <a:cubicBezTo>
                    <a:pt x="316" y="837"/>
                    <a:pt x="261" y="800"/>
                    <a:pt x="223" y="763"/>
                  </a:cubicBezTo>
                  <a:cubicBezTo>
                    <a:pt x="167" y="725"/>
                    <a:pt x="130" y="688"/>
                    <a:pt x="93" y="632"/>
                  </a:cubicBezTo>
                  <a:cubicBezTo>
                    <a:pt x="56" y="577"/>
                    <a:pt x="38" y="520"/>
                    <a:pt x="18" y="465"/>
                  </a:cubicBezTo>
                  <a:cubicBezTo>
                    <a:pt x="1" y="409"/>
                    <a:pt x="1" y="372"/>
                    <a:pt x="1" y="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827102" y="5329923"/>
              <a:ext cx="62437" cy="36835"/>
            </a:xfrm>
            <a:custGeom>
              <a:avLst/>
              <a:gdLst/>
              <a:ahLst/>
              <a:cxnLst/>
              <a:rect l="l" t="t" r="r" b="b"/>
              <a:pathLst>
                <a:path w="1395" h="823" extrusionOk="0">
                  <a:moveTo>
                    <a:pt x="737" y="0"/>
                  </a:moveTo>
                  <a:cubicBezTo>
                    <a:pt x="643" y="0"/>
                    <a:pt x="541" y="18"/>
                    <a:pt x="429" y="61"/>
                  </a:cubicBezTo>
                  <a:cubicBezTo>
                    <a:pt x="1" y="228"/>
                    <a:pt x="112" y="803"/>
                    <a:pt x="484" y="823"/>
                  </a:cubicBezTo>
                  <a:lnTo>
                    <a:pt x="1394" y="377"/>
                  </a:lnTo>
                  <a:cubicBezTo>
                    <a:pt x="1394" y="377"/>
                    <a:pt x="1168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832965" y="5329520"/>
              <a:ext cx="56573" cy="38044"/>
            </a:xfrm>
            <a:custGeom>
              <a:avLst/>
              <a:gdLst/>
              <a:ahLst/>
              <a:cxnLst/>
              <a:rect l="l" t="t" r="r" b="b"/>
              <a:pathLst>
                <a:path w="1264" h="850" extrusionOk="0">
                  <a:moveTo>
                    <a:pt x="706" y="15"/>
                  </a:moveTo>
                  <a:cubicBezTo>
                    <a:pt x="761" y="32"/>
                    <a:pt x="835" y="52"/>
                    <a:pt x="873" y="70"/>
                  </a:cubicBezTo>
                  <a:cubicBezTo>
                    <a:pt x="929" y="89"/>
                    <a:pt x="984" y="107"/>
                    <a:pt x="1021" y="144"/>
                  </a:cubicBezTo>
                  <a:cubicBezTo>
                    <a:pt x="1095" y="200"/>
                    <a:pt x="1170" y="255"/>
                    <a:pt x="1207" y="312"/>
                  </a:cubicBezTo>
                  <a:cubicBezTo>
                    <a:pt x="1244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4" y="349"/>
                    <a:pt x="1207" y="292"/>
                  </a:cubicBezTo>
                  <a:cubicBezTo>
                    <a:pt x="1170" y="255"/>
                    <a:pt x="1115" y="200"/>
                    <a:pt x="1021" y="126"/>
                  </a:cubicBezTo>
                  <a:cubicBezTo>
                    <a:pt x="984" y="107"/>
                    <a:pt x="947" y="70"/>
                    <a:pt x="892" y="52"/>
                  </a:cubicBezTo>
                  <a:cubicBezTo>
                    <a:pt x="835" y="32"/>
                    <a:pt x="780" y="15"/>
                    <a:pt x="706" y="15"/>
                  </a:cubicBezTo>
                  <a:close/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446" y="15"/>
                    <a:pt x="372" y="32"/>
                    <a:pt x="315" y="52"/>
                  </a:cubicBezTo>
                  <a:cubicBezTo>
                    <a:pt x="260" y="70"/>
                    <a:pt x="186" y="107"/>
                    <a:pt x="130" y="144"/>
                  </a:cubicBezTo>
                  <a:cubicBezTo>
                    <a:pt x="93" y="200"/>
                    <a:pt x="55" y="255"/>
                    <a:pt x="38" y="312"/>
                  </a:cubicBezTo>
                  <a:cubicBezTo>
                    <a:pt x="0" y="386"/>
                    <a:pt x="0" y="441"/>
                    <a:pt x="0" y="497"/>
                  </a:cubicBezTo>
                  <a:lnTo>
                    <a:pt x="55" y="664"/>
                  </a:lnTo>
                  <a:cubicBezTo>
                    <a:pt x="93" y="701"/>
                    <a:pt x="112" y="738"/>
                    <a:pt x="149" y="775"/>
                  </a:cubicBezTo>
                  <a:cubicBezTo>
                    <a:pt x="186" y="795"/>
                    <a:pt x="223" y="812"/>
                    <a:pt x="241" y="832"/>
                  </a:cubicBezTo>
                  <a:cubicBezTo>
                    <a:pt x="278" y="832"/>
                    <a:pt x="298" y="850"/>
                    <a:pt x="315" y="850"/>
                  </a:cubicBezTo>
                  <a:lnTo>
                    <a:pt x="353" y="850"/>
                  </a:lnTo>
                  <a:lnTo>
                    <a:pt x="372" y="832"/>
                  </a:lnTo>
                  <a:cubicBezTo>
                    <a:pt x="372" y="812"/>
                    <a:pt x="353" y="812"/>
                    <a:pt x="353" y="812"/>
                  </a:cubicBezTo>
                  <a:lnTo>
                    <a:pt x="335" y="795"/>
                  </a:lnTo>
                  <a:lnTo>
                    <a:pt x="260" y="795"/>
                  </a:lnTo>
                  <a:cubicBezTo>
                    <a:pt x="241" y="775"/>
                    <a:pt x="204" y="757"/>
                    <a:pt x="167" y="738"/>
                  </a:cubicBezTo>
                  <a:cubicBezTo>
                    <a:pt x="149" y="720"/>
                    <a:pt x="112" y="683"/>
                    <a:pt x="93" y="646"/>
                  </a:cubicBezTo>
                  <a:cubicBezTo>
                    <a:pt x="75" y="609"/>
                    <a:pt x="55" y="552"/>
                    <a:pt x="38" y="497"/>
                  </a:cubicBezTo>
                  <a:cubicBezTo>
                    <a:pt x="38" y="441"/>
                    <a:pt x="38" y="386"/>
                    <a:pt x="55" y="330"/>
                  </a:cubicBezTo>
                  <a:cubicBezTo>
                    <a:pt x="75" y="275"/>
                    <a:pt x="112" y="218"/>
                    <a:pt x="149" y="163"/>
                  </a:cubicBezTo>
                  <a:cubicBezTo>
                    <a:pt x="204" y="126"/>
                    <a:pt x="260" y="89"/>
                    <a:pt x="315" y="70"/>
                  </a:cubicBezTo>
                  <a:cubicBezTo>
                    <a:pt x="390" y="52"/>
                    <a:pt x="446" y="32"/>
                    <a:pt x="520" y="32"/>
                  </a:cubicBezTo>
                  <a:cubicBezTo>
                    <a:pt x="575" y="15"/>
                    <a:pt x="650" y="15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852032" y="5343305"/>
              <a:ext cx="36388" cy="46727"/>
            </a:xfrm>
            <a:custGeom>
              <a:avLst/>
              <a:gdLst/>
              <a:ahLst/>
              <a:cxnLst/>
              <a:rect l="l" t="t" r="r" b="b"/>
              <a:pathLst>
                <a:path w="813" h="1044" extrusionOk="0">
                  <a:moveTo>
                    <a:pt x="283" y="0"/>
                  </a:moveTo>
                  <a:cubicBezTo>
                    <a:pt x="164" y="0"/>
                    <a:pt x="56" y="41"/>
                    <a:pt x="1" y="133"/>
                  </a:cubicBezTo>
                  <a:lnTo>
                    <a:pt x="57" y="1044"/>
                  </a:lnTo>
                  <a:cubicBezTo>
                    <a:pt x="57" y="1044"/>
                    <a:pt x="763" y="1044"/>
                    <a:pt x="800" y="430"/>
                  </a:cubicBezTo>
                  <a:cubicBezTo>
                    <a:pt x="812" y="169"/>
                    <a:pt x="525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850376" y="5342589"/>
              <a:ext cx="38268" cy="47443"/>
            </a:xfrm>
            <a:custGeom>
              <a:avLst/>
              <a:gdLst/>
              <a:ahLst/>
              <a:cxnLst/>
              <a:rect l="l" t="t" r="r" b="b"/>
              <a:pathLst>
                <a:path w="855" h="1060" extrusionOk="0">
                  <a:moveTo>
                    <a:pt x="317" y="0"/>
                  </a:moveTo>
                  <a:cubicBezTo>
                    <a:pt x="261" y="0"/>
                    <a:pt x="224" y="20"/>
                    <a:pt x="186" y="20"/>
                  </a:cubicBezTo>
                  <a:cubicBezTo>
                    <a:pt x="131" y="38"/>
                    <a:pt x="112" y="57"/>
                    <a:pt x="75" y="75"/>
                  </a:cubicBezTo>
                  <a:lnTo>
                    <a:pt x="20" y="131"/>
                  </a:lnTo>
                  <a:lnTo>
                    <a:pt x="20" y="149"/>
                  </a:lnTo>
                  <a:cubicBezTo>
                    <a:pt x="1" y="149"/>
                    <a:pt x="1" y="168"/>
                    <a:pt x="20" y="168"/>
                  </a:cubicBezTo>
                  <a:cubicBezTo>
                    <a:pt x="20" y="177"/>
                    <a:pt x="24" y="182"/>
                    <a:pt x="29" y="182"/>
                  </a:cubicBezTo>
                  <a:cubicBezTo>
                    <a:pt x="33" y="182"/>
                    <a:pt x="38" y="177"/>
                    <a:pt x="38" y="168"/>
                  </a:cubicBezTo>
                  <a:lnTo>
                    <a:pt x="57" y="168"/>
                  </a:lnTo>
                  <a:lnTo>
                    <a:pt x="57" y="149"/>
                  </a:lnTo>
                  <a:cubicBezTo>
                    <a:pt x="75" y="131"/>
                    <a:pt x="75" y="131"/>
                    <a:pt x="112" y="112"/>
                  </a:cubicBezTo>
                  <a:cubicBezTo>
                    <a:pt x="131" y="94"/>
                    <a:pt x="149" y="75"/>
                    <a:pt x="186" y="57"/>
                  </a:cubicBezTo>
                  <a:cubicBezTo>
                    <a:pt x="224" y="57"/>
                    <a:pt x="280" y="38"/>
                    <a:pt x="317" y="38"/>
                  </a:cubicBezTo>
                  <a:cubicBezTo>
                    <a:pt x="372" y="38"/>
                    <a:pt x="429" y="38"/>
                    <a:pt x="484" y="57"/>
                  </a:cubicBezTo>
                  <a:cubicBezTo>
                    <a:pt x="540" y="75"/>
                    <a:pt x="595" y="94"/>
                    <a:pt x="632" y="131"/>
                  </a:cubicBezTo>
                  <a:cubicBezTo>
                    <a:pt x="689" y="168"/>
                    <a:pt x="744" y="205"/>
                    <a:pt x="781" y="260"/>
                  </a:cubicBezTo>
                  <a:cubicBezTo>
                    <a:pt x="800" y="317"/>
                    <a:pt x="818" y="372"/>
                    <a:pt x="818" y="446"/>
                  </a:cubicBezTo>
                  <a:cubicBezTo>
                    <a:pt x="818" y="503"/>
                    <a:pt x="818" y="577"/>
                    <a:pt x="781" y="632"/>
                  </a:cubicBezTo>
                  <a:cubicBezTo>
                    <a:pt x="763" y="688"/>
                    <a:pt x="726" y="743"/>
                    <a:pt x="689" y="800"/>
                  </a:cubicBezTo>
                  <a:cubicBezTo>
                    <a:pt x="651" y="855"/>
                    <a:pt x="614" y="892"/>
                    <a:pt x="558" y="911"/>
                  </a:cubicBezTo>
                  <a:cubicBezTo>
                    <a:pt x="503" y="948"/>
                    <a:pt x="466" y="966"/>
                    <a:pt x="409" y="985"/>
                  </a:cubicBezTo>
                  <a:cubicBezTo>
                    <a:pt x="317" y="1023"/>
                    <a:pt x="243" y="1040"/>
                    <a:pt x="186" y="1060"/>
                  </a:cubicBezTo>
                  <a:cubicBezTo>
                    <a:pt x="243" y="1060"/>
                    <a:pt x="317" y="1040"/>
                    <a:pt x="429" y="1003"/>
                  </a:cubicBezTo>
                  <a:cubicBezTo>
                    <a:pt x="466" y="985"/>
                    <a:pt x="521" y="966"/>
                    <a:pt x="558" y="929"/>
                  </a:cubicBezTo>
                  <a:cubicBezTo>
                    <a:pt x="614" y="892"/>
                    <a:pt x="669" y="855"/>
                    <a:pt x="706" y="818"/>
                  </a:cubicBezTo>
                  <a:cubicBezTo>
                    <a:pt x="744" y="763"/>
                    <a:pt x="781" y="706"/>
                    <a:pt x="800" y="632"/>
                  </a:cubicBezTo>
                  <a:cubicBezTo>
                    <a:pt x="837" y="577"/>
                    <a:pt x="837" y="503"/>
                    <a:pt x="837" y="446"/>
                  </a:cubicBezTo>
                  <a:cubicBezTo>
                    <a:pt x="855" y="372"/>
                    <a:pt x="837" y="298"/>
                    <a:pt x="800" y="243"/>
                  </a:cubicBezTo>
                  <a:cubicBezTo>
                    <a:pt x="763" y="186"/>
                    <a:pt x="706" y="131"/>
                    <a:pt x="651" y="112"/>
                  </a:cubicBezTo>
                  <a:cubicBezTo>
                    <a:pt x="595" y="75"/>
                    <a:pt x="540" y="38"/>
                    <a:pt x="484" y="20"/>
                  </a:cubicBezTo>
                  <a:cubicBezTo>
                    <a:pt x="429" y="20"/>
                    <a:pt x="372" y="0"/>
                    <a:pt x="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574446" y="5320166"/>
              <a:ext cx="145507" cy="123889"/>
            </a:xfrm>
            <a:custGeom>
              <a:avLst/>
              <a:gdLst/>
              <a:ahLst/>
              <a:cxnLst/>
              <a:rect l="l" t="t" r="r" b="b"/>
              <a:pathLst>
                <a:path w="3251" h="2768" extrusionOk="0">
                  <a:moveTo>
                    <a:pt x="1616" y="1"/>
                  </a:moveTo>
                  <a:cubicBezTo>
                    <a:pt x="725" y="1"/>
                    <a:pt x="0" y="613"/>
                    <a:pt x="0" y="1375"/>
                  </a:cubicBezTo>
                  <a:cubicBezTo>
                    <a:pt x="0" y="2136"/>
                    <a:pt x="725" y="2767"/>
                    <a:pt x="1616" y="2767"/>
                  </a:cubicBezTo>
                  <a:cubicBezTo>
                    <a:pt x="2526" y="2767"/>
                    <a:pt x="3251" y="2136"/>
                    <a:pt x="3251" y="1375"/>
                  </a:cubicBezTo>
                  <a:cubicBezTo>
                    <a:pt x="3251" y="613"/>
                    <a:pt x="2526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574446" y="5319853"/>
              <a:ext cx="145507" cy="124426"/>
            </a:xfrm>
            <a:custGeom>
              <a:avLst/>
              <a:gdLst/>
              <a:ahLst/>
              <a:cxnLst/>
              <a:rect l="l" t="t" r="r" b="b"/>
              <a:pathLst>
                <a:path w="3251" h="2780" extrusionOk="0">
                  <a:moveTo>
                    <a:pt x="1622" y="1"/>
                  </a:moveTo>
                  <a:cubicBezTo>
                    <a:pt x="1416" y="1"/>
                    <a:pt x="1204" y="29"/>
                    <a:pt x="1003" y="100"/>
                  </a:cubicBezTo>
                  <a:cubicBezTo>
                    <a:pt x="743" y="193"/>
                    <a:pt x="483" y="360"/>
                    <a:pt x="297" y="583"/>
                  </a:cubicBezTo>
                  <a:cubicBezTo>
                    <a:pt x="260" y="639"/>
                    <a:pt x="205" y="694"/>
                    <a:pt x="168" y="751"/>
                  </a:cubicBezTo>
                  <a:cubicBezTo>
                    <a:pt x="131" y="825"/>
                    <a:pt x="94" y="880"/>
                    <a:pt x="74" y="954"/>
                  </a:cubicBezTo>
                  <a:cubicBezTo>
                    <a:pt x="57" y="1028"/>
                    <a:pt x="19" y="1085"/>
                    <a:pt x="19" y="1159"/>
                  </a:cubicBezTo>
                  <a:cubicBezTo>
                    <a:pt x="0" y="1233"/>
                    <a:pt x="0" y="1308"/>
                    <a:pt x="0" y="1382"/>
                  </a:cubicBezTo>
                  <a:cubicBezTo>
                    <a:pt x="0" y="1308"/>
                    <a:pt x="19" y="1233"/>
                    <a:pt x="19" y="1177"/>
                  </a:cubicBezTo>
                  <a:cubicBezTo>
                    <a:pt x="37" y="1103"/>
                    <a:pt x="57" y="1028"/>
                    <a:pt x="94" y="954"/>
                  </a:cubicBezTo>
                  <a:cubicBezTo>
                    <a:pt x="111" y="899"/>
                    <a:pt x="149" y="825"/>
                    <a:pt x="186" y="768"/>
                  </a:cubicBezTo>
                  <a:cubicBezTo>
                    <a:pt x="223" y="694"/>
                    <a:pt x="260" y="639"/>
                    <a:pt x="317" y="583"/>
                  </a:cubicBezTo>
                  <a:cubicBezTo>
                    <a:pt x="502" y="360"/>
                    <a:pt x="743" y="211"/>
                    <a:pt x="1003" y="119"/>
                  </a:cubicBezTo>
                  <a:cubicBezTo>
                    <a:pt x="1205" y="46"/>
                    <a:pt x="1419" y="19"/>
                    <a:pt x="1617" y="19"/>
                  </a:cubicBezTo>
                  <a:cubicBezTo>
                    <a:pt x="1674" y="19"/>
                    <a:pt x="1729" y="22"/>
                    <a:pt x="1783" y="26"/>
                  </a:cubicBezTo>
                  <a:cubicBezTo>
                    <a:pt x="2043" y="45"/>
                    <a:pt x="2285" y="119"/>
                    <a:pt x="2471" y="231"/>
                  </a:cubicBezTo>
                  <a:cubicBezTo>
                    <a:pt x="2674" y="323"/>
                    <a:pt x="2823" y="453"/>
                    <a:pt x="2934" y="602"/>
                  </a:cubicBezTo>
                  <a:cubicBezTo>
                    <a:pt x="2991" y="657"/>
                    <a:pt x="3046" y="731"/>
                    <a:pt x="3083" y="806"/>
                  </a:cubicBezTo>
                  <a:cubicBezTo>
                    <a:pt x="3120" y="862"/>
                    <a:pt x="3139" y="936"/>
                    <a:pt x="3157" y="991"/>
                  </a:cubicBezTo>
                  <a:cubicBezTo>
                    <a:pt x="3214" y="1122"/>
                    <a:pt x="3214" y="1214"/>
                    <a:pt x="3231" y="1288"/>
                  </a:cubicBezTo>
                  <a:lnTo>
                    <a:pt x="3231" y="1363"/>
                  </a:lnTo>
                  <a:lnTo>
                    <a:pt x="3231" y="1382"/>
                  </a:lnTo>
                  <a:lnTo>
                    <a:pt x="3251" y="1382"/>
                  </a:lnTo>
                  <a:lnTo>
                    <a:pt x="3251" y="1363"/>
                  </a:lnTo>
                  <a:lnTo>
                    <a:pt x="3251" y="1288"/>
                  </a:lnTo>
                  <a:cubicBezTo>
                    <a:pt x="3251" y="1214"/>
                    <a:pt x="3231" y="1103"/>
                    <a:pt x="3194" y="991"/>
                  </a:cubicBezTo>
                  <a:cubicBezTo>
                    <a:pt x="3157" y="917"/>
                    <a:pt x="3139" y="862"/>
                    <a:pt x="3102" y="788"/>
                  </a:cubicBezTo>
                  <a:cubicBezTo>
                    <a:pt x="3065" y="713"/>
                    <a:pt x="3009" y="657"/>
                    <a:pt x="2954" y="583"/>
                  </a:cubicBezTo>
                  <a:cubicBezTo>
                    <a:pt x="2842" y="434"/>
                    <a:pt x="2674" y="305"/>
                    <a:pt x="2489" y="211"/>
                  </a:cubicBezTo>
                  <a:cubicBezTo>
                    <a:pt x="2285" y="100"/>
                    <a:pt x="2043" y="26"/>
                    <a:pt x="1802" y="8"/>
                  </a:cubicBezTo>
                  <a:cubicBezTo>
                    <a:pt x="1743" y="3"/>
                    <a:pt x="1683" y="1"/>
                    <a:pt x="1622" y="1"/>
                  </a:cubicBezTo>
                  <a:close/>
                  <a:moveTo>
                    <a:pt x="0" y="1382"/>
                  </a:moveTo>
                  <a:cubicBezTo>
                    <a:pt x="0" y="1456"/>
                    <a:pt x="0" y="1531"/>
                    <a:pt x="19" y="1605"/>
                  </a:cubicBezTo>
                  <a:cubicBezTo>
                    <a:pt x="19" y="1531"/>
                    <a:pt x="0" y="1456"/>
                    <a:pt x="0" y="1382"/>
                  </a:cubicBezTo>
                  <a:close/>
                  <a:moveTo>
                    <a:pt x="3251" y="1419"/>
                  </a:moveTo>
                  <a:cubicBezTo>
                    <a:pt x="3251" y="1437"/>
                    <a:pt x="3251" y="1456"/>
                    <a:pt x="3231" y="1493"/>
                  </a:cubicBezTo>
                  <a:cubicBezTo>
                    <a:pt x="3231" y="1568"/>
                    <a:pt x="3214" y="1660"/>
                    <a:pt x="3176" y="1791"/>
                  </a:cubicBezTo>
                  <a:cubicBezTo>
                    <a:pt x="3214" y="1660"/>
                    <a:pt x="3231" y="1568"/>
                    <a:pt x="3251" y="1493"/>
                  </a:cubicBezTo>
                  <a:lnTo>
                    <a:pt x="3251" y="1419"/>
                  </a:lnTo>
                  <a:close/>
                  <a:moveTo>
                    <a:pt x="19" y="1605"/>
                  </a:moveTo>
                  <a:cubicBezTo>
                    <a:pt x="19" y="1679"/>
                    <a:pt x="57" y="1753"/>
                    <a:pt x="74" y="1828"/>
                  </a:cubicBezTo>
                  <a:cubicBezTo>
                    <a:pt x="94" y="1902"/>
                    <a:pt x="131" y="1957"/>
                    <a:pt x="168" y="2013"/>
                  </a:cubicBezTo>
                  <a:cubicBezTo>
                    <a:pt x="205" y="2088"/>
                    <a:pt x="260" y="2143"/>
                    <a:pt x="297" y="2199"/>
                  </a:cubicBezTo>
                  <a:cubicBezTo>
                    <a:pt x="483" y="2422"/>
                    <a:pt x="743" y="2588"/>
                    <a:pt x="1003" y="2663"/>
                  </a:cubicBezTo>
                  <a:cubicBezTo>
                    <a:pt x="743" y="2571"/>
                    <a:pt x="502" y="2422"/>
                    <a:pt x="317" y="2199"/>
                  </a:cubicBezTo>
                  <a:cubicBezTo>
                    <a:pt x="260" y="2143"/>
                    <a:pt x="223" y="2068"/>
                    <a:pt x="186" y="2013"/>
                  </a:cubicBezTo>
                  <a:cubicBezTo>
                    <a:pt x="149" y="1957"/>
                    <a:pt x="111" y="1883"/>
                    <a:pt x="94" y="1828"/>
                  </a:cubicBezTo>
                  <a:cubicBezTo>
                    <a:pt x="57" y="1753"/>
                    <a:pt x="37" y="1679"/>
                    <a:pt x="19" y="1605"/>
                  </a:cubicBezTo>
                  <a:close/>
                  <a:moveTo>
                    <a:pt x="3082" y="1978"/>
                  </a:moveTo>
                  <a:lnTo>
                    <a:pt x="3082" y="1978"/>
                  </a:lnTo>
                  <a:cubicBezTo>
                    <a:pt x="3045" y="2051"/>
                    <a:pt x="3008" y="2125"/>
                    <a:pt x="2934" y="2180"/>
                  </a:cubicBezTo>
                  <a:cubicBezTo>
                    <a:pt x="2823" y="2328"/>
                    <a:pt x="2674" y="2459"/>
                    <a:pt x="2471" y="2551"/>
                  </a:cubicBezTo>
                  <a:cubicBezTo>
                    <a:pt x="2285" y="2663"/>
                    <a:pt x="2043" y="2737"/>
                    <a:pt x="1802" y="2756"/>
                  </a:cubicBezTo>
                  <a:cubicBezTo>
                    <a:pt x="1744" y="2760"/>
                    <a:pt x="1686" y="2762"/>
                    <a:pt x="1626" y="2762"/>
                  </a:cubicBezTo>
                  <a:cubicBezTo>
                    <a:pt x="1419" y="2762"/>
                    <a:pt x="1205" y="2735"/>
                    <a:pt x="1003" y="2663"/>
                  </a:cubicBezTo>
                  <a:lnTo>
                    <a:pt x="1003" y="2663"/>
                  </a:lnTo>
                  <a:cubicBezTo>
                    <a:pt x="1219" y="2740"/>
                    <a:pt x="1447" y="2779"/>
                    <a:pt x="1667" y="2779"/>
                  </a:cubicBezTo>
                  <a:cubicBezTo>
                    <a:pt x="1713" y="2779"/>
                    <a:pt x="1758" y="2777"/>
                    <a:pt x="1802" y="2774"/>
                  </a:cubicBezTo>
                  <a:cubicBezTo>
                    <a:pt x="2043" y="2737"/>
                    <a:pt x="2285" y="2663"/>
                    <a:pt x="2471" y="2571"/>
                  </a:cubicBezTo>
                  <a:cubicBezTo>
                    <a:pt x="2674" y="2459"/>
                    <a:pt x="2823" y="2328"/>
                    <a:pt x="2954" y="2199"/>
                  </a:cubicBezTo>
                  <a:cubicBezTo>
                    <a:pt x="3008" y="2125"/>
                    <a:pt x="3045" y="2051"/>
                    <a:pt x="3082" y="19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595258" y="5338472"/>
              <a:ext cx="103077" cy="87277"/>
            </a:xfrm>
            <a:custGeom>
              <a:avLst/>
              <a:gdLst/>
              <a:ahLst/>
              <a:cxnLst/>
              <a:rect l="l" t="t" r="r" b="b"/>
              <a:pathLst>
                <a:path w="2303" h="1950" extrusionOk="0">
                  <a:moveTo>
                    <a:pt x="1151" y="0"/>
                  </a:moveTo>
                  <a:cubicBezTo>
                    <a:pt x="520" y="0"/>
                    <a:pt x="0" y="427"/>
                    <a:pt x="0" y="966"/>
                  </a:cubicBezTo>
                  <a:cubicBezTo>
                    <a:pt x="0" y="1504"/>
                    <a:pt x="520" y="1950"/>
                    <a:pt x="1151" y="1950"/>
                  </a:cubicBezTo>
                  <a:cubicBezTo>
                    <a:pt x="1801" y="1950"/>
                    <a:pt x="2303" y="1504"/>
                    <a:pt x="2303" y="966"/>
                  </a:cubicBezTo>
                  <a:cubicBezTo>
                    <a:pt x="2303" y="427"/>
                    <a:pt x="1801" y="0"/>
                    <a:pt x="1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595258" y="5337577"/>
              <a:ext cx="103882" cy="88172"/>
            </a:xfrm>
            <a:custGeom>
              <a:avLst/>
              <a:gdLst/>
              <a:ahLst/>
              <a:cxnLst/>
              <a:rect l="l" t="t" r="r" b="b"/>
              <a:pathLst>
                <a:path w="2321" h="1970" extrusionOk="0">
                  <a:moveTo>
                    <a:pt x="1281" y="1"/>
                  </a:moveTo>
                  <a:cubicBezTo>
                    <a:pt x="1095" y="1"/>
                    <a:pt x="909" y="20"/>
                    <a:pt x="724" y="75"/>
                  </a:cubicBezTo>
                  <a:cubicBezTo>
                    <a:pt x="686" y="95"/>
                    <a:pt x="669" y="95"/>
                    <a:pt x="649" y="112"/>
                  </a:cubicBezTo>
                  <a:cubicBezTo>
                    <a:pt x="631" y="112"/>
                    <a:pt x="594" y="132"/>
                    <a:pt x="575" y="132"/>
                  </a:cubicBezTo>
                  <a:cubicBezTo>
                    <a:pt x="557" y="150"/>
                    <a:pt x="538" y="169"/>
                    <a:pt x="520" y="169"/>
                  </a:cubicBezTo>
                  <a:cubicBezTo>
                    <a:pt x="501" y="187"/>
                    <a:pt x="464" y="206"/>
                    <a:pt x="446" y="206"/>
                  </a:cubicBezTo>
                  <a:cubicBezTo>
                    <a:pt x="371" y="261"/>
                    <a:pt x="278" y="335"/>
                    <a:pt x="223" y="410"/>
                  </a:cubicBezTo>
                  <a:cubicBezTo>
                    <a:pt x="204" y="429"/>
                    <a:pt x="204" y="429"/>
                    <a:pt x="204" y="447"/>
                  </a:cubicBezTo>
                  <a:cubicBezTo>
                    <a:pt x="223" y="447"/>
                    <a:pt x="223" y="429"/>
                    <a:pt x="241" y="429"/>
                  </a:cubicBezTo>
                  <a:cubicBezTo>
                    <a:pt x="297" y="355"/>
                    <a:pt x="371" y="280"/>
                    <a:pt x="464" y="224"/>
                  </a:cubicBezTo>
                  <a:cubicBezTo>
                    <a:pt x="483" y="206"/>
                    <a:pt x="501" y="206"/>
                    <a:pt x="520" y="187"/>
                  </a:cubicBezTo>
                  <a:cubicBezTo>
                    <a:pt x="538" y="169"/>
                    <a:pt x="575" y="169"/>
                    <a:pt x="594" y="150"/>
                  </a:cubicBezTo>
                  <a:cubicBezTo>
                    <a:pt x="612" y="150"/>
                    <a:pt x="631" y="132"/>
                    <a:pt x="649" y="132"/>
                  </a:cubicBezTo>
                  <a:cubicBezTo>
                    <a:pt x="686" y="112"/>
                    <a:pt x="706" y="112"/>
                    <a:pt x="724" y="95"/>
                  </a:cubicBezTo>
                  <a:cubicBezTo>
                    <a:pt x="863" y="52"/>
                    <a:pt x="1003" y="31"/>
                    <a:pt x="1143" y="31"/>
                  </a:cubicBezTo>
                  <a:cubicBezTo>
                    <a:pt x="1189" y="31"/>
                    <a:pt x="1235" y="34"/>
                    <a:pt x="1281" y="38"/>
                  </a:cubicBezTo>
                  <a:cubicBezTo>
                    <a:pt x="1449" y="38"/>
                    <a:pt x="1615" y="95"/>
                    <a:pt x="1764" y="169"/>
                  </a:cubicBezTo>
                  <a:cubicBezTo>
                    <a:pt x="1894" y="243"/>
                    <a:pt x="2006" y="335"/>
                    <a:pt x="2080" y="429"/>
                  </a:cubicBezTo>
                  <a:cubicBezTo>
                    <a:pt x="2172" y="540"/>
                    <a:pt x="2209" y="632"/>
                    <a:pt x="2246" y="707"/>
                  </a:cubicBezTo>
                  <a:cubicBezTo>
                    <a:pt x="2266" y="763"/>
                    <a:pt x="2266" y="800"/>
                    <a:pt x="2284" y="837"/>
                  </a:cubicBezTo>
                  <a:lnTo>
                    <a:pt x="2284" y="912"/>
                  </a:lnTo>
                  <a:cubicBezTo>
                    <a:pt x="2284" y="967"/>
                    <a:pt x="2303" y="986"/>
                    <a:pt x="2303" y="986"/>
                  </a:cubicBezTo>
                  <a:lnTo>
                    <a:pt x="2321" y="986"/>
                  </a:lnTo>
                  <a:lnTo>
                    <a:pt x="2321" y="912"/>
                  </a:lnTo>
                  <a:cubicBezTo>
                    <a:pt x="2321" y="892"/>
                    <a:pt x="2303" y="855"/>
                    <a:pt x="2303" y="818"/>
                  </a:cubicBezTo>
                  <a:cubicBezTo>
                    <a:pt x="2303" y="781"/>
                    <a:pt x="2284" y="744"/>
                    <a:pt x="2266" y="707"/>
                  </a:cubicBezTo>
                  <a:cubicBezTo>
                    <a:pt x="2229" y="615"/>
                    <a:pt x="2191" y="521"/>
                    <a:pt x="2098" y="429"/>
                  </a:cubicBezTo>
                  <a:cubicBezTo>
                    <a:pt x="2024" y="317"/>
                    <a:pt x="1912" y="224"/>
                    <a:pt x="1764" y="150"/>
                  </a:cubicBezTo>
                  <a:cubicBezTo>
                    <a:pt x="1634" y="75"/>
                    <a:pt x="1466" y="20"/>
                    <a:pt x="1281" y="1"/>
                  </a:cubicBezTo>
                  <a:close/>
                  <a:moveTo>
                    <a:pt x="2303" y="1060"/>
                  </a:moveTo>
                  <a:lnTo>
                    <a:pt x="2303" y="1060"/>
                  </a:lnTo>
                  <a:cubicBezTo>
                    <a:pt x="2303" y="1097"/>
                    <a:pt x="2284" y="1115"/>
                    <a:pt x="2284" y="1152"/>
                  </a:cubicBezTo>
                  <a:cubicBezTo>
                    <a:pt x="2303" y="1115"/>
                    <a:pt x="2303" y="1097"/>
                    <a:pt x="2303" y="1060"/>
                  </a:cubicBezTo>
                  <a:close/>
                  <a:moveTo>
                    <a:pt x="2284" y="1153"/>
                  </a:moveTo>
                  <a:lnTo>
                    <a:pt x="2284" y="1153"/>
                  </a:lnTo>
                  <a:cubicBezTo>
                    <a:pt x="2283" y="1190"/>
                    <a:pt x="2266" y="1227"/>
                    <a:pt x="2246" y="1283"/>
                  </a:cubicBezTo>
                  <a:cubicBezTo>
                    <a:pt x="2229" y="1357"/>
                    <a:pt x="2172" y="1469"/>
                    <a:pt x="2098" y="1561"/>
                  </a:cubicBezTo>
                  <a:cubicBezTo>
                    <a:pt x="2172" y="1469"/>
                    <a:pt x="2229" y="1357"/>
                    <a:pt x="2266" y="1283"/>
                  </a:cubicBezTo>
                  <a:cubicBezTo>
                    <a:pt x="2266" y="1227"/>
                    <a:pt x="2283" y="1190"/>
                    <a:pt x="2284" y="1153"/>
                  </a:cubicBezTo>
                  <a:close/>
                  <a:moveTo>
                    <a:pt x="204" y="447"/>
                  </a:moveTo>
                  <a:lnTo>
                    <a:pt x="166" y="484"/>
                  </a:lnTo>
                  <a:cubicBezTo>
                    <a:pt x="166" y="503"/>
                    <a:pt x="149" y="521"/>
                    <a:pt x="129" y="540"/>
                  </a:cubicBezTo>
                  <a:cubicBezTo>
                    <a:pt x="111" y="558"/>
                    <a:pt x="111" y="595"/>
                    <a:pt x="92" y="615"/>
                  </a:cubicBezTo>
                  <a:lnTo>
                    <a:pt x="55" y="689"/>
                  </a:lnTo>
                  <a:cubicBezTo>
                    <a:pt x="18" y="781"/>
                    <a:pt x="0" y="892"/>
                    <a:pt x="0" y="986"/>
                  </a:cubicBezTo>
                  <a:cubicBezTo>
                    <a:pt x="0" y="1097"/>
                    <a:pt x="18" y="1209"/>
                    <a:pt x="55" y="1301"/>
                  </a:cubicBezTo>
                  <a:lnTo>
                    <a:pt x="92" y="1375"/>
                  </a:lnTo>
                  <a:cubicBezTo>
                    <a:pt x="111" y="1395"/>
                    <a:pt x="111" y="1412"/>
                    <a:pt x="129" y="1450"/>
                  </a:cubicBezTo>
                  <a:cubicBezTo>
                    <a:pt x="149" y="1469"/>
                    <a:pt x="166" y="1487"/>
                    <a:pt x="166" y="1506"/>
                  </a:cubicBezTo>
                  <a:lnTo>
                    <a:pt x="204" y="1543"/>
                  </a:lnTo>
                  <a:cubicBezTo>
                    <a:pt x="204" y="1543"/>
                    <a:pt x="204" y="1561"/>
                    <a:pt x="223" y="1561"/>
                  </a:cubicBezTo>
                  <a:cubicBezTo>
                    <a:pt x="223" y="1543"/>
                    <a:pt x="223" y="1543"/>
                    <a:pt x="204" y="1524"/>
                  </a:cubicBezTo>
                  <a:lnTo>
                    <a:pt x="186" y="1506"/>
                  </a:lnTo>
                  <a:cubicBezTo>
                    <a:pt x="166" y="1469"/>
                    <a:pt x="149" y="1450"/>
                    <a:pt x="149" y="1432"/>
                  </a:cubicBezTo>
                  <a:cubicBezTo>
                    <a:pt x="129" y="1412"/>
                    <a:pt x="111" y="1395"/>
                    <a:pt x="111" y="1375"/>
                  </a:cubicBezTo>
                  <a:lnTo>
                    <a:pt x="74" y="1301"/>
                  </a:lnTo>
                  <a:cubicBezTo>
                    <a:pt x="37" y="1209"/>
                    <a:pt x="18" y="1097"/>
                    <a:pt x="18" y="986"/>
                  </a:cubicBezTo>
                  <a:cubicBezTo>
                    <a:pt x="18" y="892"/>
                    <a:pt x="37" y="781"/>
                    <a:pt x="74" y="689"/>
                  </a:cubicBezTo>
                  <a:lnTo>
                    <a:pt x="111" y="615"/>
                  </a:lnTo>
                  <a:cubicBezTo>
                    <a:pt x="111" y="595"/>
                    <a:pt x="129" y="577"/>
                    <a:pt x="149" y="558"/>
                  </a:cubicBezTo>
                  <a:cubicBezTo>
                    <a:pt x="149" y="521"/>
                    <a:pt x="166" y="503"/>
                    <a:pt x="186" y="484"/>
                  </a:cubicBezTo>
                  <a:lnTo>
                    <a:pt x="204" y="447"/>
                  </a:lnTo>
                  <a:close/>
                  <a:moveTo>
                    <a:pt x="223" y="1561"/>
                  </a:moveTo>
                  <a:cubicBezTo>
                    <a:pt x="352" y="1729"/>
                    <a:pt x="538" y="1840"/>
                    <a:pt x="724" y="1895"/>
                  </a:cubicBezTo>
                  <a:cubicBezTo>
                    <a:pt x="538" y="1821"/>
                    <a:pt x="371" y="1710"/>
                    <a:pt x="223" y="1561"/>
                  </a:cubicBezTo>
                  <a:close/>
                  <a:moveTo>
                    <a:pt x="1763" y="1821"/>
                  </a:moveTo>
                  <a:cubicBezTo>
                    <a:pt x="1615" y="1895"/>
                    <a:pt x="1449" y="1952"/>
                    <a:pt x="1281" y="1952"/>
                  </a:cubicBezTo>
                  <a:cubicBezTo>
                    <a:pt x="1235" y="1956"/>
                    <a:pt x="1189" y="1958"/>
                    <a:pt x="1143" y="1958"/>
                  </a:cubicBezTo>
                  <a:cubicBezTo>
                    <a:pt x="1003" y="1958"/>
                    <a:pt x="863" y="1938"/>
                    <a:pt x="724" y="1895"/>
                  </a:cubicBezTo>
                  <a:lnTo>
                    <a:pt x="724" y="1895"/>
                  </a:lnTo>
                  <a:cubicBezTo>
                    <a:pt x="761" y="1915"/>
                    <a:pt x="817" y="1932"/>
                    <a:pt x="854" y="1932"/>
                  </a:cubicBezTo>
                  <a:cubicBezTo>
                    <a:pt x="891" y="1952"/>
                    <a:pt x="909" y="1952"/>
                    <a:pt x="929" y="1952"/>
                  </a:cubicBezTo>
                  <a:cubicBezTo>
                    <a:pt x="946" y="1952"/>
                    <a:pt x="984" y="1970"/>
                    <a:pt x="1003" y="1970"/>
                  </a:cubicBezTo>
                  <a:lnTo>
                    <a:pt x="1281" y="1970"/>
                  </a:lnTo>
                  <a:cubicBezTo>
                    <a:pt x="1466" y="1952"/>
                    <a:pt x="1615" y="1895"/>
                    <a:pt x="1763" y="1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607656" y="5348453"/>
              <a:ext cx="79042" cy="67315"/>
            </a:xfrm>
            <a:custGeom>
              <a:avLst/>
              <a:gdLst/>
              <a:ahLst/>
              <a:cxnLst/>
              <a:rect l="l" t="t" r="r" b="b"/>
              <a:pathLst>
                <a:path w="1766" h="1504" extrusionOk="0">
                  <a:moveTo>
                    <a:pt x="874" y="0"/>
                  </a:moveTo>
                  <a:cubicBezTo>
                    <a:pt x="392" y="0"/>
                    <a:pt x="1" y="334"/>
                    <a:pt x="1" y="743"/>
                  </a:cubicBezTo>
                  <a:cubicBezTo>
                    <a:pt x="1" y="1169"/>
                    <a:pt x="392" y="1504"/>
                    <a:pt x="874" y="1504"/>
                  </a:cubicBezTo>
                  <a:cubicBezTo>
                    <a:pt x="1375" y="1504"/>
                    <a:pt x="1766" y="1169"/>
                    <a:pt x="1766" y="743"/>
                  </a:cubicBezTo>
                  <a:cubicBezTo>
                    <a:pt x="1766" y="334"/>
                    <a:pt x="1375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607656" y="5348095"/>
              <a:ext cx="79042" cy="67673"/>
            </a:xfrm>
            <a:custGeom>
              <a:avLst/>
              <a:gdLst/>
              <a:ahLst/>
              <a:cxnLst/>
              <a:rect l="l" t="t" r="r" b="b"/>
              <a:pathLst>
                <a:path w="1766" h="1512" extrusionOk="0">
                  <a:moveTo>
                    <a:pt x="169" y="323"/>
                  </a:moveTo>
                  <a:lnTo>
                    <a:pt x="169" y="323"/>
                  </a:lnTo>
                  <a:cubicBezTo>
                    <a:pt x="112" y="380"/>
                    <a:pt x="57" y="435"/>
                    <a:pt x="38" y="528"/>
                  </a:cubicBezTo>
                  <a:cubicBezTo>
                    <a:pt x="1" y="602"/>
                    <a:pt x="1" y="677"/>
                    <a:pt x="1" y="751"/>
                  </a:cubicBezTo>
                  <a:cubicBezTo>
                    <a:pt x="1" y="677"/>
                    <a:pt x="20" y="602"/>
                    <a:pt x="57" y="528"/>
                  </a:cubicBezTo>
                  <a:cubicBezTo>
                    <a:pt x="75" y="454"/>
                    <a:pt x="132" y="380"/>
                    <a:pt x="169" y="323"/>
                  </a:cubicBezTo>
                  <a:close/>
                  <a:moveTo>
                    <a:pt x="865" y="1"/>
                  </a:moveTo>
                  <a:cubicBezTo>
                    <a:pt x="762" y="1"/>
                    <a:pt x="651" y="22"/>
                    <a:pt x="540" y="63"/>
                  </a:cubicBezTo>
                  <a:cubicBezTo>
                    <a:pt x="409" y="100"/>
                    <a:pt x="261" y="194"/>
                    <a:pt x="169" y="323"/>
                  </a:cubicBezTo>
                  <a:cubicBezTo>
                    <a:pt x="280" y="212"/>
                    <a:pt x="409" y="120"/>
                    <a:pt x="558" y="63"/>
                  </a:cubicBezTo>
                  <a:cubicBezTo>
                    <a:pt x="654" y="36"/>
                    <a:pt x="759" y="19"/>
                    <a:pt x="860" y="19"/>
                  </a:cubicBezTo>
                  <a:cubicBezTo>
                    <a:pt x="896" y="19"/>
                    <a:pt x="932" y="21"/>
                    <a:pt x="967" y="26"/>
                  </a:cubicBezTo>
                  <a:cubicBezTo>
                    <a:pt x="1115" y="26"/>
                    <a:pt x="1227" y="82"/>
                    <a:pt x="1338" y="137"/>
                  </a:cubicBezTo>
                  <a:cubicBezTo>
                    <a:pt x="1449" y="194"/>
                    <a:pt x="1524" y="249"/>
                    <a:pt x="1580" y="323"/>
                  </a:cubicBezTo>
                  <a:cubicBezTo>
                    <a:pt x="1654" y="397"/>
                    <a:pt x="1692" y="472"/>
                    <a:pt x="1709" y="546"/>
                  </a:cubicBezTo>
                  <a:cubicBezTo>
                    <a:pt x="1729" y="583"/>
                    <a:pt x="1729" y="602"/>
                    <a:pt x="1729" y="640"/>
                  </a:cubicBezTo>
                  <a:cubicBezTo>
                    <a:pt x="1747" y="657"/>
                    <a:pt x="1747" y="677"/>
                    <a:pt x="1747" y="695"/>
                  </a:cubicBezTo>
                  <a:lnTo>
                    <a:pt x="1747" y="751"/>
                  </a:lnTo>
                  <a:lnTo>
                    <a:pt x="1766" y="751"/>
                  </a:lnTo>
                  <a:lnTo>
                    <a:pt x="1766" y="695"/>
                  </a:lnTo>
                  <a:lnTo>
                    <a:pt x="1766" y="620"/>
                  </a:lnTo>
                  <a:cubicBezTo>
                    <a:pt x="1766" y="602"/>
                    <a:pt x="1747" y="565"/>
                    <a:pt x="1729" y="546"/>
                  </a:cubicBezTo>
                  <a:cubicBezTo>
                    <a:pt x="1709" y="472"/>
                    <a:pt x="1672" y="397"/>
                    <a:pt x="1598" y="323"/>
                  </a:cubicBezTo>
                  <a:cubicBezTo>
                    <a:pt x="1543" y="249"/>
                    <a:pt x="1449" y="175"/>
                    <a:pt x="1357" y="120"/>
                  </a:cubicBezTo>
                  <a:cubicBezTo>
                    <a:pt x="1246" y="63"/>
                    <a:pt x="1115" y="8"/>
                    <a:pt x="967" y="8"/>
                  </a:cubicBezTo>
                  <a:cubicBezTo>
                    <a:pt x="934" y="3"/>
                    <a:pt x="900" y="1"/>
                    <a:pt x="865" y="1"/>
                  </a:cubicBezTo>
                  <a:close/>
                  <a:moveTo>
                    <a:pt x="1766" y="751"/>
                  </a:moveTo>
                  <a:cubicBezTo>
                    <a:pt x="1766" y="751"/>
                    <a:pt x="1766" y="769"/>
                    <a:pt x="1747" y="806"/>
                  </a:cubicBezTo>
                  <a:lnTo>
                    <a:pt x="1747" y="880"/>
                  </a:lnTo>
                  <a:cubicBezTo>
                    <a:pt x="1747" y="862"/>
                    <a:pt x="1766" y="825"/>
                    <a:pt x="1766" y="806"/>
                  </a:cubicBezTo>
                  <a:lnTo>
                    <a:pt x="1766" y="751"/>
                  </a:lnTo>
                  <a:close/>
                  <a:moveTo>
                    <a:pt x="1" y="751"/>
                  </a:moveTo>
                  <a:cubicBezTo>
                    <a:pt x="1" y="843"/>
                    <a:pt x="1" y="917"/>
                    <a:pt x="38" y="992"/>
                  </a:cubicBezTo>
                  <a:cubicBezTo>
                    <a:pt x="57" y="1066"/>
                    <a:pt x="112" y="1140"/>
                    <a:pt x="169" y="1197"/>
                  </a:cubicBezTo>
                  <a:cubicBezTo>
                    <a:pt x="112" y="1122"/>
                    <a:pt x="75" y="1066"/>
                    <a:pt x="57" y="992"/>
                  </a:cubicBezTo>
                  <a:cubicBezTo>
                    <a:pt x="20" y="917"/>
                    <a:pt x="1" y="843"/>
                    <a:pt x="1" y="751"/>
                  </a:cubicBezTo>
                  <a:close/>
                  <a:moveTo>
                    <a:pt x="1729" y="974"/>
                  </a:moveTo>
                  <a:lnTo>
                    <a:pt x="1729" y="974"/>
                  </a:lnTo>
                  <a:cubicBezTo>
                    <a:pt x="1692" y="1029"/>
                    <a:pt x="1654" y="1122"/>
                    <a:pt x="1598" y="1197"/>
                  </a:cubicBezTo>
                  <a:cubicBezTo>
                    <a:pt x="1654" y="1122"/>
                    <a:pt x="1709" y="1048"/>
                    <a:pt x="1729" y="974"/>
                  </a:cubicBezTo>
                  <a:close/>
                  <a:moveTo>
                    <a:pt x="169" y="1197"/>
                  </a:moveTo>
                  <a:lnTo>
                    <a:pt x="169" y="1197"/>
                  </a:lnTo>
                  <a:cubicBezTo>
                    <a:pt x="261" y="1326"/>
                    <a:pt x="409" y="1400"/>
                    <a:pt x="540" y="1457"/>
                  </a:cubicBezTo>
                  <a:cubicBezTo>
                    <a:pt x="577" y="1475"/>
                    <a:pt x="614" y="1475"/>
                    <a:pt x="652" y="1494"/>
                  </a:cubicBezTo>
                  <a:lnTo>
                    <a:pt x="707" y="1494"/>
                  </a:lnTo>
                  <a:cubicBezTo>
                    <a:pt x="726" y="1494"/>
                    <a:pt x="744" y="1494"/>
                    <a:pt x="763" y="1512"/>
                  </a:cubicBezTo>
                  <a:lnTo>
                    <a:pt x="967" y="1512"/>
                  </a:lnTo>
                  <a:cubicBezTo>
                    <a:pt x="1115" y="1494"/>
                    <a:pt x="1246" y="1457"/>
                    <a:pt x="1338" y="1400"/>
                  </a:cubicBezTo>
                  <a:cubicBezTo>
                    <a:pt x="1449" y="1345"/>
                    <a:pt x="1543" y="1271"/>
                    <a:pt x="1598" y="1197"/>
                  </a:cubicBezTo>
                  <a:lnTo>
                    <a:pt x="1598" y="1197"/>
                  </a:lnTo>
                  <a:cubicBezTo>
                    <a:pt x="1524" y="1271"/>
                    <a:pt x="1449" y="1345"/>
                    <a:pt x="1338" y="1382"/>
                  </a:cubicBezTo>
                  <a:cubicBezTo>
                    <a:pt x="1227" y="1437"/>
                    <a:pt x="1115" y="1494"/>
                    <a:pt x="967" y="1494"/>
                  </a:cubicBezTo>
                  <a:cubicBezTo>
                    <a:pt x="935" y="1498"/>
                    <a:pt x="901" y="1500"/>
                    <a:pt x="867" y="1500"/>
                  </a:cubicBezTo>
                  <a:cubicBezTo>
                    <a:pt x="764" y="1500"/>
                    <a:pt x="652" y="1480"/>
                    <a:pt x="540" y="1437"/>
                  </a:cubicBezTo>
                  <a:cubicBezTo>
                    <a:pt x="409" y="1400"/>
                    <a:pt x="280" y="1308"/>
                    <a:pt x="169" y="1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601883" y="5365863"/>
              <a:ext cx="64048" cy="40819"/>
            </a:xfrm>
            <a:custGeom>
              <a:avLst/>
              <a:gdLst/>
              <a:ahLst/>
              <a:cxnLst/>
              <a:rect l="l" t="t" r="r" b="b"/>
              <a:pathLst>
                <a:path w="1431" h="912" extrusionOk="0">
                  <a:moveTo>
                    <a:pt x="335" y="0"/>
                  </a:moveTo>
                  <a:cubicBezTo>
                    <a:pt x="335" y="0"/>
                    <a:pt x="1" y="540"/>
                    <a:pt x="595" y="855"/>
                  </a:cubicBezTo>
                  <a:cubicBezTo>
                    <a:pt x="671" y="895"/>
                    <a:pt x="750" y="912"/>
                    <a:pt x="827" y="912"/>
                  </a:cubicBezTo>
                  <a:cubicBezTo>
                    <a:pt x="1147" y="912"/>
                    <a:pt x="1431" y="615"/>
                    <a:pt x="1281" y="391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612669" y="5365863"/>
              <a:ext cx="49905" cy="41132"/>
            </a:xfrm>
            <a:custGeom>
              <a:avLst/>
              <a:gdLst/>
              <a:ahLst/>
              <a:cxnLst/>
              <a:rect l="l" t="t" r="r" b="b"/>
              <a:pathLst>
                <a:path w="1115" h="919" extrusionOk="0">
                  <a:moveTo>
                    <a:pt x="94" y="0"/>
                  </a:moveTo>
                  <a:lnTo>
                    <a:pt x="57" y="75"/>
                  </a:lnTo>
                  <a:cubicBezTo>
                    <a:pt x="37" y="131"/>
                    <a:pt x="0" y="205"/>
                    <a:pt x="0" y="317"/>
                  </a:cubicBezTo>
                  <a:cubicBezTo>
                    <a:pt x="0" y="354"/>
                    <a:pt x="0" y="409"/>
                    <a:pt x="20" y="465"/>
                  </a:cubicBezTo>
                  <a:cubicBezTo>
                    <a:pt x="20" y="409"/>
                    <a:pt x="0" y="354"/>
                    <a:pt x="20" y="317"/>
                  </a:cubicBezTo>
                  <a:cubicBezTo>
                    <a:pt x="20" y="205"/>
                    <a:pt x="37" y="131"/>
                    <a:pt x="57" y="94"/>
                  </a:cubicBezTo>
                  <a:cubicBezTo>
                    <a:pt x="94" y="38"/>
                    <a:pt x="112" y="0"/>
                    <a:pt x="112" y="0"/>
                  </a:cubicBezTo>
                  <a:close/>
                  <a:moveTo>
                    <a:pt x="1022" y="372"/>
                  </a:moveTo>
                  <a:lnTo>
                    <a:pt x="1022" y="409"/>
                  </a:lnTo>
                  <a:cubicBezTo>
                    <a:pt x="1022" y="409"/>
                    <a:pt x="1040" y="409"/>
                    <a:pt x="1040" y="428"/>
                  </a:cubicBezTo>
                  <a:cubicBezTo>
                    <a:pt x="1040" y="428"/>
                    <a:pt x="1060" y="446"/>
                    <a:pt x="1060" y="483"/>
                  </a:cubicBezTo>
                  <a:lnTo>
                    <a:pt x="1060" y="577"/>
                  </a:lnTo>
                  <a:cubicBezTo>
                    <a:pt x="1060" y="614"/>
                    <a:pt x="1040" y="651"/>
                    <a:pt x="1003" y="688"/>
                  </a:cubicBezTo>
                  <a:cubicBezTo>
                    <a:pt x="948" y="763"/>
                    <a:pt x="855" y="837"/>
                    <a:pt x="743" y="874"/>
                  </a:cubicBezTo>
                  <a:cubicBezTo>
                    <a:pt x="688" y="892"/>
                    <a:pt x="632" y="892"/>
                    <a:pt x="577" y="892"/>
                  </a:cubicBezTo>
                  <a:cubicBezTo>
                    <a:pt x="502" y="892"/>
                    <a:pt x="446" y="874"/>
                    <a:pt x="391" y="855"/>
                  </a:cubicBezTo>
                  <a:cubicBezTo>
                    <a:pt x="280" y="800"/>
                    <a:pt x="168" y="725"/>
                    <a:pt x="94" y="614"/>
                  </a:cubicBezTo>
                  <a:cubicBezTo>
                    <a:pt x="57" y="577"/>
                    <a:pt x="37" y="520"/>
                    <a:pt x="20" y="465"/>
                  </a:cubicBezTo>
                  <a:lnTo>
                    <a:pt x="20" y="465"/>
                  </a:lnTo>
                  <a:cubicBezTo>
                    <a:pt x="20" y="520"/>
                    <a:pt x="57" y="577"/>
                    <a:pt x="75" y="632"/>
                  </a:cubicBezTo>
                  <a:cubicBezTo>
                    <a:pt x="112" y="688"/>
                    <a:pt x="168" y="725"/>
                    <a:pt x="205" y="763"/>
                  </a:cubicBezTo>
                  <a:cubicBezTo>
                    <a:pt x="260" y="818"/>
                    <a:pt x="317" y="837"/>
                    <a:pt x="372" y="874"/>
                  </a:cubicBezTo>
                  <a:cubicBezTo>
                    <a:pt x="446" y="892"/>
                    <a:pt x="502" y="911"/>
                    <a:pt x="577" y="911"/>
                  </a:cubicBezTo>
                  <a:cubicBezTo>
                    <a:pt x="593" y="916"/>
                    <a:pt x="610" y="918"/>
                    <a:pt x="629" y="918"/>
                  </a:cubicBezTo>
                  <a:cubicBezTo>
                    <a:pt x="673" y="918"/>
                    <a:pt x="722" y="906"/>
                    <a:pt x="762" y="892"/>
                  </a:cubicBezTo>
                  <a:cubicBezTo>
                    <a:pt x="874" y="855"/>
                    <a:pt x="985" y="780"/>
                    <a:pt x="1040" y="706"/>
                  </a:cubicBezTo>
                  <a:cubicBezTo>
                    <a:pt x="1060" y="669"/>
                    <a:pt x="1097" y="614"/>
                    <a:pt x="1097" y="577"/>
                  </a:cubicBezTo>
                  <a:cubicBezTo>
                    <a:pt x="1115" y="540"/>
                    <a:pt x="1115" y="503"/>
                    <a:pt x="1097" y="465"/>
                  </a:cubicBezTo>
                  <a:cubicBezTo>
                    <a:pt x="1097" y="446"/>
                    <a:pt x="1077" y="409"/>
                    <a:pt x="1077" y="409"/>
                  </a:cubicBezTo>
                  <a:cubicBezTo>
                    <a:pt x="1077" y="391"/>
                    <a:pt x="1060" y="391"/>
                    <a:pt x="1060" y="391"/>
                  </a:cubicBezTo>
                  <a:lnTo>
                    <a:pt x="1060" y="3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616832" y="5353107"/>
              <a:ext cx="62392" cy="36075"/>
            </a:xfrm>
            <a:custGeom>
              <a:avLst/>
              <a:gdLst/>
              <a:ahLst/>
              <a:cxnLst/>
              <a:rect l="l" t="t" r="r" b="b"/>
              <a:pathLst>
                <a:path w="1394" h="806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30"/>
                    <a:pt x="112" y="788"/>
                    <a:pt x="484" y="805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622650" y="5352794"/>
              <a:ext cx="56573" cy="37238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1024" y="145"/>
                  </a:moveTo>
                  <a:lnTo>
                    <a:pt x="1024" y="145"/>
                  </a:lnTo>
                  <a:cubicBezTo>
                    <a:pt x="1115" y="201"/>
                    <a:pt x="1171" y="256"/>
                    <a:pt x="1208" y="312"/>
                  </a:cubicBezTo>
                  <a:cubicBezTo>
                    <a:pt x="1245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5" y="349"/>
                    <a:pt x="1208" y="292"/>
                  </a:cubicBezTo>
                  <a:cubicBezTo>
                    <a:pt x="1171" y="255"/>
                    <a:pt x="1115" y="201"/>
                    <a:pt x="1024" y="145"/>
                  </a:cubicBezTo>
                  <a:close/>
                  <a:moveTo>
                    <a:pt x="614" y="0"/>
                  </a:moveTo>
                  <a:cubicBezTo>
                    <a:pt x="581" y="0"/>
                    <a:pt x="548" y="5"/>
                    <a:pt x="520" y="15"/>
                  </a:cubicBezTo>
                  <a:cubicBezTo>
                    <a:pt x="446" y="15"/>
                    <a:pt x="391" y="32"/>
                    <a:pt x="317" y="52"/>
                  </a:cubicBezTo>
                  <a:cubicBezTo>
                    <a:pt x="260" y="70"/>
                    <a:pt x="205" y="107"/>
                    <a:pt x="149" y="144"/>
                  </a:cubicBezTo>
                  <a:cubicBezTo>
                    <a:pt x="94" y="200"/>
                    <a:pt x="57" y="255"/>
                    <a:pt x="37" y="312"/>
                  </a:cubicBezTo>
                  <a:cubicBezTo>
                    <a:pt x="19" y="367"/>
                    <a:pt x="0" y="441"/>
                    <a:pt x="19" y="497"/>
                  </a:cubicBezTo>
                  <a:cubicBezTo>
                    <a:pt x="19" y="552"/>
                    <a:pt x="37" y="609"/>
                    <a:pt x="57" y="664"/>
                  </a:cubicBezTo>
                  <a:lnTo>
                    <a:pt x="149" y="757"/>
                  </a:lnTo>
                  <a:cubicBezTo>
                    <a:pt x="186" y="795"/>
                    <a:pt x="223" y="812"/>
                    <a:pt x="260" y="812"/>
                  </a:cubicBezTo>
                  <a:cubicBezTo>
                    <a:pt x="279" y="832"/>
                    <a:pt x="317" y="832"/>
                    <a:pt x="317" y="832"/>
                  </a:cubicBezTo>
                  <a:lnTo>
                    <a:pt x="354" y="832"/>
                  </a:lnTo>
                  <a:cubicBezTo>
                    <a:pt x="354" y="832"/>
                    <a:pt x="372" y="832"/>
                    <a:pt x="372" y="812"/>
                  </a:cubicBezTo>
                  <a:cubicBezTo>
                    <a:pt x="372" y="795"/>
                    <a:pt x="372" y="795"/>
                    <a:pt x="354" y="795"/>
                  </a:cubicBezTo>
                  <a:lnTo>
                    <a:pt x="334" y="795"/>
                  </a:lnTo>
                  <a:cubicBezTo>
                    <a:pt x="317" y="795"/>
                    <a:pt x="297" y="795"/>
                    <a:pt x="260" y="775"/>
                  </a:cubicBezTo>
                  <a:cubicBezTo>
                    <a:pt x="242" y="775"/>
                    <a:pt x="205" y="757"/>
                    <a:pt x="186" y="738"/>
                  </a:cubicBezTo>
                  <a:cubicBezTo>
                    <a:pt x="149" y="701"/>
                    <a:pt x="112" y="683"/>
                    <a:pt x="94" y="646"/>
                  </a:cubicBezTo>
                  <a:cubicBezTo>
                    <a:pt x="74" y="590"/>
                    <a:pt x="57" y="552"/>
                    <a:pt x="37" y="497"/>
                  </a:cubicBezTo>
                  <a:cubicBezTo>
                    <a:pt x="37" y="441"/>
                    <a:pt x="37" y="386"/>
                    <a:pt x="57" y="330"/>
                  </a:cubicBezTo>
                  <a:cubicBezTo>
                    <a:pt x="74" y="255"/>
                    <a:pt x="112" y="218"/>
                    <a:pt x="168" y="163"/>
                  </a:cubicBezTo>
                  <a:cubicBezTo>
                    <a:pt x="205" y="126"/>
                    <a:pt x="260" y="89"/>
                    <a:pt x="334" y="70"/>
                  </a:cubicBezTo>
                  <a:cubicBezTo>
                    <a:pt x="391" y="52"/>
                    <a:pt x="465" y="32"/>
                    <a:pt x="520" y="32"/>
                  </a:cubicBezTo>
                  <a:cubicBezTo>
                    <a:pt x="548" y="23"/>
                    <a:pt x="581" y="19"/>
                    <a:pt x="614" y="19"/>
                  </a:cubicBezTo>
                  <a:cubicBezTo>
                    <a:pt x="646" y="19"/>
                    <a:pt x="678" y="23"/>
                    <a:pt x="706" y="32"/>
                  </a:cubicBezTo>
                  <a:cubicBezTo>
                    <a:pt x="780" y="32"/>
                    <a:pt x="837" y="52"/>
                    <a:pt x="892" y="70"/>
                  </a:cubicBezTo>
                  <a:cubicBezTo>
                    <a:pt x="929" y="89"/>
                    <a:pt x="985" y="126"/>
                    <a:pt x="1022" y="144"/>
                  </a:cubicBezTo>
                  <a:cubicBezTo>
                    <a:pt x="985" y="107"/>
                    <a:pt x="948" y="89"/>
                    <a:pt x="892" y="52"/>
                  </a:cubicBezTo>
                  <a:cubicBezTo>
                    <a:pt x="837" y="32"/>
                    <a:pt x="780" y="15"/>
                    <a:pt x="706" y="15"/>
                  </a:cubicBezTo>
                  <a:cubicBezTo>
                    <a:pt x="678" y="5"/>
                    <a:pt x="646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641806" y="5366893"/>
              <a:ext cx="36298" cy="45563"/>
            </a:xfrm>
            <a:custGeom>
              <a:avLst/>
              <a:gdLst/>
              <a:ahLst/>
              <a:cxnLst/>
              <a:rect l="l" t="t" r="r" b="b"/>
              <a:pathLst>
                <a:path w="811" h="1018" extrusionOk="0">
                  <a:moveTo>
                    <a:pt x="282" y="1"/>
                  </a:moveTo>
                  <a:cubicBezTo>
                    <a:pt x="163" y="1"/>
                    <a:pt x="55" y="40"/>
                    <a:pt x="0" y="126"/>
                  </a:cubicBezTo>
                  <a:lnTo>
                    <a:pt x="55" y="1017"/>
                  </a:lnTo>
                  <a:cubicBezTo>
                    <a:pt x="55" y="1017"/>
                    <a:pt x="761" y="1017"/>
                    <a:pt x="798" y="423"/>
                  </a:cubicBezTo>
                  <a:cubicBezTo>
                    <a:pt x="811" y="162"/>
                    <a:pt x="523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640105" y="5365863"/>
              <a:ext cx="38312" cy="46593"/>
            </a:xfrm>
            <a:custGeom>
              <a:avLst/>
              <a:gdLst/>
              <a:ahLst/>
              <a:cxnLst/>
              <a:rect l="l" t="t" r="r" b="b"/>
              <a:pathLst>
                <a:path w="856" h="1041" extrusionOk="0">
                  <a:moveTo>
                    <a:pt x="316" y="0"/>
                  </a:moveTo>
                  <a:cubicBezTo>
                    <a:pt x="279" y="0"/>
                    <a:pt x="224" y="0"/>
                    <a:pt x="187" y="20"/>
                  </a:cubicBezTo>
                  <a:lnTo>
                    <a:pt x="75" y="75"/>
                  </a:lnTo>
                  <a:lnTo>
                    <a:pt x="38" y="112"/>
                  </a:lnTo>
                  <a:lnTo>
                    <a:pt x="19" y="131"/>
                  </a:lnTo>
                  <a:lnTo>
                    <a:pt x="19" y="149"/>
                  </a:lnTo>
                  <a:cubicBezTo>
                    <a:pt x="1" y="149"/>
                    <a:pt x="19" y="168"/>
                    <a:pt x="19" y="168"/>
                  </a:cubicBezTo>
                  <a:lnTo>
                    <a:pt x="56" y="168"/>
                  </a:lnTo>
                  <a:lnTo>
                    <a:pt x="56" y="149"/>
                  </a:lnTo>
                  <a:lnTo>
                    <a:pt x="112" y="94"/>
                  </a:lnTo>
                  <a:cubicBezTo>
                    <a:pt x="130" y="94"/>
                    <a:pt x="167" y="75"/>
                    <a:pt x="187" y="57"/>
                  </a:cubicBezTo>
                  <a:cubicBezTo>
                    <a:pt x="224" y="38"/>
                    <a:pt x="279" y="38"/>
                    <a:pt x="316" y="38"/>
                  </a:cubicBezTo>
                  <a:cubicBezTo>
                    <a:pt x="372" y="38"/>
                    <a:pt x="427" y="38"/>
                    <a:pt x="484" y="57"/>
                  </a:cubicBezTo>
                  <a:cubicBezTo>
                    <a:pt x="539" y="75"/>
                    <a:pt x="595" y="94"/>
                    <a:pt x="632" y="131"/>
                  </a:cubicBezTo>
                  <a:cubicBezTo>
                    <a:pt x="687" y="149"/>
                    <a:pt x="744" y="205"/>
                    <a:pt x="781" y="243"/>
                  </a:cubicBezTo>
                  <a:cubicBezTo>
                    <a:pt x="818" y="298"/>
                    <a:pt x="836" y="372"/>
                    <a:pt x="818" y="428"/>
                  </a:cubicBezTo>
                  <a:cubicBezTo>
                    <a:pt x="818" y="503"/>
                    <a:pt x="818" y="558"/>
                    <a:pt x="799" y="632"/>
                  </a:cubicBezTo>
                  <a:cubicBezTo>
                    <a:pt x="836" y="577"/>
                    <a:pt x="836" y="503"/>
                    <a:pt x="855" y="428"/>
                  </a:cubicBezTo>
                  <a:cubicBezTo>
                    <a:pt x="855" y="372"/>
                    <a:pt x="836" y="298"/>
                    <a:pt x="799" y="243"/>
                  </a:cubicBezTo>
                  <a:cubicBezTo>
                    <a:pt x="762" y="186"/>
                    <a:pt x="707" y="131"/>
                    <a:pt x="650" y="94"/>
                  </a:cubicBezTo>
                  <a:cubicBezTo>
                    <a:pt x="595" y="57"/>
                    <a:pt x="539" y="38"/>
                    <a:pt x="484" y="20"/>
                  </a:cubicBezTo>
                  <a:cubicBezTo>
                    <a:pt x="427" y="0"/>
                    <a:pt x="372" y="0"/>
                    <a:pt x="316" y="0"/>
                  </a:cubicBezTo>
                  <a:close/>
                  <a:moveTo>
                    <a:pt x="799" y="632"/>
                  </a:moveTo>
                  <a:lnTo>
                    <a:pt x="799" y="632"/>
                  </a:lnTo>
                  <a:cubicBezTo>
                    <a:pt x="762" y="688"/>
                    <a:pt x="744" y="743"/>
                    <a:pt x="687" y="780"/>
                  </a:cubicBezTo>
                  <a:cubicBezTo>
                    <a:pt x="650" y="837"/>
                    <a:pt x="613" y="874"/>
                    <a:pt x="558" y="911"/>
                  </a:cubicBezTo>
                  <a:cubicBezTo>
                    <a:pt x="613" y="874"/>
                    <a:pt x="669" y="837"/>
                    <a:pt x="707" y="800"/>
                  </a:cubicBezTo>
                  <a:cubicBezTo>
                    <a:pt x="744" y="743"/>
                    <a:pt x="781" y="688"/>
                    <a:pt x="799" y="632"/>
                  </a:cubicBezTo>
                  <a:close/>
                  <a:moveTo>
                    <a:pt x="558" y="911"/>
                  </a:moveTo>
                  <a:lnTo>
                    <a:pt x="558" y="911"/>
                  </a:lnTo>
                  <a:cubicBezTo>
                    <a:pt x="521" y="929"/>
                    <a:pt x="464" y="948"/>
                    <a:pt x="409" y="966"/>
                  </a:cubicBezTo>
                  <a:cubicBezTo>
                    <a:pt x="316" y="1003"/>
                    <a:pt x="242" y="1023"/>
                    <a:pt x="187" y="1023"/>
                  </a:cubicBezTo>
                  <a:cubicBezTo>
                    <a:pt x="130" y="1040"/>
                    <a:pt x="93" y="1040"/>
                    <a:pt x="93" y="1040"/>
                  </a:cubicBezTo>
                  <a:lnTo>
                    <a:pt x="187" y="1040"/>
                  </a:lnTo>
                  <a:cubicBezTo>
                    <a:pt x="242" y="1023"/>
                    <a:pt x="316" y="1023"/>
                    <a:pt x="427" y="985"/>
                  </a:cubicBezTo>
                  <a:cubicBezTo>
                    <a:pt x="464" y="966"/>
                    <a:pt x="521" y="948"/>
                    <a:pt x="558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379124" y="5331803"/>
              <a:ext cx="145462" cy="120532"/>
            </a:xfrm>
            <a:custGeom>
              <a:avLst/>
              <a:gdLst/>
              <a:ahLst/>
              <a:cxnLst/>
              <a:rect l="l" t="t" r="r" b="b"/>
              <a:pathLst>
                <a:path w="3250" h="2693" extrusionOk="0">
                  <a:moveTo>
                    <a:pt x="1635" y="1"/>
                  </a:moveTo>
                  <a:cubicBezTo>
                    <a:pt x="743" y="1"/>
                    <a:pt x="1" y="595"/>
                    <a:pt x="1" y="1338"/>
                  </a:cubicBezTo>
                  <a:cubicBezTo>
                    <a:pt x="1" y="2099"/>
                    <a:pt x="743" y="2693"/>
                    <a:pt x="1635" y="2693"/>
                  </a:cubicBezTo>
                  <a:cubicBezTo>
                    <a:pt x="2526" y="2693"/>
                    <a:pt x="3250" y="2099"/>
                    <a:pt x="3250" y="1338"/>
                  </a:cubicBezTo>
                  <a:cubicBezTo>
                    <a:pt x="3250" y="595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379124" y="5331490"/>
              <a:ext cx="146357" cy="121159"/>
            </a:xfrm>
            <a:custGeom>
              <a:avLst/>
              <a:gdLst/>
              <a:ahLst/>
              <a:cxnLst/>
              <a:rect l="l" t="t" r="r" b="b"/>
              <a:pathLst>
                <a:path w="3270" h="2707" extrusionOk="0">
                  <a:moveTo>
                    <a:pt x="3250" y="1458"/>
                  </a:moveTo>
                  <a:cubicBezTo>
                    <a:pt x="3250" y="1532"/>
                    <a:pt x="3232" y="1624"/>
                    <a:pt x="3175" y="1753"/>
                  </a:cubicBezTo>
                  <a:cubicBezTo>
                    <a:pt x="3158" y="1808"/>
                    <a:pt x="3138" y="1865"/>
                    <a:pt x="3083" y="1939"/>
                  </a:cubicBezTo>
                  <a:cubicBezTo>
                    <a:pt x="3046" y="1994"/>
                    <a:pt x="3009" y="2068"/>
                    <a:pt x="2953" y="2143"/>
                  </a:cubicBezTo>
                  <a:cubicBezTo>
                    <a:pt x="3009" y="2068"/>
                    <a:pt x="3064" y="2013"/>
                    <a:pt x="3101" y="1939"/>
                  </a:cubicBezTo>
                  <a:cubicBezTo>
                    <a:pt x="3138" y="1865"/>
                    <a:pt x="3158" y="1808"/>
                    <a:pt x="3195" y="1753"/>
                  </a:cubicBezTo>
                  <a:cubicBezTo>
                    <a:pt x="3232" y="1624"/>
                    <a:pt x="3250" y="1532"/>
                    <a:pt x="3250" y="1458"/>
                  </a:cubicBezTo>
                  <a:close/>
                  <a:moveTo>
                    <a:pt x="1624" y="1"/>
                  </a:moveTo>
                  <a:cubicBezTo>
                    <a:pt x="1423" y="1"/>
                    <a:pt x="1222" y="29"/>
                    <a:pt x="1021" y="100"/>
                  </a:cubicBezTo>
                  <a:cubicBezTo>
                    <a:pt x="761" y="174"/>
                    <a:pt x="501" y="342"/>
                    <a:pt x="316" y="546"/>
                  </a:cubicBezTo>
                  <a:cubicBezTo>
                    <a:pt x="261" y="602"/>
                    <a:pt x="223" y="657"/>
                    <a:pt x="186" y="731"/>
                  </a:cubicBezTo>
                  <a:cubicBezTo>
                    <a:pt x="149" y="788"/>
                    <a:pt x="112" y="862"/>
                    <a:pt x="93" y="917"/>
                  </a:cubicBezTo>
                  <a:cubicBezTo>
                    <a:pt x="38" y="1066"/>
                    <a:pt x="1" y="1214"/>
                    <a:pt x="1" y="1345"/>
                  </a:cubicBezTo>
                  <a:cubicBezTo>
                    <a:pt x="1" y="1493"/>
                    <a:pt x="38" y="1642"/>
                    <a:pt x="93" y="1791"/>
                  </a:cubicBezTo>
                  <a:cubicBezTo>
                    <a:pt x="112" y="1846"/>
                    <a:pt x="149" y="1920"/>
                    <a:pt x="186" y="1976"/>
                  </a:cubicBezTo>
                  <a:cubicBezTo>
                    <a:pt x="223" y="2031"/>
                    <a:pt x="261" y="2088"/>
                    <a:pt x="316" y="2143"/>
                  </a:cubicBezTo>
                  <a:cubicBezTo>
                    <a:pt x="501" y="2365"/>
                    <a:pt x="761" y="2514"/>
                    <a:pt x="1021" y="2608"/>
                  </a:cubicBezTo>
                  <a:cubicBezTo>
                    <a:pt x="1222" y="2679"/>
                    <a:pt x="1423" y="2707"/>
                    <a:pt x="1624" y="2707"/>
                  </a:cubicBezTo>
                  <a:cubicBezTo>
                    <a:pt x="1683" y="2707"/>
                    <a:pt x="1742" y="2704"/>
                    <a:pt x="1801" y="2700"/>
                  </a:cubicBezTo>
                  <a:cubicBezTo>
                    <a:pt x="2043" y="2682"/>
                    <a:pt x="2284" y="2608"/>
                    <a:pt x="2489" y="2514"/>
                  </a:cubicBezTo>
                  <a:cubicBezTo>
                    <a:pt x="2675" y="2403"/>
                    <a:pt x="2841" y="2273"/>
                    <a:pt x="2953" y="2143"/>
                  </a:cubicBezTo>
                  <a:lnTo>
                    <a:pt x="2953" y="2143"/>
                  </a:lnTo>
                  <a:cubicBezTo>
                    <a:pt x="2823" y="2273"/>
                    <a:pt x="2675" y="2403"/>
                    <a:pt x="2470" y="2496"/>
                  </a:cubicBezTo>
                  <a:cubicBezTo>
                    <a:pt x="2284" y="2608"/>
                    <a:pt x="2043" y="2663"/>
                    <a:pt x="1801" y="2682"/>
                  </a:cubicBezTo>
                  <a:cubicBezTo>
                    <a:pt x="1748" y="2686"/>
                    <a:pt x="1692" y="2688"/>
                    <a:pt x="1636" y="2688"/>
                  </a:cubicBezTo>
                  <a:cubicBezTo>
                    <a:pt x="1437" y="2688"/>
                    <a:pt x="1223" y="2661"/>
                    <a:pt x="1021" y="2588"/>
                  </a:cubicBezTo>
                  <a:cubicBezTo>
                    <a:pt x="761" y="2514"/>
                    <a:pt x="521" y="2365"/>
                    <a:pt x="335" y="2143"/>
                  </a:cubicBezTo>
                  <a:cubicBezTo>
                    <a:pt x="278" y="2088"/>
                    <a:pt x="241" y="2031"/>
                    <a:pt x="204" y="1976"/>
                  </a:cubicBezTo>
                  <a:cubicBezTo>
                    <a:pt x="167" y="1902"/>
                    <a:pt x="130" y="1846"/>
                    <a:pt x="93" y="1771"/>
                  </a:cubicBezTo>
                  <a:cubicBezTo>
                    <a:pt x="38" y="1642"/>
                    <a:pt x="18" y="1493"/>
                    <a:pt x="18" y="1345"/>
                  </a:cubicBezTo>
                  <a:cubicBezTo>
                    <a:pt x="18" y="1214"/>
                    <a:pt x="38" y="1066"/>
                    <a:pt x="93" y="936"/>
                  </a:cubicBezTo>
                  <a:cubicBezTo>
                    <a:pt x="130" y="862"/>
                    <a:pt x="167" y="788"/>
                    <a:pt x="204" y="731"/>
                  </a:cubicBezTo>
                  <a:cubicBezTo>
                    <a:pt x="241" y="676"/>
                    <a:pt x="278" y="620"/>
                    <a:pt x="335" y="565"/>
                  </a:cubicBezTo>
                  <a:cubicBezTo>
                    <a:pt x="521" y="342"/>
                    <a:pt x="761" y="193"/>
                    <a:pt x="1021" y="119"/>
                  </a:cubicBezTo>
                  <a:cubicBezTo>
                    <a:pt x="1223" y="46"/>
                    <a:pt x="1437" y="19"/>
                    <a:pt x="1636" y="19"/>
                  </a:cubicBezTo>
                  <a:cubicBezTo>
                    <a:pt x="1692" y="19"/>
                    <a:pt x="1748" y="22"/>
                    <a:pt x="1801" y="26"/>
                  </a:cubicBezTo>
                  <a:cubicBezTo>
                    <a:pt x="2043" y="45"/>
                    <a:pt x="2284" y="119"/>
                    <a:pt x="2470" y="211"/>
                  </a:cubicBezTo>
                  <a:cubicBezTo>
                    <a:pt x="2675" y="305"/>
                    <a:pt x="2823" y="434"/>
                    <a:pt x="2935" y="565"/>
                  </a:cubicBezTo>
                  <a:cubicBezTo>
                    <a:pt x="2990" y="639"/>
                    <a:pt x="3046" y="713"/>
                    <a:pt x="3083" y="768"/>
                  </a:cubicBezTo>
                  <a:cubicBezTo>
                    <a:pt x="3121" y="843"/>
                    <a:pt x="3158" y="899"/>
                    <a:pt x="3175" y="954"/>
                  </a:cubicBezTo>
                  <a:cubicBezTo>
                    <a:pt x="3213" y="1085"/>
                    <a:pt x="3232" y="1177"/>
                    <a:pt x="3232" y="1251"/>
                  </a:cubicBezTo>
                  <a:cubicBezTo>
                    <a:pt x="3250" y="1288"/>
                    <a:pt x="3250" y="1308"/>
                    <a:pt x="3250" y="1326"/>
                  </a:cubicBezTo>
                  <a:lnTo>
                    <a:pt x="3250" y="1345"/>
                  </a:lnTo>
                  <a:lnTo>
                    <a:pt x="3269" y="1345"/>
                  </a:lnTo>
                  <a:lnTo>
                    <a:pt x="3269" y="1326"/>
                  </a:lnTo>
                  <a:lnTo>
                    <a:pt x="3269" y="1251"/>
                  </a:lnTo>
                  <a:cubicBezTo>
                    <a:pt x="3250" y="1177"/>
                    <a:pt x="3232" y="1085"/>
                    <a:pt x="3195" y="954"/>
                  </a:cubicBezTo>
                  <a:cubicBezTo>
                    <a:pt x="3175" y="899"/>
                    <a:pt x="3138" y="825"/>
                    <a:pt x="3101" y="768"/>
                  </a:cubicBezTo>
                  <a:cubicBezTo>
                    <a:pt x="3064" y="694"/>
                    <a:pt x="3009" y="620"/>
                    <a:pt x="2953" y="565"/>
                  </a:cubicBezTo>
                  <a:cubicBezTo>
                    <a:pt x="2841" y="416"/>
                    <a:pt x="2675" y="286"/>
                    <a:pt x="2489" y="193"/>
                  </a:cubicBezTo>
                  <a:cubicBezTo>
                    <a:pt x="2284" y="100"/>
                    <a:pt x="2061" y="26"/>
                    <a:pt x="1801" y="8"/>
                  </a:cubicBezTo>
                  <a:cubicBezTo>
                    <a:pt x="1742" y="3"/>
                    <a:pt x="1683" y="1"/>
                    <a:pt x="1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400742" y="5349213"/>
              <a:ext cx="103121" cy="85711"/>
            </a:xfrm>
            <a:custGeom>
              <a:avLst/>
              <a:gdLst/>
              <a:ahLst/>
              <a:cxnLst/>
              <a:rect l="l" t="t" r="r" b="b"/>
              <a:pathLst>
                <a:path w="2304" h="1915" extrusionOk="0">
                  <a:moveTo>
                    <a:pt x="1152" y="1"/>
                  </a:moveTo>
                  <a:cubicBezTo>
                    <a:pt x="520" y="1"/>
                    <a:pt x="0" y="429"/>
                    <a:pt x="0" y="949"/>
                  </a:cubicBezTo>
                  <a:cubicBezTo>
                    <a:pt x="0" y="1487"/>
                    <a:pt x="520" y="1915"/>
                    <a:pt x="1152" y="1915"/>
                  </a:cubicBezTo>
                  <a:cubicBezTo>
                    <a:pt x="1783" y="1915"/>
                    <a:pt x="2303" y="1487"/>
                    <a:pt x="2303" y="949"/>
                  </a:cubicBezTo>
                  <a:cubicBezTo>
                    <a:pt x="2303" y="429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400742" y="5348945"/>
              <a:ext cx="103121" cy="85979"/>
            </a:xfrm>
            <a:custGeom>
              <a:avLst/>
              <a:gdLst/>
              <a:ahLst/>
              <a:cxnLst/>
              <a:rect l="l" t="t" r="r" b="b"/>
              <a:pathLst>
                <a:path w="2304" h="1921" extrusionOk="0">
                  <a:moveTo>
                    <a:pt x="390" y="249"/>
                  </a:moveTo>
                  <a:cubicBezTo>
                    <a:pt x="372" y="249"/>
                    <a:pt x="335" y="267"/>
                    <a:pt x="315" y="286"/>
                  </a:cubicBezTo>
                  <a:lnTo>
                    <a:pt x="260" y="341"/>
                  </a:lnTo>
                  <a:cubicBezTo>
                    <a:pt x="241" y="361"/>
                    <a:pt x="241" y="378"/>
                    <a:pt x="223" y="398"/>
                  </a:cubicBezTo>
                  <a:lnTo>
                    <a:pt x="278" y="341"/>
                  </a:lnTo>
                  <a:cubicBezTo>
                    <a:pt x="298" y="341"/>
                    <a:pt x="315" y="323"/>
                    <a:pt x="335" y="304"/>
                  </a:cubicBezTo>
                  <a:lnTo>
                    <a:pt x="390" y="249"/>
                  </a:lnTo>
                  <a:close/>
                  <a:moveTo>
                    <a:pt x="223" y="398"/>
                  </a:moveTo>
                  <a:lnTo>
                    <a:pt x="186" y="416"/>
                  </a:lnTo>
                  <a:lnTo>
                    <a:pt x="167" y="453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86" y="472"/>
                  </a:lnTo>
                  <a:lnTo>
                    <a:pt x="204" y="435"/>
                  </a:lnTo>
                  <a:lnTo>
                    <a:pt x="223" y="398"/>
                  </a:lnTo>
                  <a:close/>
                  <a:moveTo>
                    <a:pt x="149" y="490"/>
                  </a:moveTo>
                  <a:lnTo>
                    <a:pt x="130" y="509"/>
                  </a:lnTo>
                  <a:lnTo>
                    <a:pt x="130" y="527"/>
                  </a:lnTo>
                  <a:cubicBezTo>
                    <a:pt x="149" y="527"/>
                    <a:pt x="149" y="509"/>
                    <a:pt x="149" y="509"/>
                  </a:cubicBezTo>
                  <a:lnTo>
                    <a:pt x="149" y="490"/>
                  </a:lnTo>
                  <a:close/>
                  <a:moveTo>
                    <a:pt x="130" y="527"/>
                  </a:moveTo>
                  <a:lnTo>
                    <a:pt x="93" y="583"/>
                  </a:lnTo>
                  <a:lnTo>
                    <a:pt x="55" y="658"/>
                  </a:lnTo>
                  <a:cubicBezTo>
                    <a:pt x="18" y="750"/>
                    <a:pt x="0" y="861"/>
                    <a:pt x="0" y="955"/>
                  </a:cubicBezTo>
                  <a:cubicBezTo>
                    <a:pt x="18" y="861"/>
                    <a:pt x="38" y="750"/>
                    <a:pt x="75" y="658"/>
                  </a:cubicBezTo>
                  <a:lnTo>
                    <a:pt x="93" y="601"/>
                  </a:lnTo>
                  <a:lnTo>
                    <a:pt x="130" y="527"/>
                  </a:lnTo>
                  <a:close/>
                  <a:moveTo>
                    <a:pt x="1133" y="0"/>
                  </a:moveTo>
                  <a:cubicBezTo>
                    <a:pt x="996" y="0"/>
                    <a:pt x="846" y="21"/>
                    <a:pt x="706" y="63"/>
                  </a:cubicBezTo>
                  <a:cubicBezTo>
                    <a:pt x="632" y="101"/>
                    <a:pt x="538" y="138"/>
                    <a:pt x="446" y="193"/>
                  </a:cubicBezTo>
                  <a:lnTo>
                    <a:pt x="409" y="212"/>
                  </a:lnTo>
                  <a:lnTo>
                    <a:pt x="390" y="249"/>
                  </a:lnTo>
                  <a:lnTo>
                    <a:pt x="390" y="249"/>
                  </a:lnTo>
                  <a:lnTo>
                    <a:pt x="427" y="230"/>
                  </a:lnTo>
                  <a:lnTo>
                    <a:pt x="464" y="212"/>
                  </a:lnTo>
                  <a:cubicBezTo>
                    <a:pt x="538" y="156"/>
                    <a:pt x="632" y="118"/>
                    <a:pt x="724" y="81"/>
                  </a:cubicBezTo>
                  <a:cubicBezTo>
                    <a:pt x="863" y="40"/>
                    <a:pt x="1002" y="19"/>
                    <a:pt x="1133" y="19"/>
                  </a:cubicBezTo>
                  <a:cubicBezTo>
                    <a:pt x="1177" y="19"/>
                    <a:pt x="1221" y="21"/>
                    <a:pt x="1263" y="26"/>
                  </a:cubicBezTo>
                  <a:cubicBezTo>
                    <a:pt x="1449" y="44"/>
                    <a:pt x="1598" y="81"/>
                    <a:pt x="1746" y="156"/>
                  </a:cubicBezTo>
                  <a:cubicBezTo>
                    <a:pt x="1875" y="230"/>
                    <a:pt x="1987" y="323"/>
                    <a:pt x="2080" y="416"/>
                  </a:cubicBezTo>
                  <a:cubicBezTo>
                    <a:pt x="2155" y="509"/>
                    <a:pt x="2210" y="601"/>
                    <a:pt x="2229" y="695"/>
                  </a:cubicBezTo>
                  <a:cubicBezTo>
                    <a:pt x="2266" y="769"/>
                    <a:pt x="2284" y="843"/>
                    <a:pt x="2284" y="881"/>
                  </a:cubicBezTo>
                  <a:lnTo>
                    <a:pt x="2284" y="955"/>
                  </a:lnTo>
                  <a:lnTo>
                    <a:pt x="2303" y="955"/>
                  </a:lnTo>
                  <a:lnTo>
                    <a:pt x="2303" y="881"/>
                  </a:lnTo>
                  <a:cubicBezTo>
                    <a:pt x="2303" y="843"/>
                    <a:pt x="2284" y="769"/>
                    <a:pt x="2266" y="676"/>
                  </a:cubicBezTo>
                  <a:cubicBezTo>
                    <a:pt x="2229" y="601"/>
                    <a:pt x="2173" y="490"/>
                    <a:pt x="2080" y="398"/>
                  </a:cubicBezTo>
                  <a:cubicBezTo>
                    <a:pt x="2006" y="304"/>
                    <a:pt x="1895" y="212"/>
                    <a:pt x="1746" y="138"/>
                  </a:cubicBezTo>
                  <a:cubicBezTo>
                    <a:pt x="1615" y="63"/>
                    <a:pt x="1449" y="26"/>
                    <a:pt x="1263" y="7"/>
                  </a:cubicBezTo>
                  <a:cubicBezTo>
                    <a:pt x="1222" y="3"/>
                    <a:pt x="1178" y="0"/>
                    <a:pt x="1133" y="0"/>
                  </a:cubicBezTo>
                  <a:close/>
                  <a:moveTo>
                    <a:pt x="2303" y="955"/>
                  </a:moveTo>
                  <a:cubicBezTo>
                    <a:pt x="2303" y="955"/>
                    <a:pt x="2303" y="992"/>
                    <a:pt x="2284" y="1029"/>
                  </a:cubicBezTo>
                  <a:cubicBezTo>
                    <a:pt x="2284" y="1084"/>
                    <a:pt x="2266" y="1158"/>
                    <a:pt x="2247" y="1233"/>
                  </a:cubicBezTo>
                  <a:cubicBezTo>
                    <a:pt x="2284" y="1158"/>
                    <a:pt x="2284" y="1084"/>
                    <a:pt x="2303" y="1029"/>
                  </a:cubicBezTo>
                  <a:lnTo>
                    <a:pt x="2303" y="955"/>
                  </a:lnTo>
                  <a:close/>
                  <a:moveTo>
                    <a:pt x="0" y="955"/>
                  </a:moveTo>
                  <a:cubicBezTo>
                    <a:pt x="0" y="1066"/>
                    <a:pt x="18" y="1178"/>
                    <a:pt x="55" y="1270"/>
                  </a:cubicBezTo>
                  <a:lnTo>
                    <a:pt x="93" y="1344"/>
                  </a:lnTo>
                  <a:lnTo>
                    <a:pt x="130" y="1401"/>
                  </a:lnTo>
                  <a:lnTo>
                    <a:pt x="130" y="1401"/>
                  </a:lnTo>
                  <a:lnTo>
                    <a:pt x="93" y="1326"/>
                  </a:lnTo>
                  <a:lnTo>
                    <a:pt x="75" y="1270"/>
                  </a:lnTo>
                  <a:cubicBezTo>
                    <a:pt x="38" y="1158"/>
                    <a:pt x="0" y="1066"/>
                    <a:pt x="0" y="955"/>
                  </a:cubicBezTo>
                  <a:close/>
                  <a:moveTo>
                    <a:pt x="130" y="1401"/>
                  </a:moveTo>
                  <a:lnTo>
                    <a:pt x="130" y="1418"/>
                  </a:lnTo>
                  <a:lnTo>
                    <a:pt x="149" y="1438"/>
                  </a:lnTo>
                  <a:lnTo>
                    <a:pt x="149" y="1418"/>
                  </a:lnTo>
                  <a:lnTo>
                    <a:pt x="130" y="1401"/>
                  </a:lnTo>
                  <a:close/>
                  <a:moveTo>
                    <a:pt x="2247" y="1233"/>
                  </a:moveTo>
                  <a:lnTo>
                    <a:pt x="2247" y="1233"/>
                  </a:lnTo>
                  <a:cubicBezTo>
                    <a:pt x="2210" y="1326"/>
                    <a:pt x="2155" y="1418"/>
                    <a:pt x="2080" y="1512"/>
                  </a:cubicBezTo>
                  <a:cubicBezTo>
                    <a:pt x="2172" y="1418"/>
                    <a:pt x="2210" y="1326"/>
                    <a:pt x="2247" y="1233"/>
                  </a:cubicBezTo>
                  <a:close/>
                  <a:moveTo>
                    <a:pt x="149" y="1438"/>
                  </a:moveTo>
                  <a:lnTo>
                    <a:pt x="167" y="1475"/>
                  </a:lnTo>
                  <a:lnTo>
                    <a:pt x="186" y="1493"/>
                  </a:lnTo>
                  <a:lnTo>
                    <a:pt x="223" y="1530"/>
                  </a:lnTo>
                  <a:cubicBezTo>
                    <a:pt x="241" y="1549"/>
                    <a:pt x="241" y="1567"/>
                    <a:pt x="278" y="1586"/>
                  </a:cubicBezTo>
                  <a:lnTo>
                    <a:pt x="335" y="1641"/>
                  </a:lnTo>
                  <a:cubicBezTo>
                    <a:pt x="353" y="1661"/>
                    <a:pt x="372" y="1661"/>
                    <a:pt x="390" y="1678"/>
                  </a:cubicBezTo>
                  <a:lnTo>
                    <a:pt x="335" y="1623"/>
                  </a:lnTo>
                  <a:lnTo>
                    <a:pt x="278" y="1567"/>
                  </a:lnTo>
                  <a:cubicBezTo>
                    <a:pt x="260" y="1567"/>
                    <a:pt x="241" y="1530"/>
                    <a:pt x="223" y="1512"/>
                  </a:cubicBezTo>
                  <a:lnTo>
                    <a:pt x="204" y="1493"/>
                  </a:lnTo>
                  <a:lnTo>
                    <a:pt x="186" y="1456"/>
                  </a:lnTo>
                  <a:lnTo>
                    <a:pt x="149" y="1438"/>
                  </a:lnTo>
                  <a:close/>
                  <a:moveTo>
                    <a:pt x="390" y="1678"/>
                  </a:moveTo>
                  <a:lnTo>
                    <a:pt x="409" y="1698"/>
                  </a:lnTo>
                  <a:lnTo>
                    <a:pt x="446" y="1716"/>
                  </a:lnTo>
                  <a:lnTo>
                    <a:pt x="446" y="1716"/>
                  </a:lnTo>
                  <a:lnTo>
                    <a:pt x="427" y="1698"/>
                  </a:lnTo>
                  <a:lnTo>
                    <a:pt x="390" y="1678"/>
                  </a:lnTo>
                  <a:close/>
                  <a:moveTo>
                    <a:pt x="2080" y="1512"/>
                  </a:moveTo>
                  <a:lnTo>
                    <a:pt x="2080" y="1512"/>
                  </a:lnTo>
                  <a:cubicBezTo>
                    <a:pt x="1987" y="1604"/>
                    <a:pt x="1875" y="1698"/>
                    <a:pt x="1746" y="1772"/>
                  </a:cubicBezTo>
                  <a:cubicBezTo>
                    <a:pt x="1895" y="1716"/>
                    <a:pt x="2006" y="1623"/>
                    <a:pt x="2080" y="1512"/>
                  </a:cubicBezTo>
                  <a:close/>
                  <a:moveTo>
                    <a:pt x="1746" y="1772"/>
                  </a:moveTo>
                  <a:lnTo>
                    <a:pt x="1746" y="1772"/>
                  </a:lnTo>
                  <a:cubicBezTo>
                    <a:pt x="1615" y="1846"/>
                    <a:pt x="1449" y="1883"/>
                    <a:pt x="1263" y="1901"/>
                  </a:cubicBezTo>
                  <a:cubicBezTo>
                    <a:pt x="1221" y="1906"/>
                    <a:pt x="1177" y="1909"/>
                    <a:pt x="1133" y="1909"/>
                  </a:cubicBezTo>
                  <a:cubicBezTo>
                    <a:pt x="1002" y="1909"/>
                    <a:pt x="863" y="1887"/>
                    <a:pt x="724" y="1846"/>
                  </a:cubicBezTo>
                  <a:lnTo>
                    <a:pt x="724" y="1846"/>
                  </a:lnTo>
                  <a:cubicBezTo>
                    <a:pt x="761" y="1864"/>
                    <a:pt x="798" y="1883"/>
                    <a:pt x="855" y="1883"/>
                  </a:cubicBezTo>
                  <a:cubicBezTo>
                    <a:pt x="873" y="1901"/>
                    <a:pt x="910" y="1901"/>
                    <a:pt x="929" y="1901"/>
                  </a:cubicBezTo>
                  <a:cubicBezTo>
                    <a:pt x="947" y="1901"/>
                    <a:pt x="966" y="1901"/>
                    <a:pt x="1003" y="1921"/>
                  </a:cubicBezTo>
                  <a:lnTo>
                    <a:pt x="1263" y="1921"/>
                  </a:lnTo>
                  <a:cubicBezTo>
                    <a:pt x="1449" y="1901"/>
                    <a:pt x="1615" y="1846"/>
                    <a:pt x="1746" y="17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412379" y="5359194"/>
              <a:ext cx="78952" cy="65749"/>
            </a:xfrm>
            <a:custGeom>
              <a:avLst/>
              <a:gdLst/>
              <a:ahLst/>
              <a:cxnLst/>
              <a:rect l="l" t="t" r="r" b="b"/>
              <a:pathLst>
                <a:path w="1764" h="1469" extrusionOk="0">
                  <a:moveTo>
                    <a:pt x="892" y="1"/>
                  </a:moveTo>
                  <a:cubicBezTo>
                    <a:pt x="409" y="1"/>
                    <a:pt x="0" y="335"/>
                    <a:pt x="0" y="726"/>
                  </a:cubicBezTo>
                  <a:cubicBezTo>
                    <a:pt x="0" y="1134"/>
                    <a:pt x="409" y="1469"/>
                    <a:pt x="892" y="1469"/>
                  </a:cubicBezTo>
                  <a:cubicBezTo>
                    <a:pt x="1375" y="1469"/>
                    <a:pt x="1764" y="1134"/>
                    <a:pt x="1764" y="726"/>
                  </a:cubicBezTo>
                  <a:cubicBezTo>
                    <a:pt x="1764" y="335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412379" y="5358881"/>
              <a:ext cx="79847" cy="66062"/>
            </a:xfrm>
            <a:custGeom>
              <a:avLst/>
              <a:gdLst/>
              <a:ahLst/>
              <a:cxnLst/>
              <a:rect l="l" t="t" r="r" b="b"/>
              <a:pathLst>
                <a:path w="1784" h="1476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483" y="82"/>
                    <a:pt x="409" y="101"/>
                    <a:pt x="353" y="156"/>
                  </a:cubicBezTo>
                  <a:lnTo>
                    <a:pt x="315" y="176"/>
                  </a:lnTo>
                  <a:lnTo>
                    <a:pt x="298" y="194"/>
                  </a:lnTo>
                  <a:cubicBezTo>
                    <a:pt x="278" y="194"/>
                    <a:pt x="278" y="213"/>
                    <a:pt x="260" y="213"/>
                  </a:cubicBezTo>
                  <a:lnTo>
                    <a:pt x="204" y="268"/>
                  </a:lnTo>
                  <a:lnTo>
                    <a:pt x="167" y="305"/>
                  </a:lnTo>
                  <a:cubicBezTo>
                    <a:pt x="130" y="361"/>
                    <a:pt x="75" y="436"/>
                    <a:pt x="55" y="510"/>
                  </a:cubicBezTo>
                  <a:cubicBezTo>
                    <a:pt x="93" y="436"/>
                    <a:pt x="130" y="379"/>
                    <a:pt x="186" y="324"/>
                  </a:cubicBezTo>
                  <a:cubicBezTo>
                    <a:pt x="204" y="305"/>
                    <a:pt x="204" y="287"/>
                    <a:pt x="223" y="268"/>
                  </a:cubicBezTo>
                  <a:lnTo>
                    <a:pt x="260" y="231"/>
                  </a:lnTo>
                  <a:cubicBezTo>
                    <a:pt x="278" y="213"/>
                    <a:pt x="298" y="213"/>
                    <a:pt x="315" y="194"/>
                  </a:cubicBezTo>
                  <a:lnTo>
                    <a:pt x="335" y="176"/>
                  </a:lnTo>
                  <a:lnTo>
                    <a:pt x="353" y="176"/>
                  </a:lnTo>
                  <a:cubicBezTo>
                    <a:pt x="427" y="119"/>
                    <a:pt x="483" y="101"/>
                    <a:pt x="558" y="64"/>
                  </a:cubicBezTo>
                  <a:cubicBezTo>
                    <a:pt x="666" y="37"/>
                    <a:pt x="764" y="20"/>
                    <a:pt x="867" y="20"/>
                  </a:cubicBezTo>
                  <a:cubicBezTo>
                    <a:pt x="905" y="20"/>
                    <a:pt x="944" y="22"/>
                    <a:pt x="984" y="27"/>
                  </a:cubicBezTo>
                  <a:cubicBezTo>
                    <a:pt x="1115" y="27"/>
                    <a:pt x="1244" y="64"/>
                    <a:pt x="1338" y="119"/>
                  </a:cubicBezTo>
                  <a:cubicBezTo>
                    <a:pt x="1449" y="176"/>
                    <a:pt x="1541" y="250"/>
                    <a:pt x="1598" y="324"/>
                  </a:cubicBezTo>
                  <a:cubicBezTo>
                    <a:pt x="1653" y="399"/>
                    <a:pt x="1690" y="473"/>
                    <a:pt x="1727" y="528"/>
                  </a:cubicBezTo>
                  <a:cubicBezTo>
                    <a:pt x="1746" y="602"/>
                    <a:pt x="1746" y="639"/>
                    <a:pt x="1746" y="676"/>
                  </a:cubicBezTo>
                  <a:cubicBezTo>
                    <a:pt x="1764" y="714"/>
                    <a:pt x="1764" y="733"/>
                    <a:pt x="1764" y="733"/>
                  </a:cubicBezTo>
                  <a:lnTo>
                    <a:pt x="1783" y="733"/>
                  </a:lnTo>
                  <a:lnTo>
                    <a:pt x="1783" y="676"/>
                  </a:lnTo>
                  <a:cubicBezTo>
                    <a:pt x="1783" y="639"/>
                    <a:pt x="1764" y="584"/>
                    <a:pt x="1746" y="528"/>
                  </a:cubicBezTo>
                  <a:cubicBezTo>
                    <a:pt x="1709" y="454"/>
                    <a:pt x="1672" y="379"/>
                    <a:pt x="1615" y="305"/>
                  </a:cubicBezTo>
                  <a:cubicBezTo>
                    <a:pt x="1541" y="231"/>
                    <a:pt x="1467" y="156"/>
                    <a:pt x="1355" y="101"/>
                  </a:cubicBezTo>
                  <a:cubicBezTo>
                    <a:pt x="1244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64" y="788"/>
                  </a:moveTo>
                  <a:cubicBezTo>
                    <a:pt x="1764" y="825"/>
                    <a:pt x="1746" y="881"/>
                    <a:pt x="1727" y="956"/>
                  </a:cubicBezTo>
                  <a:cubicBezTo>
                    <a:pt x="1764" y="881"/>
                    <a:pt x="1764" y="825"/>
                    <a:pt x="1764" y="788"/>
                  </a:cubicBezTo>
                  <a:close/>
                  <a:moveTo>
                    <a:pt x="55" y="510"/>
                  </a:moveTo>
                  <a:cubicBezTo>
                    <a:pt x="18" y="584"/>
                    <a:pt x="0" y="659"/>
                    <a:pt x="0" y="733"/>
                  </a:cubicBezTo>
                  <a:cubicBezTo>
                    <a:pt x="0" y="825"/>
                    <a:pt x="18" y="899"/>
                    <a:pt x="55" y="974"/>
                  </a:cubicBezTo>
                  <a:cubicBezTo>
                    <a:pt x="38" y="899"/>
                    <a:pt x="18" y="825"/>
                    <a:pt x="18" y="733"/>
                  </a:cubicBezTo>
                  <a:cubicBezTo>
                    <a:pt x="18" y="659"/>
                    <a:pt x="38" y="584"/>
                    <a:pt x="55" y="510"/>
                  </a:cubicBezTo>
                  <a:close/>
                  <a:moveTo>
                    <a:pt x="1727" y="956"/>
                  </a:moveTo>
                  <a:cubicBezTo>
                    <a:pt x="1709" y="1011"/>
                    <a:pt x="1672" y="1085"/>
                    <a:pt x="1598" y="1159"/>
                  </a:cubicBezTo>
                  <a:cubicBezTo>
                    <a:pt x="1672" y="1104"/>
                    <a:pt x="1709" y="1011"/>
                    <a:pt x="1727" y="956"/>
                  </a:cubicBezTo>
                  <a:close/>
                  <a:moveTo>
                    <a:pt x="55" y="974"/>
                  </a:moveTo>
                  <a:lnTo>
                    <a:pt x="55" y="974"/>
                  </a:lnTo>
                  <a:cubicBezTo>
                    <a:pt x="75" y="1048"/>
                    <a:pt x="130" y="1122"/>
                    <a:pt x="167" y="1179"/>
                  </a:cubicBezTo>
                  <a:cubicBezTo>
                    <a:pt x="186" y="1196"/>
                    <a:pt x="204" y="1196"/>
                    <a:pt x="204" y="1216"/>
                  </a:cubicBezTo>
                  <a:lnTo>
                    <a:pt x="260" y="1253"/>
                  </a:lnTo>
                  <a:lnTo>
                    <a:pt x="223" y="1216"/>
                  </a:lnTo>
                  <a:cubicBezTo>
                    <a:pt x="204" y="1196"/>
                    <a:pt x="204" y="1179"/>
                    <a:pt x="186" y="1159"/>
                  </a:cubicBezTo>
                  <a:cubicBezTo>
                    <a:pt x="130" y="1104"/>
                    <a:pt x="93" y="1048"/>
                    <a:pt x="55" y="974"/>
                  </a:cubicBezTo>
                  <a:close/>
                  <a:moveTo>
                    <a:pt x="260" y="1253"/>
                  </a:moveTo>
                  <a:cubicBezTo>
                    <a:pt x="278" y="1271"/>
                    <a:pt x="278" y="1290"/>
                    <a:pt x="298" y="1290"/>
                  </a:cubicBezTo>
                  <a:lnTo>
                    <a:pt x="335" y="1308"/>
                  </a:lnTo>
                  <a:lnTo>
                    <a:pt x="315" y="1290"/>
                  </a:lnTo>
                  <a:cubicBezTo>
                    <a:pt x="298" y="1271"/>
                    <a:pt x="278" y="1253"/>
                    <a:pt x="260" y="1253"/>
                  </a:cubicBezTo>
                  <a:close/>
                  <a:moveTo>
                    <a:pt x="335" y="1308"/>
                  </a:moveTo>
                  <a:lnTo>
                    <a:pt x="353" y="1327"/>
                  </a:lnTo>
                  <a:cubicBezTo>
                    <a:pt x="409" y="1364"/>
                    <a:pt x="483" y="1401"/>
                    <a:pt x="558" y="1419"/>
                  </a:cubicBezTo>
                  <a:cubicBezTo>
                    <a:pt x="483" y="1382"/>
                    <a:pt x="427" y="1364"/>
                    <a:pt x="353" y="1308"/>
                  </a:cubicBezTo>
                  <a:close/>
                  <a:moveTo>
                    <a:pt x="1596" y="1161"/>
                  </a:moveTo>
                  <a:cubicBezTo>
                    <a:pt x="1540" y="1235"/>
                    <a:pt x="1448" y="1308"/>
                    <a:pt x="1338" y="1364"/>
                  </a:cubicBezTo>
                  <a:cubicBezTo>
                    <a:pt x="1244" y="1419"/>
                    <a:pt x="1115" y="1456"/>
                    <a:pt x="984" y="1456"/>
                  </a:cubicBezTo>
                  <a:cubicBezTo>
                    <a:pt x="944" y="1462"/>
                    <a:pt x="905" y="1464"/>
                    <a:pt x="867" y="1464"/>
                  </a:cubicBezTo>
                  <a:cubicBezTo>
                    <a:pt x="764" y="1464"/>
                    <a:pt x="666" y="1446"/>
                    <a:pt x="558" y="1419"/>
                  </a:cubicBezTo>
                  <a:lnTo>
                    <a:pt x="558" y="1419"/>
                  </a:lnTo>
                  <a:cubicBezTo>
                    <a:pt x="595" y="1439"/>
                    <a:pt x="632" y="1439"/>
                    <a:pt x="669" y="1456"/>
                  </a:cubicBezTo>
                  <a:lnTo>
                    <a:pt x="724" y="1456"/>
                  </a:lnTo>
                  <a:cubicBezTo>
                    <a:pt x="743" y="1456"/>
                    <a:pt x="761" y="1476"/>
                    <a:pt x="761" y="1476"/>
                  </a:cubicBezTo>
                  <a:lnTo>
                    <a:pt x="984" y="1476"/>
                  </a:lnTo>
                  <a:cubicBezTo>
                    <a:pt x="1115" y="1456"/>
                    <a:pt x="1244" y="1419"/>
                    <a:pt x="1355" y="1364"/>
                  </a:cubicBezTo>
                  <a:cubicBezTo>
                    <a:pt x="1448" y="1308"/>
                    <a:pt x="1540" y="1235"/>
                    <a:pt x="1596" y="11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407411" y="5376695"/>
              <a:ext cx="64048" cy="39163"/>
            </a:xfrm>
            <a:custGeom>
              <a:avLst/>
              <a:gdLst/>
              <a:ahLst/>
              <a:cxnLst/>
              <a:rect l="l" t="t" r="r" b="b"/>
              <a:pathLst>
                <a:path w="1431" h="875" extrusionOk="0">
                  <a:moveTo>
                    <a:pt x="334" y="1"/>
                  </a:moveTo>
                  <a:cubicBezTo>
                    <a:pt x="334" y="1"/>
                    <a:pt x="0" y="501"/>
                    <a:pt x="575" y="818"/>
                  </a:cubicBezTo>
                  <a:cubicBezTo>
                    <a:pt x="655" y="857"/>
                    <a:pt x="737" y="874"/>
                    <a:pt x="817" y="874"/>
                  </a:cubicBezTo>
                  <a:cubicBezTo>
                    <a:pt x="1146" y="874"/>
                    <a:pt x="1430" y="581"/>
                    <a:pt x="1281" y="37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17347" y="5380007"/>
              <a:ext cx="49949" cy="36612"/>
            </a:xfrm>
            <a:custGeom>
              <a:avLst/>
              <a:gdLst/>
              <a:ahLst/>
              <a:cxnLst/>
              <a:rect l="l" t="t" r="r" b="b"/>
              <a:pathLst>
                <a:path w="1116" h="818" extrusionOk="0">
                  <a:moveTo>
                    <a:pt x="75" y="1"/>
                  </a:moveTo>
                  <a:cubicBezTo>
                    <a:pt x="56" y="19"/>
                    <a:pt x="38" y="56"/>
                    <a:pt x="38" y="93"/>
                  </a:cubicBezTo>
                  <a:cubicBezTo>
                    <a:pt x="56" y="56"/>
                    <a:pt x="56" y="19"/>
                    <a:pt x="75" y="1"/>
                  </a:cubicBezTo>
                  <a:close/>
                  <a:moveTo>
                    <a:pt x="38" y="93"/>
                  </a:moveTo>
                  <a:cubicBezTo>
                    <a:pt x="19" y="130"/>
                    <a:pt x="19" y="167"/>
                    <a:pt x="1" y="224"/>
                  </a:cubicBezTo>
                  <a:cubicBezTo>
                    <a:pt x="1" y="261"/>
                    <a:pt x="19" y="316"/>
                    <a:pt x="19" y="372"/>
                  </a:cubicBezTo>
                  <a:cubicBezTo>
                    <a:pt x="38" y="427"/>
                    <a:pt x="56" y="484"/>
                    <a:pt x="93" y="539"/>
                  </a:cubicBezTo>
                  <a:cubicBezTo>
                    <a:pt x="130" y="576"/>
                    <a:pt x="167" y="632"/>
                    <a:pt x="224" y="669"/>
                  </a:cubicBezTo>
                  <a:cubicBezTo>
                    <a:pt x="279" y="707"/>
                    <a:pt x="335" y="744"/>
                    <a:pt x="390" y="762"/>
                  </a:cubicBezTo>
                  <a:cubicBezTo>
                    <a:pt x="447" y="799"/>
                    <a:pt x="521" y="818"/>
                    <a:pt x="576" y="818"/>
                  </a:cubicBezTo>
                  <a:cubicBezTo>
                    <a:pt x="650" y="818"/>
                    <a:pt x="707" y="799"/>
                    <a:pt x="762" y="781"/>
                  </a:cubicBezTo>
                  <a:cubicBezTo>
                    <a:pt x="892" y="762"/>
                    <a:pt x="984" y="687"/>
                    <a:pt x="1041" y="613"/>
                  </a:cubicBezTo>
                  <a:cubicBezTo>
                    <a:pt x="1078" y="558"/>
                    <a:pt x="1096" y="521"/>
                    <a:pt x="1115" y="484"/>
                  </a:cubicBezTo>
                  <a:lnTo>
                    <a:pt x="1115" y="372"/>
                  </a:lnTo>
                  <a:cubicBezTo>
                    <a:pt x="1096" y="353"/>
                    <a:pt x="1096" y="316"/>
                    <a:pt x="1078" y="316"/>
                  </a:cubicBezTo>
                  <a:lnTo>
                    <a:pt x="1078" y="298"/>
                  </a:lnTo>
                  <a:lnTo>
                    <a:pt x="1078" y="279"/>
                  </a:lnTo>
                  <a:lnTo>
                    <a:pt x="1041" y="279"/>
                  </a:lnTo>
                  <a:cubicBezTo>
                    <a:pt x="1022" y="298"/>
                    <a:pt x="1022" y="298"/>
                    <a:pt x="1041" y="316"/>
                  </a:cubicBezTo>
                  <a:lnTo>
                    <a:pt x="1041" y="335"/>
                  </a:lnTo>
                  <a:cubicBezTo>
                    <a:pt x="1059" y="335"/>
                    <a:pt x="1059" y="353"/>
                    <a:pt x="1078" y="390"/>
                  </a:cubicBezTo>
                  <a:lnTo>
                    <a:pt x="1078" y="484"/>
                  </a:lnTo>
                  <a:cubicBezTo>
                    <a:pt x="1059" y="502"/>
                    <a:pt x="1041" y="558"/>
                    <a:pt x="1022" y="576"/>
                  </a:cubicBezTo>
                  <a:cubicBezTo>
                    <a:pt x="967" y="650"/>
                    <a:pt x="873" y="724"/>
                    <a:pt x="762" y="762"/>
                  </a:cubicBezTo>
                  <a:cubicBezTo>
                    <a:pt x="723" y="775"/>
                    <a:pt x="683" y="788"/>
                    <a:pt x="636" y="788"/>
                  </a:cubicBezTo>
                  <a:cubicBezTo>
                    <a:pt x="617" y="788"/>
                    <a:pt x="597" y="786"/>
                    <a:pt x="576" y="781"/>
                  </a:cubicBezTo>
                  <a:cubicBezTo>
                    <a:pt x="521" y="781"/>
                    <a:pt x="464" y="781"/>
                    <a:pt x="390" y="744"/>
                  </a:cubicBezTo>
                  <a:cubicBezTo>
                    <a:pt x="279" y="707"/>
                    <a:pt x="187" y="613"/>
                    <a:pt x="112" y="521"/>
                  </a:cubicBezTo>
                  <a:cubicBezTo>
                    <a:pt x="75" y="484"/>
                    <a:pt x="56" y="427"/>
                    <a:pt x="38" y="372"/>
                  </a:cubicBezTo>
                  <a:cubicBezTo>
                    <a:pt x="19" y="316"/>
                    <a:pt x="19" y="261"/>
                    <a:pt x="19" y="224"/>
                  </a:cubicBezTo>
                  <a:cubicBezTo>
                    <a:pt x="19" y="167"/>
                    <a:pt x="38" y="130"/>
                    <a:pt x="38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422360" y="5364252"/>
              <a:ext cx="61542" cy="34911"/>
            </a:xfrm>
            <a:custGeom>
              <a:avLst/>
              <a:gdLst/>
              <a:ahLst/>
              <a:cxnLst/>
              <a:rect l="l" t="t" r="r" b="b"/>
              <a:pathLst>
                <a:path w="1375" h="780" extrusionOk="0">
                  <a:moveTo>
                    <a:pt x="732" y="0"/>
                  </a:moveTo>
                  <a:cubicBezTo>
                    <a:pt x="640" y="0"/>
                    <a:pt x="538" y="16"/>
                    <a:pt x="427" y="56"/>
                  </a:cubicBezTo>
                  <a:cubicBezTo>
                    <a:pt x="0" y="204"/>
                    <a:pt x="112" y="761"/>
                    <a:pt x="464" y="779"/>
                  </a:cubicBezTo>
                  <a:lnTo>
                    <a:pt x="1375" y="353"/>
                  </a:lnTo>
                  <a:cubicBezTo>
                    <a:pt x="1375" y="353"/>
                    <a:pt x="1160" y="0"/>
                    <a:pt x="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428134" y="5363581"/>
              <a:ext cx="56573" cy="36433"/>
            </a:xfrm>
            <a:custGeom>
              <a:avLst/>
              <a:gdLst/>
              <a:ahLst/>
              <a:cxnLst/>
              <a:rect l="l" t="t" r="r" b="b"/>
              <a:pathLst>
                <a:path w="1264" h="814" extrusionOk="0">
                  <a:moveTo>
                    <a:pt x="614" y="1"/>
                  </a:moveTo>
                  <a:cubicBezTo>
                    <a:pt x="581" y="1"/>
                    <a:pt x="549" y="5"/>
                    <a:pt x="521" y="14"/>
                  </a:cubicBezTo>
                  <a:cubicBezTo>
                    <a:pt x="446" y="14"/>
                    <a:pt x="391" y="34"/>
                    <a:pt x="317" y="51"/>
                  </a:cubicBezTo>
                  <a:cubicBezTo>
                    <a:pt x="261" y="71"/>
                    <a:pt x="186" y="89"/>
                    <a:pt x="149" y="145"/>
                  </a:cubicBezTo>
                  <a:cubicBezTo>
                    <a:pt x="94" y="182"/>
                    <a:pt x="57" y="237"/>
                    <a:pt x="20" y="294"/>
                  </a:cubicBezTo>
                  <a:cubicBezTo>
                    <a:pt x="1" y="368"/>
                    <a:pt x="1" y="423"/>
                    <a:pt x="1" y="479"/>
                  </a:cubicBezTo>
                  <a:lnTo>
                    <a:pt x="57" y="646"/>
                  </a:lnTo>
                  <a:cubicBezTo>
                    <a:pt x="75" y="683"/>
                    <a:pt x="112" y="720"/>
                    <a:pt x="149" y="739"/>
                  </a:cubicBezTo>
                  <a:cubicBezTo>
                    <a:pt x="186" y="776"/>
                    <a:pt x="223" y="794"/>
                    <a:pt x="243" y="794"/>
                  </a:cubicBezTo>
                  <a:cubicBezTo>
                    <a:pt x="280" y="814"/>
                    <a:pt x="298" y="814"/>
                    <a:pt x="317" y="814"/>
                  </a:cubicBezTo>
                  <a:lnTo>
                    <a:pt x="335" y="814"/>
                  </a:lnTo>
                  <a:cubicBezTo>
                    <a:pt x="354" y="814"/>
                    <a:pt x="372" y="814"/>
                    <a:pt x="372" y="794"/>
                  </a:cubicBezTo>
                  <a:cubicBezTo>
                    <a:pt x="372" y="776"/>
                    <a:pt x="354" y="776"/>
                    <a:pt x="335" y="776"/>
                  </a:cubicBezTo>
                  <a:lnTo>
                    <a:pt x="317" y="776"/>
                  </a:lnTo>
                  <a:cubicBezTo>
                    <a:pt x="298" y="776"/>
                    <a:pt x="280" y="757"/>
                    <a:pt x="261" y="757"/>
                  </a:cubicBezTo>
                  <a:cubicBezTo>
                    <a:pt x="243" y="757"/>
                    <a:pt x="206" y="739"/>
                    <a:pt x="168" y="720"/>
                  </a:cubicBezTo>
                  <a:cubicBezTo>
                    <a:pt x="149" y="683"/>
                    <a:pt x="112" y="665"/>
                    <a:pt x="94" y="628"/>
                  </a:cubicBezTo>
                  <a:cubicBezTo>
                    <a:pt x="57" y="571"/>
                    <a:pt x="38" y="534"/>
                    <a:pt x="38" y="479"/>
                  </a:cubicBezTo>
                  <a:cubicBezTo>
                    <a:pt x="20" y="423"/>
                    <a:pt x="38" y="368"/>
                    <a:pt x="57" y="311"/>
                  </a:cubicBezTo>
                  <a:cubicBezTo>
                    <a:pt x="75" y="256"/>
                    <a:pt x="112" y="200"/>
                    <a:pt x="149" y="163"/>
                  </a:cubicBezTo>
                  <a:cubicBezTo>
                    <a:pt x="206" y="126"/>
                    <a:pt x="261" y="89"/>
                    <a:pt x="317" y="71"/>
                  </a:cubicBezTo>
                  <a:cubicBezTo>
                    <a:pt x="391" y="51"/>
                    <a:pt x="446" y="34"/>
                    <a:pt x="521" y="34"/>
                  </a:cubicBezTo>
                  <a:cubicBezTo>
                    <a:pt x="549" y="24"/>
                    <a:pt x="581" y="19"/>
                    <a:pt x="614" y="19"/>
                  </a:cubicBezTo>
                  <a:cubicBezTo>
                    <a:pt x="646" y="19"/>
                    <a:pt x="679" y="24"/>
                    <a:pt x="706" y="34"/>
                  </a:cubicBezTo>
                  <a:cubicBezTo>
                    <a:pt x="818" y="34"/>
                    <a:pt x="929" y="89"/>
                    <a:pt x="1023" y="145"/>
                  </a:cubicBezTo>
                  <a:cubicBezTo>
                    <a:pt x="1097" y="200"/>
                    <a:pt x="1152" y="256"/>
                    <a:pt x="1189" y="294"/>
                  </a:cubicBezTo>
                  <a:cubicBezTo>
                    <a:pt x="1226" y="331"/>
                    <a:pt x="1246" y="368"/>
                    <a:pt x="1246" y="368"/>
                  </a:cubicBezTo>
                  <a:lnTo>
                    <a:pt x="1263" y="368"/>
                  </a:lnTo>
                  <a:cubicBezTo>
                    <a:pt x="1263" y="368"/>
                    <a:pt x="1246" y="331"/>
                    <a:pt x="1208" y="294"/>
                  </a:cubicBezTo>
                  <a:cubicBezTo>
                    <a:pt x="1171" y="237"/>
                    <a:pt x="1097" y="182"/>
                    <a:pt x="1023" y="126"/>
                  </a:cubicBezTo>
                  <a:cubicBezTo>
                    <a:pt x="948" y="71"/>
                    <a:pt x="837" y="34"/>
                    <a:pt x="706" y="14"/>
                  </a:cubicBezTo>
                  <a:cubicBezTo>
                    <a:pt x="679" y="5"/>
                    <a:pt x="64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446440" y="5376874"/>
              <a:ext cx="37193" cy="44757"/>
            </a:xfrm>
            <a:custGeom>
              <a:avLst/>
              <a:gdLst/>
              <a:ahLst/>
              <a:cxnLst/>
              <a:rect l="l" t="t" r="r" b="b"/>
              <a:pathLst>
                <a:path w="831" h="1000" extrusionOk="0">
                  <a:moveTo>
                    <a:pt x="295" y="1"/>
                  </a:moveTo>
                  <a:cubicBezTo>
                    <a:pt x="173" y="1"/>
                    <a:pt x="61" y="40"/>
                    <a:pt x="0" y="126"/>
                  </a:cubicBezTo>
                  <a:lnTo>
                    <a:pt x="57" y="999"/>
                  </a:lnTo>
                  <a:cubicBezTo>
                    <a:pt x="57" y="999"/>
                    <a:pt x="780" y="999"/>
                    <a:pt x="817" y="423"/>
                  </a:cubicBezTo>
                  <a:cubicBezTo>
                    <a:pt x="830" y="162"/>
                    <a:pt x="542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445634" y="5376695"/>
              <a:ext cx="37417" cy="44937"/>
            </a:xfrm>
            <a:custGeom>
              <a:avLst/>
              <a:gdLst/>
              <a:ahLst/>
              <a:cxnLst/>
              <a:rect l="l" t="t" r="r" b="b"/>
              <a:pathLst>
                <a:path w="836" h="1004" extrusionOk="0">
                  <a:moveTo>
                    <a:pt x="315" y="1"/>
                  </a:moveTo>
                  <a:cubicBezTo>
                    <a:pt x="260" y="1"/>
                    <a:pt x="223" y="1"/>
                    <a:pt x="167" y="18"/>
                  </a:cubicBezTo>
                  <a:cubicBezTo>
                    <a:pt x="130" y="18"/>
                    <a:pt x="92" y="38"/>
                    <a:pt x="75" y="56"/>
                  </a:cubicBezTo>
                  <a:lnTo>
                    <a:pt x="18" y="112"/>
                  </a:lnTo>
                  <a:lnTo>
                    <a:pt x="18" y="130"/>
                  </a:lnTo>
                  <a:lnTo>
                    <a:pt x="0" y="130"/>
                  </a:lnTo>
                  <a:cubicBezTo>
                    <a:pt x="0" y="130"/>
                    <a:pt x="0" y="149"/>
                    <a:pt x="18" y="149"/>
                  </a:cubicBezTo>
                  <a:cubicBezTo>
                    <a:pt x="18" y="158"/>
                    <a:pt x="23" y="162"/>
                    <a:pt x="28" y="162"/>
                  </a:cubicBezTo>
                  <a:cubicBezTo>
                    <a:pt x="33" y="162"/>
                    <a:pt x="37" y="158"/>
                    <a:pt x="37" y="149"/>
                  </a:cubicBezTo>
                  <a:lnTo>
                    <a:pt x="55" y="130"/>
                  </a:lnTo>
                  <a:lnTo>
                    <a:pt x="92" y="93"/>
                  </a:lnTo>
                  <a:cubicBezTo>
                    <a:pt x="112" y="75"/>
                    <a:pt x="149" y="56"/>
                    <a:pt x="186" y="56"/>
                  </a:cubicBezTo>
                  <a:cubicBezTo>
                    <a:pt x="223" y="38"/>
                    <a:pt x="260" y="18"/>
                    <a:pt x="315" y="18"/>
                  </a:cubicBezTo>
                  <a:cubicBezTo>
                    <a:pt x="409" y="18"/>
                    <a:pt x="520" y="56"/>
                    <a:pt x="632" y="112"/>
                  </a:cubicBezTo>
                  <a:cubicBezTo>
                    <a:pt x="687" y="130"/>
                    <a:pt x="724" y="186"/>
                    <a:pt x="761" y="241"/>
                  </a:cubicBezTo>
                  <a:cubicBezTo>
                    <a:pt x="798" y="278"/>
                    <a:pt x="817" y="353"/>
                    <a:pt x="817" y="409"/>
                  </a:cubicBezTo>
                  <a:cubicBezTo>
                    <a:pt x="817" y="483"/>
                    <a:pt x="798" y="538"/>
                    <a:pt x="780" y="595"/>
                  </a:cubicBezTo>
                  <a:cubicBezTo>
                    <a:pt x="761" y="669"/>
                    <a:pt x="724" y="706"/>
                    <a:pt x="687" y="761"/>
                  </a:cubicBezTo>
                  <a:cubicBezTo>
                    <a:pt x="743" y="724"/>
                    <a:pt x="780" y="669"/>
                    <a:pt x="798" y="613"/>
                  </a:cubicBezTo>
                  <a:cubicBezTo>
                    <a:pt x="817" y="538"/>
                    <a:pt x="835" y="483"/>
                    <a:pt x="835" y="409"/>
                  </a:cubicBezTo>
                  <a:cubicBezTo>
                    <a:pt x="835" y="353"/>
                    <a:pt x="817" y="278"/>
                    <a:pt x="780" y="223"/>
                  </a:cubicBezTo>
                  <a:cubicBezTo>
                    <a:pt x="743" y="167"/>
                    <a:pt x="706" y="112"/>
                    <a:pt x="650" y="93"/>
                  </a:cubicBezTo>
                  <a:cubicBezTo>
                    <a:pt x="538" y="18"/>
                    <a:pt x="409" y="1"/>
                    <a:pt x="315" y="1"/>
                  </a:cubicBezTo>
                  <a:close/>
                  <a:moveTo>
                    <a:pt x="687" y="761"/>
                  </a:moveTo>
                  <a:cubicBezTo>
                    <a:pt x="650" y="798"/>
                    <a:pt x="595" y="836"/>
                    <a:pt x="538" y="873"/>
                  </a:cubicBezTo>
                  <a:cubicBezTo>
                    <a:pt x="501" y="910"/>
                    <a:pt x="446" y="929"/>
                    <a:pt x="409" y="947"/>
                  </a:cubicBezTo>
                  <a:lnTo>
                    <a:pt x="409" y="947"/>
                  </a:lnTo>
                  <a:cubicBezTo>
                    <a:pt x="446" y="929"/>
                    <a:pt x="501" y="910"/>
                    <a:pt x="557" y="892"/>
                  </a:cubicBezTo>
                  <a:cubicBezTo>
                    <a:pt x="595" y="855"/>
                    <a:pt x="650" y="818"/>
                    <a:pt x="687" y="761"/>
                  </a:cubicBezTo>
                  <a:close/>
                  <a:moveTo>
                    <a:pt x="409" y="947"/>
                  </a:moveTo>
                  <a:lnTo>
                    <a:pt x="409" y="947"/>
                  </a:lnTo>
                  <a:cubicBezTo>
                    <a:pt x="315" y="966"/>
                    <a:pt x="223" y="984"/>
                    <a:pt x="167" y="1003"/>
                  </a:cubicBezTo>
                  <a:cubicBezTo>
                    <a:pt x="223" y="1003"/>
                    <a:pt x="315" y="984"/>
                    <a:pt x="409" y="9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60484" y="5354226"/>
              <a:ext cx="145551" cy="118070"/>
            </a:xfrm>
            <a:custGeom>
              <a:avLst/>
              <a:gdLst/>
              <a:ahLst/>
              <a:cxnLst/>
              <a:rect l="l" t="t" r="r" b="b"/>
              <a:pathLst>
                <a:path w="3252" h="2638" extrusionOk="0">
                  <a:moveTo>
                    <a:pt x="1635" y="0"/>
                  </a:moveTo>
                  <a:cubicBezTo>
                    <a:pt x="726" y="0"/>
                    <a:pt x="1" y="595"/>
                    <a:pt x="1" y="1320"/>
                  </a:cubicBezTo>
                  <a:cubicBezTo>
                    <a:pt x="1" y="2043"/>
                    <a:pt x="726" y="2637"/>
                    <a:pt x="1635" y="2637"/>
                  </a:cubicBezTo>
                  <a:cubicBezTo>
                    <a:pt x="2526" y="2637"/>
                    <a:pt x="3251" y="2043"/>
                    <a:pt x="3251" y="1320"/>
                  </a:cubicBezTo>
                  <a:cubicBezTo>
                    <a:pt x="3251" y="59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160484" y="5353958"/>
              <a:ext cx="146357" cy="118652"/>
            </a:xfrm>
            <a:custGeom>
              <a:avLst/>
              <a:gdLst/>
              <a:ahLst/>
              <a:cxnLst/>
              <a:rect l="l" t="t" r="r" b="b"/>
              <a:pathLst>
                <a:path w="3270" h="2651" extrusionOk="0">
                  <a:moveTo>
                    <a:pt x="3251" y="1437"/>
                  </a:moveTo>
                  <a:lnTo>
                    <a:pt x="3251" y="1437"/>
                  </a:lnTo>
                  <a:cubicBezTo>
                    <a:pt x="3232" y="1492"/>
                    <a:pt x="3214" y="1604"/>
                    <a:pt x="3177" y="1715"/>
                  </a:cubicBezTo>
                  <a:cubicBezTo>
                    <a:pt x="3232" y="1604"/>
                    <a:pt x="3232" y="1492"/>
                    <a:pt x="3251" y="1437"/>
                  </a:cubicBezTo>
                  <a:close/>
                  <a:moveTo>
                    <a:pt x="3177" y="1715"/>
                  </a:moveTo>
                  <a:lnTo>
                    <a:pt x="3177" y="1715"/>
                  </a:lnTo>
                  <a:cubicBezTo>
                    <a:pt x="3121" y="1826"/>
                    <a:pt x="3046" y="1975"/>
                    <a:pt x="2935" y="2106"/>
                  </a:cubicBezTo>
                  <a:cubicBezTo>
                    <a:pt x="3066" y="1975"/>
                    <a:pt x="3140" y="1826"/>
                    <a:pt x="3177" y="1715"/>
                  </a:cubicBezTo>
                  <a:close/>
                  <a:moveTo>
                    <a:pt x="2935" y="2106"/>
                  </a:moveTo>
                  <a:cubicBezTo>
                    <a:pt x="2823" y="2235"/>
                    <a:pt x="2657" y="2346"/>
                    <a:pt x="2471" y="2458"/>
                  </a:cubicBezTo>
                  <a:cubicBezTo>
                    <a:pt x="2657" y="2366"/>
                    <a:pt x="2823" y="2235"/>
                    <a:pt x="2935" y="2106"/>
                  </a:cubicBezTo>
                  <a:close/>
                  <a:moveTo>
                    <a:pt x="1629" y="0"/>
                  </a:moveTo>
                  <a:cubicBezTo>
                    <a:pt x="1427" y="0"/>
                    <a:pt x="1225" y="27"/>
                    <a:pt x="1023" y="100"/>
                  </a:cubicBezTo>
                  <a:cubicBezTo>
                    <a:pt x="763" y="192"/>
                    <a:pt x="503" y="323"/>
                    <a:pt x="317" y="546"/>
                  </a:cubicBezTo>
                  <a:cubicBezTo>
                    <a:pt x="223" y="638"/>
                    <a:pt x="131" y="769"/>
                    <a:pt x="75" y="898"/>
                  </a:cubicBezTo>
                  <a:cubicBezTo>
                    <a:pt x="20" y="1029"/>
                    <a:pt x="1" y="1177"/>
                    <a:pt x="1" y="1326"/>
                  </a:cubicBezTo>
                  <a:cubicBezTo>
                    <a:pt x="1" y="1474"/>
                    <a:pt x="20" y="1623"/>
                    <a:pt x="75" y="1752"/>
                  </a:cubicBezTo>
                  <a:cubicBezTo>
                    <a:pt x="131" y="1883"/>
                    <a:pt x="223" y="2012"/>
                    <a:pt x="317" y="2106"/>
                  </a:cubicBezTo>
                  <a:cubicBezTo>
                    <a:pt x="503" y="2329"/>
                    <a:pt x="763" y="2477"/>
                    <a:pt x="1023" y="2551"/>
                  </a:cubicBezTo>
                  <a:cubicBezTo>
                    <a:pt x="763" y="2458"/>
                    <a:pt x="521" y="2309"/>
                    <a:pt x="335" y="2106"/>
                  </a:cubicBezTo>
                  <a:cubicBezTo>
                    <a:pt x="223" y="1994"/>
                    <a:pt x="149" y="1883"/>
                    <a:pt x="94" y="1752"/>
                  </a:cubicBezTo>
                  <a:cubicBezTo>
                    <a:pt x="38" y="1623"/>
                    <a:pt x="20" y="1474"/>
                    <a:pt x="20" y="1326"/>
                  </a:cubicBezTo>
                  <a:cubicBezTo>
                    <a:pt x="20" y="1177"/>
                    <a:pt x="38" y="1046"/>
                    <a:pt x="94" y="917"/>
                  </a:cubicBezTo>
                  <a:cubicBezTo>
                    <a:pt x="149" y="769"/>
                    <a:pt x="243" y="657"/>
                    <a:pt x="335" y="546"/>
                  </a:cubicBezTo>
                  <a:cubicBezTo>
                    <a:pt x="521" y="341"/>
                    <a:pt x="763" y="192"/>
                    <a:pt x="1023" y="118"/>
                  </a:cubicBezTo>
                  <a:cubicBezTo>
                    <a:pt x="1224" y="47"/>
                    <a:pt x="1425" y="19"/>
                    <a:pt x="1626" y="19"/>
                  </a:cubicBezTo>
                  <a:cubicBezTo>
                    <a:pt x="1685" y="19"/>
                    <a:pt x="1744" y="21"/>
                    <a:pt x="1803" y="26"/>
                  </a:cubicBezTo>
                  <a:cubicBezTo>
                    <a:pt x="2043" y="44"/>
                    <a:pt x="2266" y="118"/>
                    <a:pt x="2471" y="211"/>
                  </a:cubicBezTo>
                  <a:cubicBezTo>
                    <a:pt x="2657" y="304"/>
                    <a:pt x="2806" y="434"/>
                    <a:pt x="2935" y="564"/>
                  </a:cubicBezTo>
                  <a:cubicBezTo>
                    <a:pt x="3046" y="694"/>
                    <a:pt x="3121" y="824"/>
                    <a:pt x="3158" y="935"/>
                  </a:cubicBezTo>
                  <a:cubicBezTo>
                    <a:pt x="3214" y="1066"/>
                    <a:pt x="3232" y="1158"/>
                    <a:pt x="3232" y="1232"/>
                  </a:cubicBezTo>
                  <a:lnTo>
                    <a:pt x="3232" y="1306"/>
                  </a:lnTo>
                  <a:lnTo>
                    <a:pt x="3232" y="1326"/>
                  </a:lnTo>
                  <a:lnTo>
                    <a:pt x="3269" y="1326"/>
                  </a:lnTo>
                  <a:lnTo>
                    <a:pt x="3269" y="1306"/>
                  </a:lnTo>
                  <a:cubicBezTo>
                    <a:pt x="3269" y="1289"/>
                    <a:pt x="3269" y="1251"/>
                    <a:pt x="3251" y="1214"/>
                  </a:cubicBezTo>
                  <a:cubicBezTo>
                    <a:pt x="3251" y="1158"/>
                    <a:pt x="3232" y="1046"/>
                    <a:pt x="3195" y="935"/>
                  </a:cubicBezTo>
                  <a:cubicBezTo>
                    <a:pt x="3140" y="824"/>
                    <a:pt x="3066" y="675"/>
                    <a:pt x="2954" y="546"/>
                  </a:cubicBezTo>
                  <a:cubicBezTo>
                    <a:pt x="2823" y="415"/>
                    <a:pt x="2675" y="286"/>
                    <a:pt x="2471" y="192"/>
                  </a:cubicBezTo>
                  <a:cubicBezTo>
                    <a:pt x="2266" y="100"/>
                    <a:pt x="2043" y="26"/>
                    <a:pt x="1803" y="6"/>
                  </a:cubicBezTo>
                  <a:cubicBezTo>
                    <a:pt x="1745" y="2"/>
                    <a:pt x="1687" y="0"/>
                    <a:pt x="1629" y="0"/>
                  </a:cubicBezTo>
                  <a:close/>
                  <a:moveTo>
                    <a:pt x="2471" y="2458"/>
                  </a:moveTo>
                  <a:cubicBezTo>
                    <a:pt x="2266" y="2551"/>
                    <a:pt x="2043" y="2606"/>
                    <a:pt x="1803" y="2626"/>
                  </a:cubicBezTo>
                  <a:cubicBezTo>
                    <a:pt x="1742" y="2630"/>
                    <a:pt x="1681" y="2632"/>
                    <a:pt x="1620" y="2632"/>
                  </a:cubicBezTo>
                  <a:cubicBezTo>
                    <a:pt x="1421" y="2632"/>
                    <a:pt x="1222" y="2608"/>
                    <a:pt x="1023" y="2551"/>
                  </a:cubicBezTo>
                  <a:lnTo>
                    <a:pt x="1023" y="2551"/>
                  </a:lnTo>
                  <a:cubicBezTo>
                    <a:pt x="1224" y="2623"/>
                    <a:pt x="1425" y="2650"/>
                    <a:pt x="1626" y="2650"/>
                  </a:cubicBezTo>
                  <a:cubicBezTo>
                    <a:pt x="1685" y="2650"/>
                    <a:pt x="1744" y="2648"/>
                    <a:pt x="1803" y="2643"/>
                  </a:cubicBezTo>
                  <a:cubicBezTo>
                    <a:pt x="2043" y="2626"/>
                    <a:pt x="2266" y="2551"/>
                    <a:pt x="2471" y="24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182102" y="5371726"/>
              <a:ext cx="102316" cy="83159"/>
            </a:xfrm>
            <a:custGeom>
              <a:avLst/>
              <a:gdLst/>
              <a:ahLst/>
              <a:cxnLst/>
              <a:rect l="l" t="t" r="r" b="b"/>
              <a:pathLst>
                <a:path w="2286" h="1858" extrusionOk="0">
                  <a:moveTo>
                    <a:pt x="1152" y="0"/>
                  </a:moveTo>
                  <a:cubicBezTo>
                    <a:pt x="503" y="0"/>
                    <a:pt x="0" y="409"/>
                    <a:pt x="0" y="929"/>
                  </a:cubicBezTo>
                  <a:cubicBezTo>
                    <a:pt x="0" y="1449"/>
                    <a:pt x="503" y="1857"/>
                    <a:pt x="1152" y="1857"/>
                  </a:cubicBezTo>
                  <a:cubicBezTo>
                    <a:pt x="1783" y="1857"/>
                    <a:pt x="2285" y="1449"/>
                    <a:pt x="2285" y="929"/>
                  </a:cubicBezTo>
                  <a:cubicBezTo>
                    <a:pt x="2285" y="409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181296" y="5371368"/>
              <a:ext cx="103927" cy="83517"/>
            </a:xfrm>
            <a:custGeom>
              <a:avLst/>
              <a:gdLst/>
              <a:ahLst/>
              <a:cxnLst/>
              <a:rect l="l" t="t" r="r" b="b"/>
              <a:pathLst>
                <a:path w="2322" h="1866" extrusionOk="0">
                  <a:moveTo>
                    <a:pt x="1149" y="1"/>
                  </a:moveTo>
                  <a:cubicBezTo>
                    <a:pt x="1013" y="1"/>
                    <a:pt x="863" y="22"/>
                    <a:pt x="724" y="63"/>
                  </a:cubicBezTo>
                  <a:cubicBezTo>
                    <a:pt x="632" y="100"/>
                    <a:pt x="558" y="137"/>
                    <a:pt x="464" y="194"/>
                  </a:cubicBezTo>
                  <a:cubicBezTo>
                    <a:pt x="446" y="212"/>
                    <a:pt x="427" y="212"/>
                    <a:pt x="409" y="231"/>
                  </a:cubicBezTo>
                  <a:cubicBezTo>
                    <a:pt x="390" y="249"/>
                    <a:pt x="372" y="268"/>
                    <a:pt x="335" y="268"/>
                  </a:cubicBezTo>
                  <a:cubicBezTo>
                    <a:pt x="298" y="305"/>
                    <a:pt x="261" y="342"/>
                    <a:pt x="241" y="380"/>
                  </a:cubicBezTo>
                  <a:cubicBezTo>
                    <a:pt x="167" y="454"/>
                    <a:pt x="112" y="546"/>
                    <a:pt x="75" y="640"/>
                  </a:cubicBezTo>
                  <a:cubicBezTo>
                    <a:pt x="112" y="546"/>
                    <a:pt x="186" y="472"/>
                    <a:pt x="241" y="397"/>
                  </a:cubicBezTo>
                  <a:lnTo>
                    <a:pt x="353" y="286"/>
                  </a:lnTo>
                  <a:cubicBezTo>
                    <a:pt x="372" y="268"/>
                    <a:pt x="390" y="268"/>
                    <a:pt x="409" y="249"/>
                  </a:cubicBezTo>
                  <a:cubicBezTo>
                    <a:pt x="427" y="231"/>
                    <a:pt x="446" y="212"/>
                    <a:pt x="484" y="212"/>
                  </a:cubicBezTo>
                  <a:cubicBezTo>
                    <a:pt x="558" y="157"/>
                    <a:pt x="650" y="120"/>
                    <a:pt x="744" y="82"/>
                  </a:cubicBezTo>
                  <a:cubicBezTo>
                    <a:pt x="869" y="40"/>
                    <a:pt x="1016" y="19"/>
                    <a:pt x="1152" y="19"/>
                  </a:cubicBezTo>
                  <a:cubicBezTo>
                    <a:pt x="1197" y="19"/>
                    <a:pt x="1240" y="22"/>
                    <a:pt x="1281" y="26"/>
                  </a:cubicBezTo>
                  <a:cubicBezTo>
                    <a:pt x="1449" y="45"/>
                    <a:pt x="1616" y="82"/>
                    <a:pt x="1746" y="157"/>
                  </a:cubicBezTo>
                  <a:cubicBezTo>
                    <a:pt x="1895" y="212"/>
                    <a:pt x="2006" y="305"/>
                    <a:pt x="2081" y="397"/>
                  </a:cubicBezTo>
                  <a:cubicBezTo>
                    <a:pt x="2173" y="491"/>
                    <a:pt x="2210" y="583"/>
                    <a:pt x="2247" y="677"/>
                  </a:cubicBezTo>
                  <a:cubicBezTo>
                    <a:pt x="2284" y="751"/>
                    <a:pt x="2284" y="825"/>
                    <a:pt x="2303" y="862"/>
                  </a:cubicBezTo>
                  <a:lnTo>
                    <a:pt x="2303" y="937"/>
                  </a:lnTo>
                  <a:lnTo>
                    <a:pt x="2303" y="1011"/>
                  </a:lnTo>
                  <a:cubicBezTo>
                    <a:pt x="2303" y="974"/>
                    <a:pt x="2321" y="937"/>
                    <a:pt x="2321" y="937"/>
                  </a:cubicBezTo>
                  <a:lnTo>
                    <a:pt x="2321" y="862"/>
                  </a:lnTo>
                  <a:cubicBezTo>
                    <a:pt x="2321" y="825"/>
                    <a:pt x="2303" y="751"/>
                    <a:pt x="2266" y="657"/>
                  </a:cubicBezTo>
                  <a:cubicBezTo>
                    <a:pt x="2229" y="583"/>
                    <a:pt x="2192" y="472"/>
                    <a:pt x="2098" y="380"/>
                  </a:cubicBezTo>
                  <a:cubicBezTo>
                    <a:pt x="2006" y="286"/>
                    <a:pt x="1895" y="194"/>
                    <a:pt x="1764" y="137"/>
                  </a:cubicBezTo>
                  <a:cubicBezTo>
                    <a:pt x="1616" y="63"/>
                    <a:pt x="1467" y="26"/>
                    <a:pt x="1281" y="8"/>
                  </a:cubicBezTo>
                  <a:cubicBezTo>
                    <a:pt x="1239" y="3"/>
                    <a:pt x="1195" y="1"/>
                    <a:pt x="1149" y="1"/>
                  </a:cubicBezTo>
                  <a:close/>
                  <a:moveTo>
                    <a:pt x="75" y="640"/>
                  </a:moveTo>
                  <a:lnTo>
                    <a:pt x="75" y="640"/>
                  </a:lnTo>
                  <a:cubicBezTo>
                    <a:pt x="38" y="732"/>
                    <a:pt x="1" y="843"/>
                    <a:pt x="1" y="937"/>
                  </a:cubicBezTo>
                  <a:cubicBezTo>
                    <a:pt x="1" y="1048"/>
                    <a:pt x="38" y="1140"/>
                    <a:pt x="75" y="1234"/>
                  </a:cubicBezTo>
                  <a:cubicBezTo>
                    <a:pt x="38" y="1140"/>
                    <a:pt x="18" y="1048"/>
                    <a:pt x="18" y="937"/>
                  </a:cubicBezTo>
                  <a:cubicBezTo>
                    <a:pt x="18" y="843"/>
                    <a:pt x="38" y="732"/>
                    <a:pt x="75" y="640"/>
                  </a:cubicBezTo>
                  <a:close/>
                  <a:moveTo>
                    <a:pt x="75" y="1234"/>
                  </a:moveTo>
                  <a:cubicBezTo>
                    <a:pt x="112" y="1326"/>
                    <a:pt x="167" y="1420"/>
                    <a:pt x="241" y="1494"/>
                  </a:cubicBezTo>
                  <a:cubicBezTo>
                    <a:pt x="186" y="1420"/>
                    <a:pt x="112" y="1326"/>
                    <a:pt x="75" y="1234"/>
                  </a:cubicBezTo>
                  <a:close/>
                  <a:moveTo>
                    <a:pt x="241" y="1494"/>
                  </a:moveTo>
                  <a:lnTo>
                    <a:pt x="241" y="1494"/>
                  </a:lnTo>
                  <a:cubicBezTo>
                    <a:pt x="261" y="1531"/>
                    <a:pt x="316" y="1568"/>
                    <a:pt x="353" y="1605"/>
                  </a:cubicBezTo>
                  <a:cubicBezTo>
                    <a:pt x="372" y="1623"/>
                    <a:pt x="390" y="1623"/>
                    <a:pt x="409" y="1642"/>
                  </a:cubicBezTo>
                  <a:lnTo>
                    <a:pt x="353" y="1586"/>
                  </a:lnTo>
                  <a:cubicBezTo>
                    <a:pt x="316" y="1549"/>
                    <a:pt x="278" y="1531"/>
                    <a:pt x="241" y="1494"/>
                  </a:cubicBezTo>
                  <a:close/>
                  <a:moveTo>
                    <a:pt x="409" y="1642"/>
                  </a:moveTo>
                  <a:cubicBezTo>
                    <a:pt x="427" y="1660"/>
                    <a:pt x="446" y="1680"/>
                    <a:pt x="464" y="1680"/>
                  </a:cubicBezTo>
                  <a:cubicBezTo>
                    <a:pt x="446" y="1660"/>
                    <a:pt x="427" y="1642"/>
                    <a:pt x="409" y="1642"/>
                  </a:cubicBezTo>
                  <a:close/>
                  <a:moveTo>
                    <a:pt x="465" y="1680"/>
                  </a:moveTo>
                  <a:cubicBezTo>
                    <a:pt x="559" y="1735"/>
                    <a:pt x="650" y="1772"/>
                    <a:pt x="724" y="1809"/>
                  </a:cubicBezTo>
                  <a:cubicBezTo>
                    <a:pt x="781" y="1828"/>
                    <a:pt x="818" y="1828"/>
                    <a:pt x="873" y="1846"/>
                  </a:cubicBezTo>
                  <a:cubicBezTo>
                    <a:pt x="892" y="1846"/>
                    <a:pt x="910" y="1846"/>
                    <a:pt x="947" y="1865"/>
                  </a:cubicBezTo>
                  <a:lnTo>
                    <a:pt x="1281" y="1865"/>
                  </a:lnTo>
                  <a:cubicBezTo>
                    <a:pt x="1115" y="1865"/>
                    <a:pt x="910" y="1846"/>
                    <a:pt x="744" y="1791"/>
                  </a:cubicBezTo>
                  <a:cubicBezTo>
                    <a:pt x="650" y="1772"/>
                    <a:pt x="559" y="1735"/>
                    <a:pt x="465" y="1680"/>
                  </a:cubicBezTo>
                  <a:close/>
                  <a:moveTo>
                    <a:pt x="2266" y="1216"/>
                  </a:moveTo>
                  <a:lnTo>
                    <a:pt x="2266" y="1216"/>
                  </a:lnTo>
                  <a:cubicBezTo>
                    <a:pt x="2228" y="1290"/>
                    <a:pt x="2172" y="1401"/>
                    <a:pt x="2081" y="1494"/>
                  </a:cubicBezTo>
                  <a:cubicBezTo>
                    <a:pt x="2006" y="1568"/>
                    <a:pt x="1895" y="1660"/>
                    <a:pt x="1746" y="1734"/>
                  </a:cubicBezTo>
                  <a:cubicBezTo>
                    <a:pt x="1616" y="1791"/>
                    <a:pt x="1449" y="1846"/>
                    <a:pt x="1281" y="1865"/>
                  </a:cubicBezTo>
                  <a:cubicBezTo>
                    <a:pt x="1449" y="1846"/>
                    <a:pt x="1616" y="1809"/>
                    <a:pt x="1764" y="1734"/>
                  </a:cubicBezTo>
                  <a:cubicBezTo>
                    <a:pt x="1895" y="1680"/>
                    <a:pt x="2006" y="1586"/>
                    <a:pt x="2098" y="1494"/>
                  </a:cubicBezTo>
                  <a:cubicBezTo>
                    <a:pt x="2172" y="1401"/>
                    <a:pt x="2228" y="1290"/>
                    <a:pt x="2266" y="1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193739" y="5381663"/>
              <a:ext cx="79042" cy="64048"/>
            </a:xfrm>
            <a:custGeom>
              <a:avLst/>
              <a:gdLst/>
              <a:ahLst/>
              <a:cxnLst/>
              <a:rect l="l" t="t" r="r" b="b"/>
              <a:pathLst>
                <a:path w="1766" h="1431" extrusionOk="0">
                  <a:moveTo>
                    <a:pt x="892" y="1"/>
                  </a:moveTo>
                  <a:cubicBezTo>
                    <a:pt x="391" y="1"/>
                    <a:pt x="0" y="316"/>
                    <a:pt x="0" y="707"/>
                  </a:cubicBezTo>
                  <a:cubicBezTo>
                    <a:pt x="0" y="1096"/>
                    <a:pt x="391" y="1430"/>
                    <a:pt x="892" y="1430"/>
                  </a:cubicBezTo>
                  <a:cubicBezTo>
                    <a:pt x="1375" y="1430"/>
                    <a:pt x="1765" y="1096"/>
                    <a:pt x="1765" y="707"/>
                  </a:cubicBezTo>
                  <a:cubicBezTo>
                    <a:pt x="1765" y="316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193739" y="5380812"/>
              <a:ext cx="79847" cy="64898"/>
            </a:xfrm>
            <a:custGeom>
              <a:avLst/>
              <a:gdLst/>
              <a:ahLst/>
              <a:cxnLst/>
              <a:rect l="l" t="t" r="r" b="b"/>
              <a:pathLst>
                <a:path w="1784" h="1450" extrusionOk="0">
                  <a:moveTo>
                    <a:pt x="966" y="1"/>
                  </a:moveTo>
                  <a:cubicBezTo>
                    <a:pt x="837" y="1"/>
                    <a:pt x="688" y="20"/>
                    <a:pt x="558" y="57"/>
                  </a:cubicBezTo>
                  <a:cubicBezTo>
                    <a:pt x="483" y="75"/>
                    <a:pt x="409" y="112"/>
                    <a:pt x="354" y="149"/>
                  </a:cubicBezTo>
                  <a:cubicBezTo>
                    <a:pt x="317" y="169"/>
                    <a:pt x="280" y="186"/>
                    <a:pt x="260" y="224"/>
                  </a:cubicBezTo>
                  <a:cubicBezTo>
                    <a:pt x="298" y="206"/>
                    <a:pt x="317" y="186"/>
                    <a:pt x="354" y="169"/>
                  </a:cubicBezTo>
                  <a:cubicBezTo>
                    <a:pt x="428" y="131"/>
                    <a:pt x="483" y="94"/>
                    <a:pt x="558" y="75"/>
                  </a:cubicBezTo>
                  <a:cubicBezTo>
                    <a:pt x="706" y="38"/>
                    <a:pt x="837" y="20"/>
                    <a:pt x="966" y="20"/>
                  </a:cubicBezTo>
                  <a:cubicBezTo>
                    <a:pt x="1115" y="38"/>
                    <a:pt x="1226" y="75"/>
                    <a:pt x="1338" y="131"/>
                  </a:cubicBezTo>
                  <a:cubicBezTo>
                    <a:pt x="1431" y="186"/>
                    <a:pt x="1523" y="243"/>
                    <a:pt x="1580" y="317"/>
                  </a:cubicBezTo>
                  <a:cubicBezTo>
                    <a:pt x="1654" y="391"/>
                    <a:pt x="1691" y="466"/>
                    <a:pt x="1709" y="521"/>
                  </a:cubicBezTo>
                  <a:cubicBezTo>
                    <a:pt x="1728" y="577"/>
                    <a:pt x="1746" y="632"/>
                    <a:pt x="1746" y="669"/>
                  </a:cubicBezTo>
                  <a:lnTo>
                    <a:pt x="1746" y="726"/>
                  </a:lnTo>
                  <a:lnTo>
                    <a:pt x="1783" y="726"/>
                  </a:lnTo>
                  <a:cubicBezTo>
                    <a:pt x="1783" y="726"/>
                    <a:pt x="1783" y="706"/>
                    <a:pt x="1765" y="669"/>
                  </a:cubicBezTo>
                  <a:cubicBezTo>
                    <a:pt x="1765" y="632"/>
                    <a:pt x="1765" y="577"/>
                    <a:pt x="1728" y="521"/>
                  </a:cubicBezTo>
                  <a:cubicBezTo>
                    <a:pt x="1709" y="446"/>
                    <a:pt x="1672" y="372"/>
                    <a:pt x="1598" y="298"/>
                  </a:cubicBezTo>
                  <a:cubicBezTo>
                    <a:pt x="1543" y="224"/>
                    <a:pt x="1449" y="169"/>
                    <a:pt x="1338" y="112"/>
                  </a:cubicBezTo>
                  <a:cubicBezTo>
                    <a:pt x="1245" y="57"/>
                    <a:pt x="1115" y="20"/>
                    <a:pt x="966" y="1"/>
                  </a:cubicBezTo>
                  <a:close/>
                  <a:moveTo>
                    <a:pt x="1765" y="783"/>
                  </a:moveTo>
                  <a:cubicBezTo>
                    <a:pt x="1765" y="820"/>
                    <a:pt x="1746" y="875"/>
                    <a:pt x="1728" y="929"/>
                  </a:cubicBezTo>
                  <a:cubicBezTo>
                    <a:pt x="1691" y="1004"/>
                    <a:pt x="1654" y="1078"/>
                    <a:pt x="1598" y="1152"/>
                  </a:cubicBezTo>
                  <a:cubicBezTo>
                    <a:pt x="1654" y="1078"/>
                    <a:pt x="1709" y="1004"/>
                    <a:pt x="1728" y="949"/>
                  </a:cubicBezTo>
                  <a:cubicBezTo>
                    <a:pt x="1746" y="876"/>
                    <a:pt x="1765" y="820"/>
                    <a:pt x="1765" y="783"/>
                  </a:cubicBezTo>
                  <a:close/>
                  <a:moveTo>
                    <a:pt x="260" y="224"/>
                  </a:moveTo>
                  <a:lnTo>
                    <a:pt x="260" y="224"/>
                  </a:lnTo>
                  <a:cubicBezTo>
                    <a:pt x="223" y="243"/>
                    <a:pt x="206" y="261"/>
                    <a:pt x="168" y="298"/>
                  </a:cubicBezTo>
                  <a:cubicBezTo>
                    <a:pt x="112" y="354"/>
                    <a:pt x="75" y="429"/>
                    <a:pt x="38" y="503"/>
                  </a:cubicBezTo>
                  <a:cubicBezTo>
                    <a:pt x="20" y="577"/>
                    <a:pt x="0" y="651"/>
                    <a:pt x="0" y="726"/>
                  </a:cubicBezTo>
                  <a:cubicBezTo>
                    <a:pt x="0" y="800"/>
                    <a:pt x="20" y="892"/>
                    <a:pt x="38" y="966"/>
                  </a:cubicBezTo>
                  <a:cubicBezTo>
                    <a:pt x="75" y="1041"/>
                    <a:pt x="112" y="1097"/>
                    <a:pt x="168" y="1152"/>
                  </a:cubicBezTo>
                  <a:cubicBezTo>
                    <a:pt x="206" y="1189"/>
                    <a:pt x="223" y="1209"/>
                    <a:pt x="260" y="1226"/>
                  </a:cubicBezTo>
                  <a:lnTo>
                    <a:pt x="186" y="1152"/>
                  </a:lnTo>
                  <a:cubicBezTo>
                    <a:pt x="131" y="1097"/>
                    <a:pt x="94" y="1023"/>
                    <a:pt x="57" y="949"/>
                  </a:cubicBezTo>
                  <a:cubicBezTo>
                    <a:pt x="20" y="874"/>
                    <a:pt x="20" y="800"/>
                    <a:pt x="20" y="726"/>
                  </a:cubicBezTo>
                  <a:cubicBezTo>
                    <a:pt x="20" y="651"/>
                    <a:pt x="20" y="577"/>
                    <a:pt x="57" y="503"/>
                  </a:cubicBezTo>
                  <a:cubicBezTo>
                    <a:pt x="94" y="429"/>
                    <a:pt x="131" y="372"/>
                    <a:pt x="186" y="317"/>
                  </a:cubicBezTo>
                  <a:cubicBezTo>
                    <a:pt x="206" y="280"/>
                    <a:pt x="243" y="261"/>
                    <a:pt x="260" y="224"/>
                  </a:cubicBezTo>
                  <a:close/>
                  <a:moveTo>
                    <a:pt x="1598" y="1152"/>
                  </a:moveTo>
                  <a:lnTo>
                    <a:pt x="1598" y="1152"/>
                  </a:lnTo>
                  <a:cubicBezTo>
                    <a:pt x="1523" y="1209"/>
                    <a:pt x="1449" y="1283"/>
                    <a:pt x="1338" y="1338"/>
                  </a:cubicBezTo>
                  <a:cubicBezTo>
                    <a:pt x="1449" y="1283"/>
                    <a:pt x="1543" y="1226"/>
                    <a:pt x="1598" y="1152"/>
                  </a:cubicBezTo>
                  <a:close/>
                  <a:moveTo>
                    <a:pt x="260" y="1226"/>
                  </a:moveTo>
                  <a:lnTo>
                    <a:pt x="260" y="1226"/>
                  </a:lnTo>
                  <a:cubicBezTo>
                    <a:pt x="280" y="1263"/>
                    <a:pt x="317" y="1283"/>
                    <a:pt x="354" y="1301"/>
                  </a:cubicBezTo>
                  <a:cubicBezTo>
                    <a:pt x="409" y="1338"/>
                    <a:pt x="483" y="1375"/>
                    <a:pt x="558" y="1394"/>
                  </a:cubicBezTo>
                  <a:cubicBezTo>
                    <a:pt x="483" y="1357"/>
                    <a:pt x="428" y="1338"/>
                    <a:pt x="354" y="1283"/>
                  </a:cubicBezTo>
                  <a:cubicBezTo>
                    <a:pt x="317" y="1263"/>
                    <a:pt x="298" y="1246"/>
                    <a:pt x="260" y="1226"/>
                  </a:cubicBezTo>
                  <a:close/>
                  <a:moveTo>
                    <a:pt x="558" y="1394"/>
                  </a:moveTo>
                  <a:lnTo>
                    <a:pt x="558" y="1394"/>
                  </a:lnTo>
                  <a:cubicBezTo>
                    <a:pt x="595" y="1412"/>
                    <a:pt x="632" y="1412"/>
                    <a:pt x="669" y="1431"/>
                  </a:cubicBezTo>
                  <a:lnTo>
                    <a:pt x="743" y="1431"/>
                  </a:lnTo>
                  <a:cubicBezTo>
                    <a:pt x="680" y="1424"/>
                    <a:pt x="617" y="1411"/>
                    <a:pt x="558" y="1394"/>
                  </a:cubicBezTo>
                  <a:close/>
                  <a:moveTo>
                    <a:pt x="743" y="1431"/>
                  </a:moveTo>
                  <a:cubicBezTo>
                    <a:pt x="752" y="1432"/>
                    <a:pt x="760" y="1433"/>
                    <a:pt x="768" y="1434"/>
                  </a:cubicBezTo>
                  <a:lnTo>
                    <a:pt x="768" y="1434"/>
                  </a:lnTo>
                  <a:lnTo>
                    <a:pt x="763" y="1431"/>
                  </a:lnTo>
                  <a:close/>
                  <a:moveTo>
                    <a:pt x="1336" y="1339"/>
                  </a:moveTo>
                  <a:cubicBezTo>
                    <a:pt x="1225" y="1395"/>
                    <a:pt x="1114" y="1431"/>
                    <a:pt x="966" y="1431"/>
                  </a:cubicBezTo>
                  <a:cubicBezTo>
                    <a:pt x="932" y="1436"/>
                    <a:pt x="896" y="1438"/>
                    <a:pt x="860" y="1438"/>
                  </a:cubicBezTo>
                  <a:cubicBezTo>
                    <a:pt x="829" y="1438"/>
                    <a:pt x="799" y="1437"/>
                    <a:pt x="768" y="1434"/>
                  </a:cubicBezTo>
                  <a:lnTo>
                    <a:pt x="768" y="1434"/>
                  </a:lnTo>
                  <a:lnTo>
                    <a:pt x="800" y="1449"/>
                  </a:lnTo>
                  <a:lnTo>
                    <a:pt x="966" y="1449"/>
                  </a:lnTo>
                  <a:cubicBezTo>
                    <a:pt x="1114" y="1431"/>
                    <a:pt x="1225" y="1395"/>
                    <a:pt x="1336" y="13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187965" y="5398312"/>
              <a:ext cx="64675" cy="38402"/>
            </a:xfrm>
            <a:custGeom>
              <a:avLst/>
              <a:gdLst/>
              <a:ahLst/>
              <a:cxnLst/>
              <a:rect l="l" t="t" r="r" b="b"/>
              <a:pathLst>
                <a:path w="1445" h="858" extrusionOk="0">
                  <a:moveTo>
                    <a:pt x="352" y="0"/>
                  </a:moveTo>
                  <a:cubicBezTo>
                    <a:pt x="352" y="0"/>
                    <a:pt x="0" y="501"/>
                    <a:pt x="595" y="798"/>
                  </a:cubicBezTo>
                  <a:cubicBezTo>
                    <a:pt x="673" y="840"/>
                    <a:pt x="757" y="858"/>
                    <a:pt x="838" y="858"/>
                  </a:cubicBezTo>
                  <a:cubicBezTo>
                    <a:pt x="1158" y="858"/>
                    <a:pt x="1444" y="579"/>
                    <a:pt x="1281" y="372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198707" y="5398312"/>
              <a:ext cx="49949" cy="39073"/>
            </a:xfrm>
            <a:custGeom>
              <a:avLst/>
              <a:gdLst/>
              <a:ahLst/>
              <a:cxnLst/>
              <a:rect l="l" t="t" r="r" b="b"/>
              <a:pathLst>
                <a:path w="1116" h="873" extrusionOk="0">
                  <a:moveTo>
                    <a:pt x="112" y="0"/>
                  </a:moveTo>
                  <a:cubicBezTo>
                    <a:pt x="112" y="1"/>
                    <a:pt x="94" y="19"/>
                    <a:pt x="57" y="75"/>
                  </a:cubicBezTo>
                  <a:cubicBezTo>
                    <a:pt x="38" y="130"/>
                    <a:pt x="20" y="204"/>
                    <a:pt x="1" y="298"/>
                  </a:cubicBezTo>
                  <a:cubicBezTo>
                    <a:pt x="1" y="335"/>
                    <a:pt x="1" y="390"/>
                    <a:pt x="20" y="446"/>
                  </a:cubicBezTo>
                  <a:cubicBezTo>
                    <a:pt x="38" y="501"/>
                    <a:pt x="57" y="558"/>
                    <a:pt x="95" y="595"/>
                  </a:cubicBezTo>
                  <a:cubicBezTo>
                    <a:pt x="132" y="650"/>
                    <a:pt x="169" y="687"/>
                    <a:pt x="224" y="724"/>
                  </a:cubicBezTo>
                  <a:lnTo>
                    <a:pt x="392" y="835"/>
                  </a:lnTo>
                  <a:cubicBezTo>
                    <a:pt x="447" y="855"/>
                    <a:pt x="521" y="872"/>
                    <a:pt x="577" y="872"/>
                  </a:cubicBezTo>
                  <a:cubicBezTo>
                    <a:pt x="632" y="872"/>
                    <a:pt x="707" y="855"/>
                    <a:pt x="763" y="855"/>
                  </a:cubicBezTo>
                  <a:cubicBezTo>
                    <a:pt x="874" y="818"/>
                    <a:pt x="986" y="743"/>
                    <a:pt x="1041" y="669"/>
                  </a:cubicBezTo>
                  <a:cubicBezTo>
                    <a:pt x="1078" y="632"/>
                    <a:pt x="1097" y="595"/>
                    <a:pt x="1097" y="558"/>
                  </a:cubicBezTo>
                  <a:cubicBezTo>
                    <a:pt x="1115" y="501"/>
                    <a:pt x="1115" y="464"/>
                    <a:pt x="1097" y="446"/>
                  </a:cubicBezTo>
                  <a:cubicBezTo>
                    <a:pt x="1097" y="409"/>
                    <a:pt x="1078" y="390"/>
                    <a:pt x="1078" y="372"/>
                  </a:cubicBezTo>
                  <a:lnTo>
                    <a:pt x="1060" y="353"/>
                  </a:lnTo>
                  <a:lnTo>
                    <a:pt x="1041" y="353"/>
                  </a:lnTo>
                  <a:cubicBezTo>
                    <a:pt x="1023" y="353"/>
                    <a:pt x="1023" y="372"/>
                    <a:pt x="1023" y="372"/>
                  </a:cubicBezTo>
                  <a:lnTo>
                    <a:pt x="1041" y="390"/>
                  </a:lnTo>
                  <a:cubicBezTo>
                    <a:pt x="1041" y="409"/>
                    <a:pt x="1060" y="427"/>
                    <a:pt x="1060" y="446"/>
                  </a:cubicBezTo>
                  <a:cubicBezTo>
                    <a:pt x="1078" y="483"/>
                    <a:pt x="1078" y="501"/>
                    <a:pt x="1060" y="538"/>
                  </a:cubicBezTo>
                  <a:cubicBezTo>
                    <a:pt x="1060" y="575"/>
                    <a:pt x="1041" y="613"/>
                    <a:pt x="1004" y="650"/>
                  </a:cubicBezTo>
                  <a:cubicBezTo>
                    <a:pt x="949" y="724"/>
                    <a:pt x="855" y="780"/>
                    <a:pt x="763" y="818"/>
                  </a:cubicBezTo>
                  <a:cubicBezTo>
                    <a:pt x="723" y="830"/>
                    <a:pt x="675" y="843"/>
                    <a:pt x="630" y="843"/>
                  </a:cubicBezTo>
                  <a:cubicBezTo>
                    <a:pt x="612" y="843"/>
                    <a:pt x="594" y="841"/>
                    <a:pt x="577" y="835"/>
                  </a:cubicBezTo>
                  <a:cubicBezTo>
                    <a:pt x="521" y="835"/>
                    <a:pt x="447" y="835"/>
                    <a:pt x="392" y="818"/>
                  </a:cubicBezTo>
                  <a:cubicBezTo>
                    <a:pt x="335" y="780"/>
                    <a:pt x="280" y="761"/>
                    <a:pt x="243" y="724"/>
                  </a:cubicBezTo>
                  <a:cubicBezTo>
                    <a:pt x="187" y="687"/>
                    <a:pt x="149" y="632"/>
                    <a:pt x="112" y="595"/>
                  </a:cubicBezTo>
                  <a:cubicBezTo>
                    <a:pt x="75" y="538"/>
                    <a:pt x="38" y="501"/>
                    <a:pt x="38" y="446"/>
                  </a:cubicBezTo>
                  <a:cubicBezTo>
                    <a:pt x="20" y="390"/>
                    <a:pt x="20" y="335"/>
                    <a:pt x="20" y="298"/>
                  </a:cubicBezTo>
                  <a:cubicBezTo>
                    <a:pt x="20" y="204"/>
                    <a:pt x="57" y="130"/>
                    <a:pt x="75" y="75"/>
                  </a:cubicBezTo>
                  <a:cubicBezTo>
                    <a:pt x="94" y="19"/>
                    <a:pt x="112" y="1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203720" y="5385870"/>
              <a:ext cx="61542" cy="34105"/>
            </a:xfrm>
            <a:custGeom>
              <a:avLst/>
              <a:gdLst/>
              <a:ahLst/>
              <a:cxnLst/>
              <a:rect l="l" t="t" r="r" b="b"/>
              <a:pathLst>
                <a:path w="1375" h="762" extrusionOk="0">
                  <a:moveTo>
                    <a:pt x="722" y="0"/>
                  </a:moveTo>
                  <a:cubicBezTo>
                    <a:pt x="628" y="0"/>
                    <a:pt x="524" y="16"/>
                    <a:pt x="409" y="56"/>
                  </a:cubicBezTo>
                  <a:cubicBezTo>
                    <a:pt x="0" y="204"/>
                    <a:pt x="94" y="761"/>
                    <a:pt x="465" y="761"/>
                  </a:cubicBezTo>
                  <a:lnTo>
                    <a:pt x="1375" y="353"/>
                  </a:lnTo>
                  <a:cubicBezTo>
                    <a:pt x="1375" y="353"/>
                    <a:pt x="116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209583" y="5385825"/>
              <a:ext cx="55678" cy="35806"/>
            </a:xfrm>
            <a:custGeom>
              <a:avLst/>
              <a:gdLst/>
              <a:ahLst/>
              <a:cxnLst/>
              <a:rect l="l" t="t" r="r" b="b"/>
              <a:pathLst>
                <a:path w="1244" h="800" extrusionOk="0">
                  <a:moveTo>
                    <a:pt x="1189" y="279"/>
                  </a:moveTo>
                  <a:lnTo>
                    <a:pt x="1189" y="279"/>
                  </a:lnTo>
                  <a:cubicBezTo>
                    <a:pt x="1226" y="334"/>
                    <a:pt x="1244" y="354"/>
                    <a:pt x="1244" y="354"/>
                  </a:cubicBezTo>
                  <a:cubicBezTo>
                    <a:pt x="1244" y="354"/>
                    <a:pt x="1226" y="317"/>
                    <a:pt x="1189" y="279"/>
                  </a:cubicBezTo>
                  <a:close/>
                  <a:moveTo>
                    <a:pt x="501" y="0"/>
                  </a:moveTo>
                  <a:cubicBezTo>
                    <a:pt x="446" y="19"/>
                    <a:pt x="371" y="19"/>
                    <a:pt x="315" y="37"/>
                  </a:cubicBezTo>
                  <a:cubicBezTo>
                    <a:pt x="297" y="57"/>
                    <a:pt x="278" y="57"/>
                    <a:pt x="278" y="57"/>
                  </a:cubicBezTo>
                  <a:cubicBezTo>
                    <a:pt x="260" y="57"/>
                    <a:pt x="241" y="74"/>
                    <a:pt x="223" y="74"/>
                  </a:cubicBezTo>
                  <a:cubicBezTo>
                    <a:pt x="186" y="94"/>
                    <a:pt x="166" y="112"/>
                    <a:pt x="149" y="131"/>
                  </a:cubicBezTo>
                  <a:cubicBezTo>
                    <a:pt x="112" y="149"/>
                    <a:pt x="92" y="168"/>
                    <a:pt x="74" y="205"/>
                  </a:cubicBezTo>
                  <a:cubicBezTo>
                    <a:pt x="55" y="223"/>
                    <a:pt x="37" y="260"/>
                    <a:pt x="18" y="279"/>
                  </a:cubicBezTo>
                  <a:cubicBezTo>
                    <a:pt x="18" y="317"/>
                    <a:pt x="0" y="354"/>
                    <a:pt x="0" y="372"/>
                  </a:cubicBezTo>
                  <a:lnTo>
                    <a:pt x="0" y="465"/>
                  </a:lnTo>
                  <a:cubicBezTo>
                    <a:pt x="0" y="520"/>
                    <a:pt x="18" y="577"/>
                    <a:pt x="55" y="614"/>
                  </a:cubicBezTo>
                  <a:cubicBezTo>
                    <a:pt x="74" y="669"/>
                    <a:pt x="112" y="706"/>
                    <a:pt x="149" y="725"/>
                  </a:cubicBezTo>
                  <a:cubicBezTo>
                    <a:pt x="186" y="743"/>
                    <a:pt x="204" y="762"/>
                    <a:pt x="241" y="780"/>
                  </a:cubicBezTo>
                  <a:lnTo>
                    <a:pt x="334" y="780"/>
                  </a:lnTo>
                  <a:lnTo>
                    <a:pt x="334" y="799"/>
                  </a:lnTo>
                  <a:cubicBezTo>
                    <a:pt x="352" y="799"/>
                    <a:pt x="352" y="780"/>
                    <a:pt x="352" y="780"/>
                  </a:cubicBezTo>
                  <a:cubicBezTo>
                    <a:pt x="352" y="762"/>
                    <a:pt x="352" y="743"/>
                    <a:pt x="334" y="743"/>
                  </a:cubicBezTo>
                  <a:lnTo>
                    <a:pt x="260" y="743"/>
                  </a:lnTo>
                  <a:cubicBezTo>
                    <a:pt x="223" y="725"/>
                    <a:pt x="204" y="706"/>
                    <a:pt x="166" y="688"/>
                  </a:cubicBezTo>
                  <a:cubicBezTo>
                    <a:pt x="129" y="669"/>
                    <a:pt x="112" y="651"/>
                    <a:pt x="74" y="594"/>
                  </a:cubicBezTo>
                  <a:cubicBezTo>
                    <a:pt x="55" y="557"/>
                    <a:pt x="37" y="520"/>
                    <a:pt x="37" y="465"/>
                  </a:cubicBezTo>
                  <a:cubicBezTo>
                    <a:pt x="18" y="428"/>
                    <a:pt x="18" y="409"/>
                    <a:pt x="37" y="372"/>
                  </a:cubicBezTo>
                  <a:cubicBezTo>
                    <a:pt x="37" y="354"/>
                    <a:pt x="37" y="317"/>
                    <a:pt x="55" y="297"/>
                  </a:cubicBezTo>
                  <a:cubicBezTo>
                    <a:pt x="55" y="260"/>
                    <a:pt x="74" y="242"/>
                    <a:pt x="92" y="223"/>
                  </a:cubicBezTo>
                  <a:cubicBezTo>
                    <a:pt x="112" y="186"/>
                    <a:pt x="129" y="168"/>
                    <a:pt x="149" y="149"/>
                  </a:cubicBezTo>
                  <a:cubicBezTo>
                    <a:pt x="204" y="112"/>
                    <a:pt x="260" y="74"/>
                    <a:pt x="315" y="57"/>
                  </a:cubicBezTo>
                  <a:cubicBezTo>
                    <a:pt x="389" y="37"/>
                    <a:pt x="446" y="19"/>
                    <a:pt x="520" y="19"/>
                  </a:cubicBezTo>
                  <a:lnTo>
                    <a:pt x="706" y="19"/>
                  </a:lnTo>
                  <a:cubicBezTo>
                    <a:pt x="817" y="37"/>
                    <a:pt x="929" y="74"/>
                    <a:pt x="1003" y="131"/>
                  </a:cubicBezTo>
                  <a:cubicBezTo>
                    <a:pt x="1095" y="186"/>
                    <a:pt x="1151" y="242"/>
                    <a:pt x="1189" y="279"/>
                  </a:cubicBezTo>
                  <a:cubicBezTo>
                    <a:pt x="1151" y="242"/>
                    <a:pt x="1095" y="168"/>
                    <a:pt x="1021" y="131"/>
                  </a:cubicBezTo>
                  <a:cubicBezTo>
                    <a:pt x="929" y="74"/>
                    <a:pt x="817" y="19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227844" y="5398850"/>
              <a:ext cx="36880" cy="43504"/>
            </a:xfrm>
            <a:custGeom>
              <a:avLst/>
              <a:gdLst/>
              <a:ahLst/>
              <a:cxnLst/>
              <a:rect l="l" t="t" r="r" b="b"/>
              <a:pathLst>
                <a:path w="824" h="972" extrusionOk="0">
                  <a:moveTo>
                    <a:pt x="298" y="1"/>
                  </a:moveTo>
                  <a:cubicBezTo>
                    <a:pt x="176" y="1"/>
                    <a:pt x="62" y="38"/>
                    <a:pt x="1" y="118"/>
                  </a:cubicBezTo>
                  <a:lnTo>
                    <a:pt x="56" y="972"/>
                  </a:lnTo>
                  <a:cubicBezTo>
                    <a:pt x="56" y="972"/>
                    <a:pt x="761" y="972"/>
                    <a:pt x="798" y="397"/>
                  </a:cubicBezTo>
                  <a:cubicBezTo>
                    <a:pt x="823" y="149"/>
                    <a:pt x="543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226994" y="5398312"/>
              <a:ext cx="37462" cy="44041"/>
            </a:xfrm>
            <a:custGeom>
              <a:avLst/>
              <a:gdLst/>
              <a:ahLst/>
              <a:cxnLst/>
              <a:rect l="l" t="t" r="r" b="b"/>
              <a:pathLst>
                <a:path w="837" h="984" extrusionOk="0">
                  <a:moveTo>
                    <a:pt x="297" y="0"/>
                  </a:moveTo>
                  <a:cubicBezTo>
                    <a:pt x="260" y="0"/>
                    <a:pt x="205" y="0"/>
                    <a:pt x="168" y="18"/>
                  </a:cubicBezTo>
                  <a:cubicBezTo>
                    <a:pt x="131" y="18"/>
                    <a:pt x="94" y="38"/>
                    <a:pt x="75" y="55"/>
                  </a:cubicBezTo>
                  <a:cubicBezTo>
                    <a:pt x="37" y="75"/>
                    <a:pt x="37" y="93"/>
                    <a:pt x="20" y="112"/>
                  </a:cubicBezTo>
                  <a:cubicBezTo>
                    <a:pt x="20" y="112"/>
                    <a:pt x="0" y="112"/>
                    <a:pt x="0" y="130"/>
                  </a:cubicBezTo>
                  <a:lnTo>
                    <a:pt x="0" y="149"/>
                  </a:lnTo>
                  <a:cubicBezTo>
                    <a:pt x="10" y="158"/>
                    <a:pt x="15" y="162"/>
                    <a:pt x="19" y="162"/>
                  </a:cubicBezTo>
                  <a:cubicBezTo>
                    <a:pt x="24" y="162"/>
                    <a:pt x="29" y="158"/>
                    <a:pt x="37" y="149"/>
                  </a:cubicBezTo>
                  <a:cubicBezTo>
                    <a:pt x="37" y="149"/>
                    <a:pt x="37" y="130"/>
                    <a:pt x="57" y="130"/>
                  </a:cubicBezTo>
                  <a:lnTo>
                    <a:pt x="94" y="93"/>
                  </a:ln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334" y="34"/>
                    <a:pt x="351" y="32"/>
                    <a:pt x="369" y="32"/>
                  </a:cubicBezTo>
                  <a:cubicBezTo>
                    <a:pt x="449" y="32"/>
                    <a:pt x="537" y="66"/>
                    <a:pt x="614" y="112"/>
                  </a:cubicBezTo>
                  <a:cubicBezTo>
                    <a:pt x="669" y="130"/>
                    <a:pt x="725" y="186"/>
                    <a:pt x="762" y="223"/>
                  </a:cubicBezTo>
                  <a:cubicBezTo>
                    <a:pt x="800" y="278"/>
                    <a:pt x="817" y="335"/>
                    <a:pt x="817" y="409"/>
                  </a:cubicBezTo>
                  <a:cubicBezTo>
                    <a:pt x="817" y="464"/>
                    <a:pt x="800" y="538"/>
                    <a:pt x="780" y="595"/>
                  </a:cubicBezTo>
                  <a:cubicBezTo>
                    <a:pt x="743" y="650"/>
                    <a:pt x="725" y="706"/>
                    <a:pt x="669" y="743"/>
                  </a:cubicBezTo>
                  <a:cubicBezTo>
                    <a:pt x="632" y="798"/>
                    <a:pt x="595" y="835"/>
                    <a:pt x="540" y="855"/>
                  </a:cubicBezTo>
                  <a:cubicBezTo>
                    <a:pt x="483" y="892"/>
                    <a:pt x="446" y="910"/>
                    <a:pt x="391" y="929"/>
                  </a:cubicBezTo>
                  <a:cubicBezTo>
                    <a:pt x="297" y="947"/>
                    <a:pt x="223" y="966"/>
                    <a:pt x="168" y="966"/>
                  </a:cubicBezTo>
                  <a:cubicBezTo>
                    <a:pt x="112" y="984"/>
                    <a:pt x="75" y="984"/>
                    <a:pt x="75" y="984"/>
                  </a:cubicBezTo>
                  <a:lnTo>
                    <a:pt x="168" y="984"/>
                  </a:lnTo>
                  <a:cubicBezTo>
                    <a:pt x="223" y="984"/>
                    <a:pt x="317" y="966"/>
                    <a:pt x="409" y="929"/>
                  </a:cubicBezTo>
                  <a:cubicBezTo>
                    <a:pt x="446" y="910"/>
                    <a:pt x="502" y="892"/>
                    <a:pt x="540" y="872"/>
                  </a:cubicBezTo>
                  <a:cubicBezTo>
                    <a:pt x="595" y="835"/>
                    <a:pt x="651" y="798"/>
                    <a:pt x="688" y="761"/>
                  </a:cubicBezTo>
                  <a:lnTo>
                    <a:pt x="800" y="595"/>
                  </a:lnTo>
                  <a:cubicBezTo>
                    <a:pt x="817" y="538"/>
                    <a:pt x="837" y="464"/>
                    <a:pt x="837" y="409"/>
                  </a:cubicBezTo>
                  <a:cubicBezTo>
                    <a:pt x="837" y="335"/>
                    <a:pt x="817" y="260"/>
                    <a:pt x="780" y="223"/>
                  </a:cubicBezTo>
                  <a:cubicBezTo>
                    <a:pt x="743" y="167"/>
                    <a:pt x="688" y="112"/>
                    <a:pt x="632" y="75"/>
                  </a:cubicBezTo>
                  <a:cubicBezTo>
                    <a:pt x="520" y="18"/>
                    <a:pt x="409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4966863" y="5370026"/>
              <a:ext cx="144656" cy="116414"/>
            </a:xfrm>
            <a:custGeom>
              <a:avLst/>
              <a:gdLst/>
              <a:ahLst/>
              <a:cxnLst/>
              <a:rect l="l" t="t" r="r" b="b"/>
              <a:pathLst>
                <a:path w="3232" h="2601" extrusionOk="0">
                  <a:moveTo>
                    <a:pt x="1615" y="1"/>
                  </a:moveTo>
                  <a:cubicBezTo>
                    <a:pt x="724" y="1"/>
                    <a:pt x="0" y="595"/>
                    <a:pt x="0" y="1301"/>
                  </a:cubicBezTo>
                  <a:cubicBezTo>
                    <a:pt x="0" y="2024"/>
                    <a:pt x="724" y="2601"/>
                    <a:pt x="1615" y="2601"/>
                  </a:cubicBezTo>
                  <a:cubicBezTo>
                    <a:pt x="2507" y="2601"/>
                    <a:pt x="3232" y="2024"/>
                    <a:pt x="3232" y="1301"/>
                  </a:cubicBezTo>
                  <a:cubicBezTo>
                    <a:pt x="3232" y="595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4965968" y="5369757"/>
              <a:ext cx="146357" cy="116996"/>
            </a:xfrm>
            <a:custGeom>
              <a:avLst/>
              <a:gdLst/>
              <a:ahLst/>
              <a:cxnLst/>
              <a:rect l="l" t="t" r="r" b="b"/>
              <a:pathLst>
                <a:path w="3270" h="2614" extrusionOk="0">
                  <a:moveTo>
                    <a:pt x="3252" y="1419"/>
                  </a:moveTo>
                  <a:cubicBezTo>
                    <a:pt x="3251" y="1475"/>
                    <a:pt x="3232" y="1585"/>
                    <a:pt x="3177" y="1696"/>
                  </a:cubicBezTo>
                  <a:cubicBezTo>
                    <a:pt x="3140" y="1808"/>
                    <a:pt x="3066" y="1938"/>
                    <a:pt x="2935" y="2068"/>
                  </a:cubicBezTo>
                  <a:cubicBezTo>
                    <a:pt x="2824" y="2198"/>
                    <a:pt x="2657" y="2328"/>
                    <a:pt x="2472" y="2421"/>
                  </a:cubicBezTo>
                  <a:cubicBezTo>
                    <a:pt x="2675" y="2328"/>
                    <a:pt x="2824" y="2198"/>
                    <a:pt x="2955" y="2068"/>
                  </a:cubicBezTo>
                  <a:cubicBezTo>
                    <a:pt x="3066" y="1956"/>
                    <a:pt x="3140" y="1808"/>
                    <a:pt x="3195" y="1696"/>
                  </a:cubicBezTo>
                  <a:cubicBezTo>
                    <a:pt x="3232" y="1585"/>
                    <a:pt x="3251" y="1475"/>
                    <a:pt x="3252" y="1419"/>
                  </a:cubicBezTo>
                  <a:close/>
                  <a:moveTo>
                    <a:pt x="1633" y="0"/>
                  </a:moveTo>
                  <a:cubicBezTo>
                    <a:pt x="1437" y="0"/>
                    <a:pt x="1228" y="28"/>
                    <a:pt x="1041" y="99"/>
                  </a:cubicBezTo>
                  <a:cubicBezTo>
                    <a:pt x="781" y="173"/>
                    <a:pt x="521" y="322"/>
                    <a:pt x="335" y="527"/>
                  </a:cubicBezTo>
                  <a:cubicBezTo>
                    <a:pt x="224" y="638"/>
                    <a:pt x="150" y="750"/>
                    <a:pt x="95" y="879"/>
                  </a:cubicBezTo>
                  <a:cubicBezTo>
                    <a:pt x="38" y="1010"/>
                    <a:pt x="1" y="1158"/>
                    <a:pt x="1" y="1307"/>
                  </a:cubicBezTo>
                  <a:cubicBezTo>
                    <a:pt x="1" y="1456"/>
                    <a:pt x="38" y="1604"/>
                    <a:pt x="95" y="1733"/>
                  </a:cubicBezTo>
                  <a:cubicBezTo>
                    <a:pt x="150" y="1864"/>
                    <a:pt x="243" y="1976"/>
                    <a:pt x="335" y="2087"/>
                  </a:cubicBezTo>
                  <a:cubicBezTo>
                    <a:pt x="521" y="2290"/>
                    <a:pt x="781" y="2439"/>
                    <a:pt x="1041" y="2513"/>
                  </a:cubicBezTo>
                  <a:cubicBezTo>
                    <a:pt x="781" y="2421"/>
                    <a:pt x="540" y="2290"/>
                    <a:pt x="335" y="2068"/>
                  </a:cubicBezTo>
                  <a:cubicBezTo>
                    <a:pt x="243" y="1976"/>
                    <a:pt x="169" y="1864"/>
                    <a:pt x="112" y="1716"/>
                  </a:cubicBezTo>
                  <a:cubicBezTo>
                    <a:pt x="57" y="1585"/>
                    <a:pt x="20" y="1456"/>
                    <a:pt x="20" y="1307"/>
                  </a:cubicBezTo>
                  <a:cubicBezTo>
                    <a:pt x="20" y="1158"/>
                    <a:pt x="57" y="1028"/>
                    <a:pt x="112" y="898"/>
                  </a:cubicBezTo>
                  <a:cubicBezTo>
                    <a:pt x="169" y="768"/>
                    <a:pt x="243" y="638"/>
                    <a:pt x="335" y="545"/>
                  </a:cubicBezTo>
                  <a:cubicBezTo>
                    <a:pt x="540" y="341"/>
                    <a:pt x="781" y="193"/>
                    <a:pt x="1041" y="118"/>
                  </a:cubicBezTo>
                  <a:cubicBezTo>
                    <a:pt x="1243" y="46"/>
                    <a:pt x="1445" y="19"/>
                    <a:pt x="1639" y="19"/>
                  </a:cubicBezTo>
                  <a:cubicBezTo>
                    <a:pt x="1695" y="19"/>
                    <a:pt x="1749" y="21"/>
                    <a:pt x="1803" y="25"/>
                  </a:cubicBezTo>
                  <a:cubicBezTo>
                    <a:pt x="2044" y="44"/>
                    <a:pt x="2267" y="118"/>
                    <a:pt x="2472" y="211"/>
                  </a:cubicBezTo>
                  <a:cubicBezTo>
                    <a:pt x="2657" y="304"/>
                    <a:pt x="2824" y="416"/>
                    <a:pt x="2935" y="545"/>
                  </a:cubicBezTo>
                  <a:cubicBezTo>
                    <a:pt x="3047" y="676"/>
                    <a:pt x="3121" y="805"/>
                    <a:pt x="3177" y="936"/>
                  </a:cubicBezTo>
                  <a:cubicBezTo>
                    <a:pt x="3215" y="1047"/>
                    <a:pt x="3232" y="1139"/>
                    <a:pt x="3232" y="1213"/>
                  </a:cubicBezTo>
                  <a:cubicBezTo>
                    <a:pt x="3252" y="1233"/>
                    <a:pt x="3252" y="1270"/>
                    <a:pt x="3252" y="1288"/>
                  </a:cubicBezTo>
                  <a:lnTo>
                    <a:pt x="3252" y="1307"/>
                  </a:lnTo>
                  <a:lnTo>
                    <a:pt x="3252" y="1325"/>
                  </a:lnTo>
                  <a:lnTo>
                    <a:pt x="3252" y="1344"/>
                  </a:lnTo>
                  <a:cubicBezTo>
                    <a:pt x="3270" y="1325"/>
                    <a:pt x="3270" y="1307"/>
                    <a:pt x="3270" y="1307"/>
                  </a:cubicBezTo>
                  <a:lnTo>
                    <a:pt x="3270" y="1288"/>
                  </a:lnTo>
                  <a:lnTo>
                    <a:pt x="3270" y="1196"/>
                  </a:lnTo>
                  <a:cubicBezTo>
                    <a:pt x="3252" y="1139"/>
                    <a:pt x="3252" y="1028"/>
                    <a:pt x="3195" y="916"/>
                  </a:cubicBezTo>
                  <a:cubicBezTo>
                    <a:pt x="3158" y="805"/>
                    <a:pt x="3066" y="656"/>
                    <a:pt x="2955" y="527"/>
                  </a:cubicBezTo>
                  <a:cubicBezTo>
                    <a:pt x="2824" y="396"/>
                    <a:pt x="2675" y="285"/>
                    <a:pt x="2472" y="193"/>
                  </a:cubicBezTo>
                  <a:cubicBezTo>
                    <a:pt x="2286" y="99"/>
                    <a:pt x="2044" y="25"/>
                    <a:pt x="1803" y="7"/>
                  </a:cubicBezTo>
                  <a:cubicBezTo>
                    <a:pt x="1748" y="3"/>
                    <a:pt x="1691" y="0"/>
                    <a:pt x="1633" y="0"/>
                  </a:cubicBezTo>
                  <a:close/>
                  <a:moveTo>
                    <a:pt x="2472" y="2421"/>
                  </a:moveTo>
                  <a:cubicBezTo>
                    <a:pt x="2267" y="2513"/>
                    <a:pt x="2044" y="2570"/>
                    <a:pt x="1803" y="2588"/>
                  </a:cubicBezTo>
                  <a:cubicBezTo>
                    <a:pt x="1745" y="2592"/>
                    <a:pt x="1687" y="2595"/>
                    <a:pt x="1627" y="2595"/>
                  </a:cubicBezTo>
                  <a:cubicBezTo>
                    <a:pt x="1437" y="2595"/>
                    <a:pt x="1239" y="2570"/>
                    <a:pt x="1041" y="2513"/>
                  </a:cubicBezTo>
                  <a:lnTo>
                    <a:pt x="1041" y="2513"/>
                  </a:lnTo>
                  <a:cubicBezTo>
                    <a:pt x="1229" y="2586"/>
                    <a:pt x="1439" y="2613"/>
                    <a:pt x="1637" y="2613"/>
                  </a:cubicBezTo>
                  <a:cubicBezTo>
                    <a:pt x="1694" y="2613"/>
                    <a:pt x="1749" y="2611"/>
                    <a:pt x="1803" y="2607"/>
                  </a:cubicBezTo>
                  <a:cubicBezTo>
                    <a:pt x="2044" y="2588"/>
                    <a:pt x="2286" y="2513"/>
                    <a:pt x="2472" y="2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4987586" y="5387481"/>
              <a:ext cx="103121" cy="81503"/>
            </a:xfrm>
            <a:custGeom>
              <a:avLst/>
              <a:gdLst/>
              <a:ahLst/>
              <a:cxnLst/>
              <a:rect l="l" t="t" r="r" b="b"/>
              <a:pathLst>
                <a:path w="2304" h="1821" extrusionOk="0">
                  <a:moveTo>
                    <a:pt x="1152" y="0"/>
                  </a:moveTo>
                  <a:cubicBezTo>
                    <a:pt x="521" y="0"/>
                    <a:pt x="1" y="409"/>
                    <a:pt x="1" y="911"/>
                  </a:cubicBezTo>
                  <a:cubicBezTo>
                    <a:pt x="1" y="1412"/>
                    <a:pt x="521" y="1820"/>
                    <a:pt x="1152" y="1820"/>
                  </a:cubicBezTo>
                  <a:cubicBezTo>
                    <a:pt x="1784" y="1820"/>
                    <a:pt x="2304" y="1412"/>
                    <a:pt x="2304" y="911"/>
                  </a:cubicBezTo>
                  <a:cubicBezTo>
                    <a:pt x="2304" y="409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4987586" y="5386676"/>
              <a:ext cx="103972" cy="82309"/>
            </a:xfrm>
            <a:custGeom>
              <a:avLst/>
              <a:gdLst/>
              <a:ahLst/>
              <a:cxnLst/>
              <a:rect l="l" t="t" r="r" b="b"/>
              <a:pathLst>
                <a:path w="2323" h="1839" extrusionOk="0">
                  <a:moveTo>
                    <a:pt x="2304" y="1003"/>
                  </a:moveTo>
                  <a:lnTo>
                    <a:pt x="2304" y="1003"/>
                  </a:lnTo>
                  <a:cubicBezTo>
                    <a:pt x="2286" y="1058"/>
                    <a:pt x="2286" y="1115"/>
                    <a:pt x="2249" y="1207"/>
                  </a:cubicBezTo>
                  <a:cubicBezTo>
                    <a:pt x="2286" y="1115"/>
                    <a:pt x="2304" y="1058"/>
                    <a:pt x="2304" y="1003"/>
                  </a:cubicBezTo>
                  <a:close/>
                  <a:moveTo>
                    <a:pt x="2249" y="1207"/>
                  </a:moveTo>
                  <a:lnTo>
                    <a:pt x="2249" y="1207"/>
                  </a:lnTo>
                  <a:cubicBezTo>
                    <a:pt x="2212" y="1281"/>
                    <a:pt x="2155" y="1375"/>
                    <a:pt x="2081" y="1467"/>
                  </a:cubicBezTo>
                  <a:cubicBezTo>
                    <a:pt x="2174" y="1375"/>
                    <a:pt x="2212" y="1281"/>
                    <a:pt x="2249" y="1207"/>
                  </a:cubicBezTo>
                  <a:close/>
                  <a:moveTo>
                    <a:pt x="1264" y="0"/>
                  </a:moveTo>
                  <a:cubicBezTo>
                    <a:pt x="1097" y="0"/>
                    <a:pt x="912" y="18"/>
                    <a:pt x="726" y="75"/>
                  </a:cubicBezTo>
                  <a:cubicBezTo>
                    <a:pt x="540" y="130"/>
                    <a:pt x="372" y="223"/>
                    <a:pt x="224" y="372"/>
                  </a:cubicBezTo>
                  <a:cubicBezTo>
                    <a:pt x="149" y="446"/>
                    <a:pt x="94" y="538"/>
                    <a:pt x="57" y="632"/>
                  </a:cubicBezTo>
                  <a:cubicBezTo>
                    <a:pt x="20" y="724"/>
                    <a:pt x="1" y="835"/>
                    <a:pt x="1" y="929"/>
                  </a:cubicBezTo>
                  <a:cubicBezTo>
                    <a:pt x="1" y="1040"/>
                    <a:pt x="20" y="1132"/>
                    <a:pt x="57" y="1226"/>
                  </a:cubicBezTo>
                  <a:cubicBezTo>
                    <a:pt x="94" y="1318"/>
                    <a:pt x="149" y="1412"/>
                    <a:pt x="224" y="1486"/>
                  </a:cubicBezTo>
                  <a:cubicBezTo>
                    <a:pt x="372" y="1635"/>
                    <a:pt x="540" y="1727"/>
                    <a:pt x="726" y="1783"/>
                  </a:cubicBezTo>
                  <a:cubicBezTo>
                    <a:pt x="540" y="1727"/>
                    <a:pt x="372" y="1615"/>
                    <a:pt x="243" y="1467"/>
                  </a:cubicBezTo>
                  <a:cubicBezTo>
                    <a:pt x="169" y="1392"/>
                    <a:pt x="112" y="1318"/>
                    <a:pt x="75" y="1226"/>
                  </a:cubicBezTo>
                  <a:cubicBezTo>
                    <a:pt x="38" y="1132"/>
                    <a:pt x="20" y="1021"/>
                    <a:pt x="20" y="929"/>
                  </a:cubicBezTo>
                  <a:cubicBezTo>
                    <a:pt x="20" y="835"/>
                    <a:pt x="38" y="724"/>
                    <a:pt x="75" y="632"/>
                  </a:cubicBezTo>
                  <a:cubicBezTo>
                    <a:pt x="112" y="538"/>
                    <a:pt x="169" y="464"/>
                    <a:pt x="243" y="390"/>
                  </a:cubicBezTo>
                  <a:cubicBezTo>
                    <a:pt x="372" y="241"/>
                    <a:pt x="558" y="149"/>
                    <a:pt x="726" y="93"/>
                  </a:cubicBezTo>
                  <a:cubicBezTo>
                    <a:pt x="912" y="38"/>
                    <a:pt x="1097" y="18"/>
                    <a:pt x="1264" y="18"/>
                  </a:cubicBezTo>
                  <a:cubicBezTo>
                    <a:pt x="1449" y="38"/>
                    <a:pt x="1598" y="93"/>
                    <a:pt x="1747" y="149"/>
                  </a:cubicBezTo>
                  <a:cubicBezTo>
                    <a:pt x="1877" y="223"/>
                    <a:pt x="1989" y="298"/>
                    <a:pt x="2063" y="390"/>
                  </a:cubicBezTo>
                  <a:cubicBezTo>
                    <a:pt x="2155" y="483"/>
                    <a:pt x="2212" y="575"/>
                    <a:pt x="2249" y="669"/>
                  </a:cubicBezTo>
                  <a:cubicBezTo>
                    <a:pt x="2267" y="743"/>
                    <a:pt x="2286" y="818"/>
                    <a:pt x="2286" y="855"/>
                  </a:cubicBezTo>
                  <a:lnTo>
                    <a:pt x="2286" y="910"/>
                  </a:lnTo>
                  <a:lnTo>
                    <a:pt x="2286" y="929"/>
                  </a:lnTo>
                  <a:lnTo>
                    <a:pt x="2323" y="929"/>
                  </a:lnTo>
                  <a:lnTo>
                    <a:pt x="2323" y="910"/>
                  </a:lnTo>
                  <a:cubicBezTo>
                    <a:pt x="2323" y="892"/>
                    <a:pt x="2304" y="873"/>
                    <a:pt x="2304" y="855"/>
                  </a:cubicBezTo>
                  <a:cubicBezTo>
                    <a:pt x="2304" y="798"/>
                    <a:pt x="2286" y="743"/>
                    <a:pt x="2267" y="650"/>
                  </a:cubicBezTo>
                  <a:cubicBezTo>
                    <a:pt x="2229" y="575"/>
                    <a:pt x="2174" y="464"/>
                    <a:pt x="2081" y="372"/>
                  </a:cubicBezTo>
                  <a:cubicBezTo>
                    <a:pt x="2007" y="278"/>
                    <a:pt x="1895" y="204"/>
                    <a:pt x="1747" y="130"/>
                  </a:cubicBezTo>
                  <a:cubicBezTo>
                    <a:pt x="1617" y="75"/>
                    <a:pt x="1449" y="18"/>
                    <a:pt x="1264" y="0"/>
                  </a:cubicBezTo>
                  <a:close/>
                  <a:moveTo>
                    <a:pt x="2079" y="1469"/>
                  </a:moveTo>
                  <a:lnTo>
                    <a:pt x="2079" y="1469"/>
                  </a:lnTo>
                  <a:cubicBezTo>
                    <a:pt x="1987" y="1562"/>
                    <a:pt x="1876" y="1653"/>
                    <a:pt x="1747" y="1709"/>
                  </a:cubicBezTo>
                  <a:cubicBezTo>
                    <a:pt x="1598" y="1783"/>
                    <a:pt x="1449" y="1820"/>
                    <a:pt x="1264" y="1838"/>
                  </a:cubicBezTo>
                  <a:cubicBezTo>
                    <a:pt x="1449" y="1838"/>
                    <a:pt x="1617" y="1783"/>
                    <a:pt x="1747" y="1727"/>
                  </a:cubicBezTo>
                  <a:cubicBezTo>
                    <a:pt x="1876" y="1653"/>
                    <a:pt x="1987" y="1562"/>
                    <a:pt x="2079" y="14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000118" y="5396656"/>
              <a:ext cx="78147" cy="63198"/>
            </a:xfrm>
            <a:custGeom>
              <a:avLst/>
              <a:gdLst/>
              <a:ahLst/>
              <a:cxnLst/>
              <a:rect l="l" t="t" r="r" b="b"/>
              <a:pathLst>
                <a:path w="1746" h="1412" extrusionOk="0">
                  <a:moveTo>
                    <a:pt x="872" y="0"/>
                  </a:moveTo>
                  <a:cubicBezTo>
                    <a:pt x="389" y="0"/>
                    <a:pt x="0" y="315"/>
                    <a:pt x="0" y="706"/>
                  </a:cubicBezTo>
                  <a:cubicBezTo>
                    <a:pt x="0" y="1095"/>
                    <a:pt x="389" y="1412"/>
                    <a:pt x="872" y="1412"/>
                  </a:cubicBezTo>
                  <a:cubicBezTo>
                    <a:pt x="1355" y="1412"/>
                    <a:pt x="1746" y="1095"/>
                    <a:pt x="1746" y="706"/>
                  </a:cubicBezTo>
                  <a:cubicBezTo>
                    <a:pt x="1746" y="315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999223" y="5396298"/>
              <a:ext cx="79847" cy="63556"/>
            </a:xfrm>
            <a:custGeom>
              <a:avLst/>
              <a:gdLst/>
              <a:ahLst/>
              <a:cxnLst/>
              <a:rect l="l" t="t" r="r" b="b"/>
              <a:pathLst>
                <a:path w="1784" h="1420" extrusionOk="0">
                  <a:moveTo>
                    <a:pt x="877" y="1"/>
                  </a:moveTo>
                  <a:cubicBezTo>
                    <a:pt x="775" y="1"/>
                    <a:pt x="666" y="18"/>
                    <a:pt x="558" y="45"/>
                  </a:cubicBezTo>
                  <a:cubicBezTo>
                    <a:pt x="540" y="63"/>
                    <a:pt x="521" y="63"/>
                    <a:pt x="521" y="63"/>
                  </a:cubicBezTo>
                  <a:cubicBezTo>
                    <a:pt x="503" y="83"/>
                    <a:pt x="484" y="83"/>
                    <a:pt x="466" y="100"/>
                  </a:cubicBezTo>
                  <a:cubicBezTo>
                    <a:pt x="484" y="100"/>
                    <a:pt x="503" y="100"/>
                    <a:pt x="521" y="83"/>
                  </a:cubicBezTo>
                  <a:cubicBezTo>
                    <a:pt x="540" y="83"/>
                    <a:pt x="558" y="83"/>
                    <a:pt x="577" y="63"/>
                  </a:cubicBezTo>
                  <a:cubicBezTo>
                    <a:pt x="672" y="36"/>
                    <a:pt x="777" y="19"/>
                    <a:pt x="878" y="19"/>
                  </a:cubicBezTo>
                  <a:cubicBezTo>
                    <a:pt x="915" y="19"/>
                    <a:pt x="951" y="21"/>
                    <a:pt x="986" y="26"/>
                  </a:cubicBezTo>
                  <a:cubicBezTo>
                    <a:pt x="1115" y="45"/>
                    <a:pt x="1246" y="63"/>
                    <a:pt x="1338" y="120"/>
                  </a:cubicBezTo>
                  <a:cubicBezTo>
                    <a:pt x="1449" y="175"/>
                    <a:pt x="1524" y="231"/>
                    <a:pt x="1598" y="305"/>
                  </a:cubicBezTo>
                  <a:cubicBezTo>
                    <a:pt x="1654" y="380"/>
                    <a:pt x="1692" y="454"/>
                    <a:pt x="1729" y="509"/>
                  </a:cubicBezTo>
                  <a:cubicBezTo>
                    <a:pt x="1747" y="565"/>
                    <a:pt x="1747" y="620"/>
                    <a:pt x="1766" y="658"/>
                  </a:cubicBezTo>
                  <a:lnTo>
                    <a:pt x="1766" y="714"/>
                  </a:lnTo>
                  <a:lnTo>
                    <a:pt x="1766" y="769"/>
                  </a:lnTo>
                  <a:cubicBezTo>
                    <a:pt x="1784" y="732"/>
                    <a:pt x="1784" y="714"/>
                    <a:pt x="1784" y="714"/>
                  </a:cubicBezTo>
                  <a:lnTo>
                    <a:pt x="1784" y="658"/>
                  </a:lnTo>
                  <a:cubicBezTo>
                    <a:pt x="1784" y="620"/>
                    <a:pt x="1766" y="565"/>
                    <a:pt x="1747" y="509"/>
                  </a:cubicBezTo>
                  <a:cubicBezTo>
                    <a:pt x="1709" y="435"/>
                    <a:pt x="1672" y="360"/>
                    <a:pt x="1617" y="286"/>
                  </a:cubicBezTo>
                  <a:cubicBezTo>
                    <a:pt x="1543" y="212"/>
                    <a:pt x="1449" y="157"/>
                    <a:pt x="1357" y="100"/>
                  </a:cubicBezTo>
                  <a:cubicBezTo>
                    <a:pt x="1246" y="45"/>
                    <a:pt x="1115" y="8"/>
                    <a:pt x="986" y="8"/>
                  </a:cubicBezTo>
                  <a:cubicBezTo>
                    <a:pt x="951" y="3"/>
                    <a:pt x="914" y="1"/>
                    <a:pt x="877" y="1"/>
                  </a:cubicBezTo>
                  <a:close/>
                  <a:moveTo>
                    <a:pt x="1766" y="769"/>
                  </a:moveTo>
                  <a:cubicBezTo>
                    <a:pt x="1766" y="806"/>
                    <a:pt x="1747" y="863"/>
                    <a:pt x="1729" y="917"/>
                  </a:cubicBezTo>
                  <a:cubicBezTo>
                    <a:pt x="1766" y="863"/>
                    <a:pt x="1766" y="806"/>
                    <a:pt x="1766" y="769"/>
                  </a:cubicBezTo>
                  <a:close/>
                  <a:moveTo>
                    <a:pt x="466" y="100"/>
                  </a:moveTo>
                  <a:cubicBezTo>
                    <a:pt x="429" y="100"/>
                    <a:pt x="392" y="120"/>
                    <a:pt x="354" y="138"/>
                  </a:cubicBezTo>
                  <a:cubicBezTo>
                    <a:pt x="335" y="157"/>
                    <a:pt x="298" y="194"/>
                    <a:pt x="261" y="212"/>
                  </a:cubicBezTo>
                  <a:lnTo>
                    <a:pt x="187" y="286"/>
                  </a:lnTo>
                  <a:cubicBezTo>
                    <a:pt x="132" y="343"/>
                    <a:pt x="75" y="417"/>
                    <a:pt x="57" y="491"/>
                  </a:cubicBezTo>
                  <a:cubicBezTo>
                    <a:pt x="20" y="565"/>
                    <a:pt x="1" y="640"/>
                    <a:pt x="1" y="714"/>
                  </a:cubicBezTo>
                  <a:cubicBezTo>
                    <a:pt x="1" y="880"/>
                    <a:pt x="75" y="1029"/>
                    <a:pt x="187" y="1140"/>
                  </a:cubicBezTo>
                  <a:lnTo>
                    <a:pt x="261" y="1215"/>
                  </a:lnTo>
                  <a:cubicBezTo>
                    <a:pt x="298" y="1234"/>
                    <a:pt x="335" y="1271"/>
                    <a:pt x="354" y="1289"/>
                  </a:cubicBezTo>
                  <a:cubicBezTo>
                    <a:pt x="392" y="1308"/>
                    <a:pt x="429" y="1308"/>
                    <a:pt x="466" y="1326"/>
                  </a:cubicBezTo>
                  <a:cubicBezTo>
                    <a:pt x="429" y="1308"/>
                    <a:pt x="392" y="1289"/>
                    <a:pt x="372" y="1271"/>
                  </a:cubicBezTo>
                  <a:cubicBezTo>
                    <a:pt x="335" y="1252"/>
                    <a:pt x="298" y="1234"/>
                    <a:pt x="280" y="1215"/>
                  </a:cubicBezTo>
                  <a:lnTo>
                    <a:pt x="187" y="1123"/>
                  </a:lnTo>
                  <a:cubicBezTo>
                    <a:pt x="94" y="1029"/>
                    <a:pt x="20" y="863"/>
                    <a:pt x="20" y="714"/>
                  </a:cubicBezTo>
                  <a:cubicBezTo>
                    <a:pt x="20" y="565"/>
                    <a:pt x="94" y="417"/>
                    <a:pt x="187" y="305"/>
                  </a:cubicBezTo>
                  <a:cubicBezTo>
                    <a:pt x="224" y="268"/>
                    <a:pt x="243" y="249"/>
                    <a:pt x="280" y="231"/>
                  </a:cubicBezTo>
                  <a:cubicBezTo>
                    <a:pt x="298" y="194"/>
                    <a:pt x="335" y="175"/>
                    <a:pt x="372" y="157"/>
                  </a:cubicBezTo>
                  <a:cubicBezTo>
                    <a:pt x="409" y="138"/>
                    <a:pt x="429" y="120"/>
                    <a:pt x="466" y="100"/>
                  </a:cubicBezTo>
                  <a:close/>
                  <a:moveTo>
                    <a:pt x="466" y="1326"/>
                  </a:moveTo>
                  <a:cubicBezTo>
                    <a:pt x="484" y="1345"/>
                    <a:pt x="503" y="1345"/>
                    <a:pt x="521" y="1345"/>
                  </a:cubicBezTo>
                  <a:cubicBezTo>
                    <a:pt x="503" y="1345"/>
                    <a:pt x="484" y="1326"/>
                    <a:pt x="466" y="1326"/>
                  </a:cubicBezTo>
                  <a:close/>
                  <a:moveTo>
                    <a:pt x="1728" y="920"/>
                  </a:moveTo>
                  <a:cubicBezTo>
                    <a:pt x="1709" y="993"/>
                    <a:pt x="1672" y="1067"/>
                    <a:pt x="1598" y="1123"/>
                  </a:cubicBezTo>
                  <a:cubicBezTo>
                    <a:pt x="1543" y="1197"/>
                    <a:pt x="1449" y="1271"/>
                    <a:pt x="1338" y="1308"/>
                  </a:cubicBezTo>
                  <a:cubicBezTo>
                    <a:pt x="1246" y="1363"/>
                    <a:pt x="1115" y="1400"/>
                    <a:pt x="986" y="1400"/>
                  </a:cubicBezTo>
                  <a:cubicBezTo>
                    <a:pt x="951" y="1406"/>
                    <a:pt x="914" y="1408"/>
                    <a:pt x="877" y="1408"/>
                  </a:cubicBezTo>
                  <a:cubicBezTo>
                    <a:pt x="776" y="1408"/>
                    <a:pt x="672" y="1390"/>
                    <a:pt x="577" y="1363"/>
                  </a:cubicBezTo>
                  <a:cubicBezTo>
                    <a:pt x="558" y="1363"/>
                    <a:pt x="540" y="1345"/>
                    <a:pt x="521" y="1345"/>
                  </a:cubicBezTo>
                  <a:cubicBezTo>
                    <a:pt x="540" y="1363"/>
                    <a:pt x="540" y="1363"/>
                    <a:pt x="558" y="1363"/>
                  </a:cubicBezTo>
                  <a:cubicBezTo>
                    <a:pt x="595" y="1383"/>
                    <a:pt x="632" y="1400"/>
                    <a:pt x="669" y="1400"/>
                  </a:cubicBezTo>
                  <a:lnTo>
                    <a:pt x="726" y="1400"/>
                  </a:lnTo>
                  <a:cubicBezTo>
                    <a:pt x="744" y="1420"/>
                    <a:pt x="763" y="1420"/>
                    <a:pt x="781" y="1420"/>
                  </a:cubicBezTo>
                  <a:lnTo>
                    <a:pt x="986" y="1420"/>
                  </a:lnTo>
                  <a:cubicBezTo>
                    <a:pt x="1115" y="1400"/>
                    <a:pt x="1246" y="1363"/>
                    <a:pt x="1338" y="1326"/>
                  </a:cubicBezTo>
                  <a:cubicBezTo>
                    <a:pt x="1449" y="1271"/>
                    <a:pt x="1543" y="1197"/>
                    <a:pt x="1598" y="1140"/>
                  </a:cubicBezTo>
                  <a:cubicBezTo>
                    <a:pt x="1672" y="1067"/>
                    <a:pt x="1709" y="993"/>
                    <a:pt x="1728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994255" y="5413261"/>
              <a:ext cx="64182" cy="37999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335" y="1"/>
                  </a:moveTo>
                  <a:cubicBezTo>
                    <a:pt x="335" y="1"/>
                    <a:pt x="0" y="501"/>
                    <a:pt x="595" y="798"/>
                  </a:cubicBezTo>
                  <a:cubicBezTo>
                    <a:pt x="668" y="834"/>
                    <a:pt x="745" y="849"/>
                    <a:pt x="821" y="849"/>
                  </a:cubicBezTo>
                  <a:cubicBezTo>
                    <a:pt x="1144" y="849"/>
                    <a:pt x="1433" y="567"/>
                    <a:pt x="1283" y="372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005892" y="5413261"/>
              <a:ext cx="48249" cy="38268"/>
            </a:xfrm>
            <a:custGeom>
              <a:avLst/>
              <a:gdLst/>
              <a:ahLst/>
              <a:cxnLst/>
              <a:rect l="l" t="t" r="r" b="b"/>
              <a:pathLst>
                <a:path w="1078" h="855" extrusionOk="0">
                  <a:moveTo>
                    <a:pt x="75" y="1"/>
                  </a:moveTo>
                  <a:cubicBezTo>
                    <a:pt x="75" y="1"/>
                    <a:pt x="57" y="19"/>
                    <a:pt x="38" y="75"/>
                  </a:cubicBezTo>
                  <a:lnTo>
                    <a:pt x="75" y="1"/>
                  </a:lnTo>
                  <a:close/>
                  <a:moveTo>
                    <a:pt x="0" y="446"/>
                  </a:moveTo>
                  <a:cubicBezTo>
                    <a:pt x="0" y="501"/>
                    <a:pt x="38" y="558"/>
                    <a:pt x="75" y="595"/>
                  </a:cubicBezTo>
                  <a:cubicBezTo>
                    <a:pt x="38" y="538"/>
                    <a:pt x="20" y="501"/>
                    <a:pt x="0" y="446"/>
                  </a:cubicBezTo>
                  <a:close/>
                  <a:moveTo>
                    <a:pt x="1018" y="345"/>
                  </a:moveTo>
                  <a:cubicBezTo>
                    <a:pt x="1014" y="345"/>
                    <a:pt x="1010" y="347"/>
                    <a:pt x="1003" y="353"/>
                  </a:cubicBezTo>
                  <a:lnTo>
                    <a:pt x="1003" y="372"/>
                  </a:lnTo>
                  <a:lnTo>
                    <a:pt x="1003" y="390"/>
                  </a:lnTo>
                  <a:lnTo>
                    <a:pt x="1023" y="390"/>
                  </a:lnTo>
                  <a:cubicBezTo>
                    <a:pt x="1023" y="409"/>
                    <a:pt x="1023" y="427"/>
                    <a:pt x="1040" y="446"/>
                  </a:cubicBezTo>
                  <a:lnTo>
                    <a:pt x="1040" y="538"/>
                  </a:lnTo>
                  <a:lnTo>
                    <a:pt x="985" y="650"/>
                  </a:lnTo>
                  <a:cubicBezTo>
                    <a:pt x="929" y="706"/>
                    <a:pt x="837" y="781"/>
                    <a:pt x="725" y="818"/>
                  </a:cubicBezTo>
                  <a:cubicBezTo>
                    <a:pt x="669" y="836"/>
                    <a:pt x="614" y="836"/>
                    <a:pt x="558" y="836"/>
                  </a:cubicBezTo>
                  <a:cubicBezTo>
                    <a:pt x="483" y="836"/>
                    <a:pt x="428" y="818"/>
                    <a:pt x="372" y="798"/>
                  </a:cubicBezTo>
                  <a:cubicBezTo>
                    <a:pt x="317" y="781"/>
                    <a:pt x="260" y="744"/>
                    <a:pt x="205" y="706"/>
                  </a:cubicBezTo>
                  <a:cubicBezTo>
                    <a:pt x="168" y="669"/>
                    <a:pt x="112" y="632"/>
                    <a:pt x="75" y="595"/>
                  </a:cubicBezTo>
                  <a:lnTo>
                    <a:pt x="75" y="595"/>
                  </a:lnTo>
                  <a:cubicBezTo>
                    <a:pt x="112" y="650"/>
                    <a:pt x="149" y="687"/>
                    <a:pt x="205" y="724"/>
                  </a:cubicBezTo>
                  <a:cubicBezTo>
                    <a:pt x="243" y="761"/>
                    <a:pt x="298" y="798"/>
                    <a:pt x="372" y="818"/>
                  </a:cubicBezTo>
                  <a:cubicBezTo>
                    <a:pt x="428" y="836"/>
                    <a:pt x="483" y="855"/>
                    <a:pt x="558" y="855"/>
                  </a:cubicBezTo>
                  <a:cubicBezTo>
                    <a:pt x="614" y="855"/>
                    <a:pt x="669" y="855"/>
                    <a:pt x="725" y="836"/>
                  </a:cubicBezTo>
                  <a:cubicBezTo>
                    <a:pt x="855" y="798"/>
                    <a:pt x="948" y="744"/>
                    <a:pt x="1003" y="669"/>
                  </a:cubicBezTo>
                  <a:cubicBezTo>
                    <a:pt x="1040" y="632"/>
                    <a:pt x="1060" y="595"/>
                    <a:pt x="1078" y="538"/>
                  </a:cubicBezTo>
                  <a:lnTo>
                    <a:pt x="1078" y="446"/>
                  </a:lnTo>
                  <a:cubicBezTo>
                    <a:pt x="1060" y="409"/>
                    <a:pt x="1060" y="390"/>
                    <a:pt x="1040" y="372"/>
                  </a:cubicBezTo>
                  <a:lnTo>
                    <a:pt x="1040" y="353"/>
                  </a:lnTo>
                  <a:cubicBezTo>
                    <a:pt x="1029" y="353"/>
                    <a:pt x="1025" y="345"/>
                    <a:pt x="1018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009204" y="5401535"/>
              <a:ext cx="62437" cy="33389"/>
            </a:xfrm>
            <a:custGeom>
              <a:avLst/>
              <a:gdLst/>
              <a:ahLst/>
              <a:cxnLst/>
              <a:rect l="l" t="t" r="r" b="b"/>
              <a:pathLst>
                <a:path w="1395" h="746" extrusionOk="0">
                  <a:moveTo>
                    <a:pt x="743" y="1"/>
                  </a:moveTo>
                  <a:cubicBezTo>
                    <a:pt x="648" y="1"/>
                    <a:pt x="543" y="17"/>
                    <a:pt x="429" y="58"/>
                  </a:cubicBezTo>
                  <a:cubicBezTo>
                    <a:pt x="1" y="206"/>
                    <a:pt x="112" y="726"/>
                    <a:pt x="484" y="746"/>
                  </a:cubicBezTo>
                  <a:lnTo>
                    <a:pt x="1394" y="337"/>
                  </a:lnTo>
                  <a:cubicBezTo>
                    <a:pt x="1394" y="337"/>
                    <a:pt x="1170" y="1"/>
                    <a:pt x="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015067" y="5400998"/>
              <a:ext cx="56573" cy="34732"/>
            </a:xfrm>
            <a:custGeom>
              <a:avLst/>
              <a:gdLst/>
              <a:ahLst/>
              <a:cxnLst/>
              <a:rect l="l" t="t" r="r" b="b"/>
              <a:pathLst>
                <a:path w="1264" h="776" extrusionOk="0"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595" y="15"/>
                    <a:pt x="650" y="15"/>
                    <a:pt x="706" y="33"/>
                  </a:cubicBezTo>
                  <a:cubicBezTo>
                    <a:pt x="835" y="33"/>
                    <a:pt x="929" y="89"/>
                    <a:pt x="1021" y="126"/>
                  </a:cubicBezTo>
                  <a:cubicBezTo>
                    <a:pt x="947" y="70"/>
                    <a:pt x="835" y="33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  <a:moveTo>
                    <a:pt x="1021" y="126"/>
                  </a:moveTo>
                  <a:lnTo>
                    <a:pt x="1021" y="126"/>
                  </a:lnTo>
                  <a:cubicBezTo>
                    <a:pt x="1095" y="181"/>
                    <a:pt x="1152" y="238"/>
                    <a:pt x="1189" y="275"/>
                  </a:cubicBezTo>
                  <a:cubicBezTo>
                    <a:pt x="1244" y="330"/>
                    <a:pt x="1244" y="349"/>
                    <a:pt x="1244" y="349"/>
                  </a:cubicBezTo>
                  <a:lnTo>
                    <a:pt x="1263" y="349"/>
                  </a:lnTo>
                  <a:cubicBezTo>
                    <a:pt x="1263" y="349"/>
                    <a:pt x="1244" y="312"/>
                    <a:pt x="1207" y="275"/>
                  </a:cubicBezTo>
                  <a:cubicBezTo>
                    <a:pt x="1170" y="238"/>
                    <a:pt x="1115" y="181"/>
                    <a:pt x="1021" y="126"/>
                  </a:cubicBezTo>
                  <a:close/>
                  <a:moveTo>
                    <a:pt x="520" y="15"/>
                  </a:moveTo>
                  <a:cubicBezTo>
                    <a:pt x="464" y="15"/>
                    <a:pt x="390" y="33"/>
                    <a:pt x="335" y="52"/>
                  </a:cubicBezTo>
                  <a:lnTo>
                    <a:pt x="278" y="52"/>
                  </a:lnTo>
                  <a:cubicBezTo>
                    <a:pt x="260" y="70"/>
                    <a:pt x="260" y="70"/>
                    <a:pt x="241" y="70"/>
                  </a:cubicBezTo>
                  <a:cubicBezTo>
                    <a:pt x="204" y="89"/>
                    <a:pt x="186" y="107"/>
                    <a:pt x="149" y="126"/>
                  </a:cubicBezTo>
                  <a:lnTo>
                    <a:pt x="75" y="200"/>
                  </a:lnTo>
                  <a:cubicBezTo>
                    <a:pt x="55" y="218"/>
                    <a:pt x="38" y="255"/>
                    <a:pt x="38" y="275"/>
                  </a:cubicBezTo>
                  <a:cubicBezTo>
                    <a:pt x="18" y="312"/>
                    <a:pt x="18" y="349"/>
                    <a:pt x="0" y="367"/>
                  </a:cubicBezTo>
                  <a:lnTo>
                    <a:pt x="0" y="460"/>
                  </a:lnTo>
                  <a:cubicBezTo>
                    <a:pt x="18" y="515"/>
                    <a:pt x="38" y="572"/>
                    <a:pt x="55" y="609"/>
                  </a:cubicBezTo>
                  <a:cubicBezTo>
                    <a:pt x="93" y="664"/>
                    <a:pt x="112" y="701"/>
                    <a:pt x="149" y="720"/>
                  </a:cubicBezTo>
                  <a:cubicBezTo>
                    <a:pt x="186" y="738"/>
                    <a:pt x="223" y="758"/>
                    <a:pt x="260" y="758"/>
                  </a:cubicBezTo>
                  <a:cubicBezTo>
                    <a:pt x="260" y="775"/>
                    <a:pt x="278" y="775"/>
                    <a:pt x="298" y="775"/>
                  </a:cubicBezTo>
                  <a:lnTo>
                    <a:pt x="353" y="775"/>
                  </a:lnTo>
                  <a:cubicBezTo>
                    <a:pt x="353" y="775"/>
                    <a:pt x="372" y="775"/>
                    <a:pt x="372" y="758"/>
                  </a:cubicBezTo>
                  <a:lnTo>
                    <a:pt x="353" y="738"/>
                  </a:lnTo>
                  <a:lnTo>
                    <a:pt x="298" y="738"/>
                  </a:lnTo>
                  <a:cubicBezTo>
                    <a:pt x="278" y="738"/>
                    <a:pt x="278" y="738"/>
                    <a:pt x="260" y="720"/>
                  </a:cubicBezTo>
                  <a:cubicBezTo>
                    <a:pt x="241" y="720"/>
                    <a:pt x="204" y="701"/>
                    <a:pt x="167" y="683"/>
                  </a:cubicBezTo>
                  <a:cubicBezTo>
                    <a:pt x="149" y="664"/>
                    <a:pt x="112" y="627"/>
                    <a:pt x="93" y="590"/>
                  </a:cubicBezTo>
                  <a:cubicBezTo>
                    <a:pt x="55" y="553"/>
                    <a:pt x="38" y="515"/>
                    <a:pt x="38" y="460"/>
                  </a:cubicBezTo>
                  <a:lnTo>
                    <a:pt x="38" y="367"/>
                  </a:lnTo>
                  <a:cubicBezTo>
                    <a:pt x="38" y="349"/>
                    <a:pt x="55" y="312"/>
                    <a:pt x="55" y="293"/>
                  </a:cubicBezTo>
                  <a:cubicBezTo>
                    <a:pt x="75" y="255"/>
                    <a:pt x="93" y="238"/>
                    <a:pt x="93" y="218"/>
                  </a:cubicBezTo>
                  <a:cubicBezTo>
                    <a:pt x="112" y="181"/>
                    <a:pt x="149" y="163"/>
                    <a:pt x="167" y="144"/>
                  </a:cubicBezTo>
                  <a:cubicBezTo>
                    <a:pt x="186" y="126"/>
                    <a:pt x="223" y="107"/>
                    <a:pt x="241" y="107"/>
                  </a:cubicBezTo>
                  <a:cubicBezTo>
                    <a:pt x="260" y="89"/>
                    <a:pt x="278" y="89"/>
                    <a:pt x="298" y="70"/>
                  </a:cubicBezTo>
                  <a:lnTo>
                    <a:pt x="335" y="70"/>
                  </a:lnTo>
                  <a:cubicBezTo>
                    <a:pt x="390" y="52"/>
                    <a:pt x="464" y="33"/>
                    <a:pt x="520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033328" y="5414067"/>
              <a:ext cx="37149" cy="42475"/>
            </a:xfrm>
            <a:custGeom>
              <a:avLst/>
              <a:gdLst/>
              <a:ahLst/>
              <a:cxnLst/>
              <a:rect l="l" t="t" r="r" b="b"/>
              <a:pathLst>
                <a:path w="830" h="949" extrusionOk="0">
                  <a:moveTo>
                    <a:pt x="313" y="0"/>
                  </a:moveTo>
                  <a:cubicBezTo>
                    <a:pt x="185" y="0"/>
                    <a:pt x="65" y="41"/>
                    <a:pt x="1" y="131"/>
                  </a:cubicBezTo>
                  <a:lnTo>
                    <a:pt x="75" y="948"/>
                  </a:lnTo>
                  <a:cubicBezTo>
                    <a:pt x="75" y="948"/>
                    <a:pt x="781" y="948"/>
                    <a:pt x="818" y="391"/>
                  </a:cubicBezTo>
                  <a:cubicBezTo>
                    <a:pt x="830" y="148"/>
                    <a:pt x="556" y="0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032478" y="5413261"/>
              <a:ext cx="37507" cy="44086"/>
            </a:xfrm>
            <a:custGeom>
              <a:avLst/>
              <a:gdLst/>
              <a:ahLst/>
              <a:cxnLst/>
              <a:rect l="l" t="t" r="r" b="b"/>
              <a:pathLst>
                <a:path w="838" h="985" extrusionOk="0">
                  <a:moveTo>
                    <a:pt x="317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31" y="38"/>
                    <a:pt x="112" y="38"/>
                    <a:pt x="75" y="56"/>
                  </a:cubicBezTo>
                  <a:lnTo>
                    <a:pt x="20" y="112"/>
                  </a:lnTo>
                  <a:lnTo>
                    <a:pt x="20" y="130"/>
                  </a:lnTo>
                  <a:cubicBezTo>
                    <a:pt x="1" y="130"/>
                    <a:pt x="1" y="149"/>
                    <a:pt x="20" y="149"/>
                  </a:cubicBezTo>
                  <a:cubicBezTo>
                    <a:pt x="20" y="158"/>
                    <a:pt x="24" y="163"/>
                    <a:pt x="29" y="163"/>
                  </a:cubicBezTo>
                  <a:cubicBezTo>
                    <a:pt x="33" y="163"/>
                    <a:pt x="38" y="158"/>
                    <a:pt x="38" y="149"/>
                  </a:cubicBezTo>
                  <a:cubicBezTo>
                    <a:pt x="57" y="149"/>
                    <a:pt x="57" y="149"/>
                    <a:pt x="57" y="130"/>
                  </a:cubicBezTo>
                  <a:cubicBezTo>
                    <a:pt x="75" y="130"/>
                    <a:pt x="75" y="112"/>
                    <a:pt x="94" y="93"/>
                  </a:cubicBezTo>
                  <a:cubicBezTo>
                    <a:pt x="131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7" y="38"/>
                  </a:cubicBezTo>
                  <a:cubicBezTo>
                    <a:pt x="409" y="38"/>
                    <a:pt x="521" y="56"/>
                    <a:pt x="632" y="112"/>
                  </a:cubicBezTo>
                  <a:cubicBezTo>
                    <a:pt x="689" y="130"/>
                    <a:pt x="726" y="167"/>
                    <a:pt x="763" y="224"/>
                  </a:cubicBezTo>
                  <a:cubicBezTo>
                    <a:pt x="800" y="279"/>
                    <a:pt x="818" y="335"/>
                    <a:pt x="818" y="409"/>
                  </a:cubicBezTo>
                  <a:cubicBezTo>
                    <a:pt x="818" y="464"/>
                    <a:pt x="800" y="521"/>
                    <a:pt x="781" y="595"/>
                  </a:cubicBezTo>
                  <a:cubicBezTo>
                    <a:pt x="763" y="650"/>
                    <a:pt x="726" y="706"/>
                    <a:pt x="689" y="744"/>
                  </a:cubicBezTo>
                  <a:cubicBezTo>
                    <a:pt x="744" y="706"/>
                    <a:pt x="781" y="650"/>
                    <a:pt x="800" y="595"/>
                  </a:cubicBezTo>
                  <a:cubicBezTo>
                    <a:pt x="818" y="538"/>
                    <a:pt x="837" y="464"/>
                    <a:pt x="837" y="409"/>
                  </a:cubicBezTo>
                  <a:cubicBezTo>
                    <a:pt x="837" y="335"/>
                    <a:pt x="818" y="261"/>
                    <a:pt x="781" y="204"/>
                  </a:cubicBezTo>
                  <a:cubicBezTo>
                    <a:pt x="744" y="167"/>
                    <a:pt x="689" y="112"/>
                    <a:pt x="632" y="93"/>
                  </a:cubicBezTo>
                  <a:cubicBezTo>
                    <a:pt x="540" y="19"/>
                    <a:pt x="409" y="1"/>
                    <a:pt x="317" y="1"/>
                  </a:cubicBezTo>
                  <a:close/>
                  <a:moveTo>
                    <a:pt x="689" y="744"/>
                  </a:moveTo>
                  <a:lnTo>
                    <a:pt x="689" y="744"/>
                  </a:lnTo>
                  <a:cubicBezTo>
                    <a:pt x="651" y="781"/>
                    <a:pt x="595" y="818"/>
                    <a:pt x="540" y="855"/>
                  </a:cubicBezTo>
                  <a:cubicBezTo>
                    <a:pt x="503" y="873"/>
                    <a:pt x="446" y="892"/>
                    <a:pt x="409" y="910"/>
                  </a:cubicBezTo>
                  <a:cubicBezTo>
                    <a:pt x="317" y="947"/>
                    <a:pt x="224" y="966"/>
                    <a:pt x="169" y="966"/>
                  </a:cubicBezTo>
                  <a:cubicBezTo>
                    <a:pt x="243" y="966"/>
                    <a:pt x="317" y="947"/>
                    <a:pt x="409" y="929"/>
                  </a:cubicBezTo>
                  <a:cubicBezTo>
                    <a:pt x="446" y="910"/>
                    <a:pt x="503" y="892"/>
                    <a:pt x="558" y="855"/>
                  </a:cubicBezTo>
                  <a:cubicBezTo>
                    <a:pt x="595" y="836"/>
                    <a:pt x="651" y="798"/>
                    <a:pt x="689" y="744"/>
                  </a:cubicBezTo>
                  <a:close/>
                  <a:moveTo>
                    <a:pt x="94" y="966"/>
                  </a:moveTo>
                  <a:lnTo>
                    <a:pt x="94" y="984"/>
                  </a:lnTo>
                  <a:cubicBezTo>
                    <a:pt x="94" y="984"/>
                    <a:pt x="112" y="984"/>
                    <a:pt x="169" y="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770691" y="5389988"/>
              <a:ext cx="145462" cy="112252"/>
            </a:xfrm>
            <a:custGeom>
              <a:avLst/>
              <a:gdLst/>
              <a:ahLst/>
              <a:cxnLst/>
              <a:rect l="l" t="t" r="r" b="b"/>
              <a:pathLst>
                <a:path w="3250" h="2508" extrusionOk="0">
                  <a:moveTo>
                    <a:pt x="161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50"/>
                    <a:pt x="724" y="2507"/>
                    <a:pt x="1615" y="2507"/>
                  </a:cubicBezTo>
                  <a:cubicBezTo>
                    <a:pt x="2526" y="2507"/>
                    <a:pt x="3250" y="1950"/>
                    <a:pt x="3250" y="1244"/>
                  </a:cubicBezTo>
                  <a:cubicBezTo>
                    <a:pt x="3250" y="558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770691" y="5388913"/>
              <a:ext cx="145462" cy="113326"/>
            </a:xfrm>
            <a:custGeom>
              <a:avLst/>
              <a:gdLst/>
              <a:ahLst/>
              <a:cxnLst/>
              <a:rect l="l" t="t" r="r" b="b"/>
              <a:pathLst>
                <a:path w="3250" h="2532" extrusionOk="0">
                  <a:moveTo>
                    <a:pt x="1661" y="1"/>
                  </a:moveTo>
                  <a:cubicBezTo>
                    <a:pt x="1455" y="1"/>
                    <a:pt x="1238" y="37"/>
                    <a:pt x="1021" y="99"/>
                  </a:cubicBezTo>
                  <a:cubicBezTo>
                    <a:pt x="781" y="173"/>
                    <a:pt x="521" y="303"/>
                    <a:pt x="315" y="508"/>
                  </a:cubicBezTo>
                  <a:cubicBezTo>
                    <a:pt x="278" y="563"/>
                    <a:pt x="223" y="619"/>
                    <a:pt x="186" y="674"/>
                  </a:cubicBezTo>
                  <a:cubicBezTo>
                    <a:pt x="149" y="730"/>
                    <a:pt x="112" y="785"/>
                    <a:pt x="75" y="860"/>
                  </a:cubicBezTo>
                  <a:cubicBezTo>
                    <a:pt x="18" y="990"/>
                    <a:pt x="1" y="1139"/>
                    <a:pt x="1" y="1268"/>
                  </a:cubicBezTo>
                  <a:cubicBezTo>
                    <a:pt x="1" y="1139"/>
                    <a:pt x="38" y="990"/>
                    <a:pt x="93" y="860"/>
                  </a:cubicBezTo>
                  <a:cubicBezTo>
                    <a:pt x="130" y="805"/>
                    <a:pt x="167" y="730"/>
                    <a:pt x="204" y="674"/>
                  </a:cubicBezTo>
                  <a:cubicBezTo>
                    <a:pt x="241" y="619"/>
                    <a:pt x="278" y="563"/>
                    <a:pt x="335" y="525"/>
                  </a:cubicBezTo>
                  <a:cubicBezTo>
                    <a:pt x="538" y="322"/>
                    <a:pt x="781" y="191"/>
                    <a:pt x="1041" y="117"/>
                  </a:cubicBezTo>
                  <a:cubicBezTo>
                    <a:pt x="1239" y="56"/>
                    <a:pt x="1450" y="20"/>
                    <a:pt x="1654" y="20"/>
                  </a:cubicBezTo>
                  <a:cubicBezTo>
                    <a:pt x="1697" y="20"/>
                    <a:pt x="1741" y="21"/>
                    <a:pt x="1783" y="25"/>
                  </a:cubicBezTo>
                  <a:cubicBezTo>
                    <a:pt x="2024" y="43"/>
                    <a:pt x="2247" y="117"/>
                    <a:pt x="2452" y="191"/>
                  </a:cubicBezTo>
                  <a:cubicBezTo>
                    <a:pt x="2638" y="285"/>
                    <a:pt x="2804" y="396"/>
                    <a:pt x="2915" y="525"/>
                  </a:cubicBezTo>
                  <a:cubicBezTo>
                    <a:pt x="3027" y="656"/>
                    <a:pt x="3120" y="785"/>
                    <a:pt x="3158" y="897"/>
                  </a:cubicBezTo>
                  <a:cubicBezTo>
                    <a:pt x="3213" y="1008"/>
                    <a:pt x="3213" y="1102"/>
                    <a:pt x="3232" y="1176"/>
                  </a:cubicBezTo>
                  <a:lnTo>
                    <a:pt x="3232" y="1250"/>
                  </a:lnTo>
                  <a:lnTo>
                    <a:pt x="3232" y="1268"/>
                  </a:lnTo>
                  <a:lnTo>
                    <a:pt x="3250" y="1268"/>
                  </a:lnTo>
                  <a:lnTo>
                    <a:pt x="3250" y="1250"/>
                  </a:lnTo>
                  <a:lnTo>
                    <a:pt x="3250" y="1176"/>
                  </a:lnTo>
                  <a:cubicBezTo>
                    <a:pt x="3250" y="1102"/>
                    <a:pt x="3232" y="1008"/>
                    <a:pt x="3175" y="879"/>
                  </a:cubicBezTo>
                  <a:cubicBezTo>
                    <a:pt x="3138" y="768"/>
                    <a:pt x="3046" y="637"/>
                    <a:pt x="2935" y="508"/>
                  </a:cubicBezTo>
                  <a:cubicBezTo>
                    <a:pt x="2804" y="396"/>
                    <a:pt x="2655" y="265"/>
                    <a:pt x="2452" y="173"/>
                  </a:cubicBezTo>
                  <a:cubicBezTo>
                    <a:pt x="2266" y="99"/>
                    <a:pt x="2024" y="25"/>
                    <a:pt x="1783" y="5"/>
                  </a:cubicBezTo>
                  <a:cubicBezTo>
                    <a:pt x="1743" y="2"/>
                    <a:pt x="1702" y="1"/>
                    <a:pt x="1661" y="1"/>
                  </a:cubicBezTo>
                  <a:close/>
                  <a:moveTo>
                    <a:pt x="3250" y="1305"/>
                  </a:moveTo>
                  <a:cubicBezTo>
                    <a:pt x="3250" y="1325"/>
                    <a:pt x="3250" y="1342"/>
                    <a:pt x="3232" y="1380"/>
                  </a:cubicBezTo>
                  <a:cubicBezTo>
                    <a:pt x="3232" y="1436"/>
                    <a:pt x="3213" y="1528"/>
                    <a:pt x="3175" y="1659"/>
                  </a:cubicBezTo>
                  <a:cubicBezTo>
                    <a:pt x="3213" y="1528"/>
                    <a:pt x="3232" y="1436"/>
                    <a:pt x="3250" y="1380"/>
                  </a:cubicBezTo>
                  <a:lnTo>
                    <a:pt x="3250" y="1305"/>
                  </a:lnTo>
                  <a:close/>
                  <a:moveTo>
                    <a:pt x="1" y="1268"/>
                  </a:moveTo>
                  <a:cubicBezTo>
                    <a:pt x="1" y="1417"/>
                    <a:pt x="18" y="1565"/>
                    <a:pt x="93" y="1696"/>
                  </a:cubicBezTo>
                  <a:cubicBezTo>
                    <a:pt x="112" y="1751"/>
                    <a:pt x="149" y="1808"/>
                    <a:pt x="186" y="1862"/>
                  </a:cubicBezTo>
                  <a:cubicBezTo>
                    <a:pt x="223" y="1937"/>
                    <a:pt x="278" y="1974"/>
                    <a:pt x="315" y="2030"/>
                  </a:cubicBezTo>
                  <a:cubicBezTo>
                    <a:pt x="521" y="2234"/>
                    <a:pt x="781" y="2365"/>
                    <a:pt x="1021" y="2439"/>
                  </a:cubicBezTo>
                  <a:cubicBezTo>
                    <a:pt x="781" y="2365"/>
                    <a:pt x="521" y="2216"/>
                    <a:pt x="335" y="2030"/>
                  </a:cubicBezTo>
                  <a:cubicBezTo>
                    <a:pt x="278" y="1974"/>
                    <a:pt x="241" y="1919"/>
                    <a:pt x="204" y="1862"/>
                  </a:cubicBezTo>
                  <a:cubicBezTo>
                    <a:pt x="167" y="1808"/>
                    <a:pt x="130" y="1751"/>
                    <a:pt x="93" y="1677"/>
                  </a:cubicBezTo>
                  <a:cubicBezTo>
                    <a:pt x="38" y="1548"/>
                    <a:pt x="1" y="1417"/>
                    <a:pt x="1" y="1268"/>
                  </a:cubicBezTo>
                  <a:close/>
                  <a:moveTo>
                    <a:pt x="1021" y="2439"/>
                  </a:moveTo>
                  <a:lnTo>
                    <a:pt x="1021" y="2439"/>
                  </a:lnTo>
                  <a:cubicBezTo>
                    <a:pt x="1023" y="2439"/>
                    <a:pt x="1025" y="2440"/>
                    <a:pt x="1027" y="2441"/>
                  </a:cubicBezTo>
                  <a:lnTo>
                    <a:pt x="1027" y="2441"/>
                  </a:lnTo>
                  <a:cubicBezTo>
                    <a:pt x="1025" y="2440"/>
                    <a:pt x="1023" y="2439"/>
                    <a:pt x="1021" y="2439"/>
                  </a:cubicBezTo>
                  <a:close/>
                  <a:moveTo>
                    <a:pt x="3174" y="1661"/>
                  </a:moveTo>
                  <a:cubicBezTo>
                    <a:pt x="3120" y="1772"/>
                    <a:pt x="3045" y="1900"/>
                    <a:pt x="2915" y="2030"/>
                  </a:cubicBezTo>
                  <a:cubicBezTo>
                    <a:pt x="2804" y="2142"/>
                    <a:pt x="2638" y="2253"/>
                    <a:pt x="2452" y="2345"/>
                  </a:cubicBezTo>
                  <a:cubicBezTo>
                    <a:pt x="2247" y="2439"/>
                    <a:pt x="2024" y="2494"/>
                    <a:pt x="1783" y="2513"/>
                  </a:cubicBezTo>
                  <a:cubicBezTo>
                    <a:pt x="1727" y="2517"/>
                    <a:pt x="1669" y="2520"/>
                    <a:pt x="1611" y="2520"/>
                  </a:cubicBezTo>
                  <a:cubicBezTo>
                    <a:pt x="1421" y="2520"/>
                    <a:pt x="1224" y="2496"/>
                    <a:pt x="1027" y="2441"/>
                  </a:cubicBezTo>
                  <a:lnTo>
                    <a:pt x="1027" y="2441"/>
                  </a:lnTo>
                  <a:cubicBezTo>
                    <a:pt x="1156" y="2477"/>
                    <a:pt x="1283" y="2513"/>
                    <a:pt x="1412" y="2513"/>
                  </a:cubicBezTo>
                  <a:cubicBezTo>
                    <a:pt x="1541" y="2531"/>
                    <a:pt x="1672" y="2531"/>
                    <a:pt x="1783" y="2531"/>
                  </a:cubicBezTo>
                  <a:cubicBezTo>
                    <a:pt x="2024" y="2513"/>
                    <a:pt x="2266" y="2439"/>
                    <a:pt x="2452" y="2365"/>
                  </a:cubicBezTo>
                  <a:cubicBezTo>
                    <a:pt x="2638" y="2271"/>
                    <a:pt x="2804" y="2142"/>
                    <a:pt x="2935" y="2030"/>
                  </a:cubicBezTo>
                  <a:cubicBezTo>
                    <a:pt x="3046" y="1900"/>
                    <a:pt x="3120" y="1772"/>
                    <a:pt x="3174" y="16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792309" y="5405742"/>
              <a:ext cx="102226" cy="79847"/>
            </a:xfrm>
            <a:custGeom>
              <a:avLst/>
              <a:gdLst/>
              <a:ahLst/>
              <a:cxnLst/>
              <a:rect l="l" t="t" r="r" b="b"/>
              <a:pathLst>
                <a:path w="2284" h="1784" extrusionOk="0">
                  <a:moveTo>
                    <a:pt x="1132" y="1"/>
                  </a:moveTo>
                  <a:cubicBezTo>
                    <a:pt x="501" y="1"/>
                    <a:pt x="0" y="409"/>
                    <a:pt x="0" y="892"/>
                  </a:cubicBezTo>
                  <a:cubicBezTo>
                    <a:pt x="0" y="1394"/>
                    <a:pt x="501" y="1784"/>
                    <a:pt x="1132" y="1784"/>
                  </a:cubicBezTo>
                  <a:cubicBezTo>
                    <a:pt x="1783" y="1784"/>
                    <a:pt x="2284" y="1394"/>
                    <a:pt x="2284" y="892"/>
                  </a:cubicBezTo>
                  <a:cubicBezTo>
                    <a:pt x="2284" y="409"/>
                    <a:pt x="1783" y="1"/>
                    <a:pt x="1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791458" y="5405474"/>
              <a:ext cx="103972" cy="80429"/>
            </a:xfrm>
            <a:custGeom>
              <a:avLst/>
              <a:gdLst/>
              <a:ahLst/>
              <a:cxnLst/>
              <a:rect l="l" t="t" r="r" b="b"/>
              <a:pathLst>
                <a:path w="2323" h="1797" extrusionOk="0">
                  <a:moveTo>
                    <a:pt x="1145" y="0"/>
                  </a:moveTo>
                  <a:cubicBezTo>
                    <a:pt x="1006" y="0"/>
                    <a:pt x="869" y="21"/>
                    <a:pt x="743" y="63"/>
                  </a:cubicBezTo>
                  <a:cubicBezTo>
                    <a:pt x="557" y="118"/>
                    <a:pt x="371" y="212"/>
                    <a:pt x="242" y="360"/>
                  </a:cubicBezTo>
                  <a:cubicBezTo>
                    <a:pt x="205" y="398"/>
                    <a:pt x="168" y="435"/>
                    <a:pt x="149" y="472"/>
                  </a:cubicBezTo>
                  <a:cubicBezTo>
                    <a:pt x="111" y="509"/>
                    <a:pt x="94" y="564"/>
                    <a:pt x="74" y="601"/>
                  </a:cubicBezTo>
                  <a:cubicBezTo>
                    <a:pt x="19" y="695"/>
                    <a:pt x="0" y="806"/>
                    <a:pt x="0" y="898"/>
                  </a:cubicBezTo>
                  <a:cubicBezTo>
                    <a:pt x="0" y="1010"/>
                    <a:pt x="19" y="1103"/>
                    <a:pt x="74" y="1195"/>
                  </a:cubicBezTo>
                  <a:cubicBezTo>
                    <a:pt x="37" y="1103"/>
                    <a:pt x="19" y="1010"/>
                    <a:pt x="19" y="898"/>
                  </a:cubicBezTo>
                  <a:cubicBezTo>
                    <a:pt x="19" y="806"/>
                    <a:pt x="37" y="695"/>
                    <a:pt x="74" y="620"/>
                  </a:cubicBezTo>
                  <a:cubicBezTo>
                    <a:pt x="94" y="564"/>
                    <a:pt x="131" y="527"/>
                    <a:pt x="149" y="490"/>
                  </a:cubicBezTo>
                  <a:cubicBezTo>
                    <a:pt x="186" y="453"/>
                    <a:pt x="223" y="398"/>
                    <a:pt x="242" y="378"/>
                  </a:cubicBezTo>
                  <a:cubicBezTo>
                    <a:pt x="391" y="230"/>
                    <a:pt x="557" y="138"/>
                    <a:pt x="743" y="81"/>
                  </a:cubicBezTo>
                  <a:cubicBezTo>
                    <a:pt x="882" y="40"/>
                    <a:pt x="1011" y="19"/>
                    <a:pt x="1144" y="19"/>
                  </a:cubicBezTo>
                  <a:cubicBezTo>
                    <a:pt x="1190" y="19"/>
                    <a:pt x="1235" y="21"/>
                    <a:pt x="1282" y="26"/>
                  </a:cubicBezTo>
                  <a:cubicBezTo>
                    <a:pt x="1449" y="44"/>
                    <a:pt x="1597" y="81"/>
                    <a:pt x="1746" y="155"/>
                  </a:cubicBezTo>
                  <a:cubicBezTo>
                    <a:pt x="1876" y="212"/>
                    <a:pt x="1988" y="286"/>
                    <a:pt x="2080" y="378"/>
                  </a:cubicBezTo>
                  <a:cubicBezTo>
                    <a:pt x="2154" y="472"/>
                    <a:pt x="2211" y="564"/>
                    <a:pt x="2248" y="638"/>
                  </a:cubicBezTo>
                  <a:cubicBezTo>
                    <a:pt x="2285" y="712"/>
                    <a:pt x="2285" y="787"/>
                    <a:pt x="2285" y="824"/>
                  </a:cubicBezTo>
                  <a:cubicBezTo>
                    <a:pt x="2303" y="861"/>
                    <a:pt x="2303" y="880"/>
                    <a:pt x="2303" y="880"/>
                  </a:cubicBezTo>
                  <a:lnTo>
                    <a:pt x="2303" y="898"/>
                  </a:lnTo>
                  <a:lnTo>
                    <a:pt x="2322" y="898"/>
                  </a:lnTo>
                  <a:lnTo>
                    <a:pt x="2322" y="880"/>
                  </a:lnTo>
                  <a:lnTo>
                    <a:pt x="2322" y="824"/>
                  </a:lnTo>
                  <a:cubicBezTo>
                    <a:pt x="2303" y="787"/>
                    <a:pt x="2303" y="712"/>
                    <a:pt x="2266" y="620"/>
                  </a:cubicBezTo>
                  <a:cubicBezTo>
                    <a:pt x="2229" y="546"/>
                    <a:pt x="2174" y="453"/>
                    <a:pt x="2080" y="360"/>
                  </a:cubicBezTo>
                  <a:cubicBezTo>
                    <a:pt x="2006" y="267"/>
                    <a:pt x="1894" y="193"/>
                    <a:pt x="1746" y="118"/>
                  </a:cubicBezTo>
                  <a:cubicBezTo>
                    <a:pt x="1616" y="63"/>
                    <a:pt x="1449" y="26"/>
                    <a:pt x="1282" y="7"/>
                  </a:cubicBezTo>
                  <a:cubicBezTo>
                    <a:pt x="1236" y="2"/>
                    <a:pt x="1190" y="0"/>
                    <a:pt x="1145" y="0"/>
                  </a:cubicBezTo>
                  <a:close/>
                  <a:moveTo>
                    <a:pt x="74" y="1195"/>
                  </a:moveTo>
                  <a:lnTo>
                    <a:pt x="74" y="1195"/>
                  </a:lnTo>
                  <a:cubicBezTo>
                    <a:pt x="94" y="1252"/>
                    <a:pt x="111" y="1289"/>
                    <a:pt x="149" y="1326"/>
                  </a:cubicBezTo>
                  <a:cubicBezTo>
                    <a:pt x="131" y="1289"/>
                    <a:pt x="94" y="1232"/>
                    <a:pt x="74" y="1195"/>
                  </a:cubicBezTo>
                  <a:close/>
                  <a:moveTo>
                    <a:pt x="149" y="1326"/>
                  </a:moveTo>
                  <a:cubicBezTo>
                    <a:pt x="168" y="1363"/>
                    <a:pt x="205" y="1400"/>
                    <a:pt x="242" y="1438"/>
                  </a:cubicBezTo>
                  <a:cubicBezTo>
                    <a:pt x="205" y="1400"/>
                    <a:pt x="186" y="1363"/>
                    <a:pt x="149" y="1326"/>
                  </a:cubicBezTo>
                  <a:close/>
                  <a:moveTo>
                    <a:pt x="2248" y="1178"/>
                  </a:moveTo>
                  <a:cubicBezTo>
                    <a:pt x="2211" y="1252"/>
                    <a:pt x="2154" y="1344"/>
                    <a:pt x="2080" y="1438"/>
                  </a:cubicBezTo>
                  <a:cubicBezTo>
                    <a:pt x="2174" y="1344"/>
                    <a:pt x="2229" y="1252"/>
                    <a:pt x="2248" y="1178"/>
                  </a:cubicBezTo>
                  <a:close/>
                  <a:moveTo>
                    <a:pt x="2080" y="1438"/>
                  </a:moveTo>
                  <a:cubicBezTo>
                    <a:pt x="1988" y="1512"/>
                    <a:pt x="1876" y="1604"/>
                    <a:pt x="1746" y="1660"/>
                  </a:cubicBezTo>
                  <a:cubicBezTo>
                    <a:pt x="1597" y="1735"/>
                    <a:pt x="1449" y="1772"/>
                    <a:pt x="1282" y="1790"/>
                  </a:cubicBezTo>
                  <a:cubicBezTo>
                    <a:pt x="1449" y="1772"/>
                    <a:pt x="1616" y="1735"/>
                    <a:pt x="1746" y="1678"/>
                  </a:cubicBezTo>
                  <a:cubicBezTo>
                    <a:pt x="1876" y="1604"/>
                    <a:pt x="2006" y="1530"/>
                    <a:pt x="2080" y="1438"/>
                  </a:cubicBezTo>
                  <a:close/>
                  <a:moveTo>
                    <a:pt x="242" y="1438"/>
                  </a:moveTo>
                  <a:cubicBezTo>
                    <a:pt x="371" y="1586"/>
                    <a:pt x="557" y="1678"/>
                    <a:pt x="743" y="1735"/>
                  </a:cubicBezTo>
                  <a:cubicBezTo>
                    <a:pt x="868" y="1776"/>
                    <a:pt x="1004" y="1797"/>
                    <a:pt x="1142" y="1797"/>
                  </a:cubicBezTo>
                  <a:cubicBezTo>
                    <a:pt x="1188" y="1797"/>
                    <a:pt x="1235" y="1794"/>
                    <a:pt x="1282" y="1790"/>
                  </a:cubicBezTo>
                  <a:cubicBezTo>
                    <a:pt x="1097" y="1790"/>
                    <a:pt x="911" y="1772"/>
                    <a:pt x="743" y="1715"/>
                  </a:cubicBezTo>
                  <a:cubicBezTo>
                    <a:pt x="557" y="1678"/>
                    <a:pt x="391" y="1567"/>
                    <a:pt x="242" y="1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872" y="1"/>
                  </a:moveTo>
                  <a:cubicBezTo>
                    <a:pt x="390" y="1"/>
                    <a:pt x="0" y="316"/>
                    <a:pt x="0" y="687"/>
                  </a:cubicBezTo>
                  <a:cubicBezTo>
                    <a:pt x="0" y="1059"/>
                    <a:pt x="390" y="1375"/>
                    <a:pt x="872" y="1375"/>
                  </a:cubicBezTo>
                  <a:cubicBezTo>
                    <a:pt x="1375" y="1375"/>
                    <a:pt x="1764" y="1059"/>
                    <a:pt x="1764" y="687"/>
                  </a:cubicBezTo>
                  <a:cubicBezTo>
                    <a:pt x="1764" y="316"/>
                    <a:pt x="1375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501" y="75"/>
                  </a:moveTo>
                  <a:cubicBezTo>
                    <a:pt x="483" y="75"/>
                    <a:pt x="464" y="75"/>
                    <a:pt x="446" y="93"/>
                  </a:cubicBezTo>
                  <a:cubicBezTo>
                    <a:pt x="427" y="93"/>
                    <a:pt x="390" y="112"/>
                    <a:pt x="352" y="130"/>
                  </a:cubicBezTo>
                  <a:cubicBezTo>
                    <a:pt x="315" y="149"/>
                    <a:pt x="298" y="167"/>
                    <a:pt x="260" y="204"/>
                  </a:cubicBezTo>
                  <a:cubicBezTo>
                    <a:pt x="298" y="187"/>
                    <a:pt x="335" y="167"/>
                    <a:pt x="352" y="149"/>
                  </a:cubicBezTo>
                  <a:lnTo>
                    <a:pt x="464" y="93"/>
                  </a:lnTo>
                  <a:cubicBezTo>
                    <a:pt x="483" y="93"/>
                    <a:pt x="501" y="93"/>
                    <a:pt x="501" y="75"/>
                  </a:cubicBezTo>
                  <a:close/>
                  <a:moveTo>
                    <a:pt x="260" y="204"/>
                  </a:moveTo>
                  <a:cubicBezTo>
                    <a:pt x="241" y="204"/>
                    <a:pt x="223" y="224"/>
                    <a:pt x="223" y="242"/>
                  </a:cubicBezTo>
                  <a:cubicBezTo>
                    <a:pt x="241" y="242"/>
                    <a:pt x="260" y="224"/>
                    <a:pt x="260" y="204"/>
                  </a:cubicBezTo>
                  <a:close/>
                  <a:moveTo>
                    <a:pt x="223" y="242"/>
                  </a:moveTo>
                  <a:cubicBezTo>
                    <a:pt x="204" y="242"/>
                    <a:pt x="204" y="242"/>
                    <a:pt x="186" y="261"/>
                  </a:cubicBezTo>
                  <a:lnTo>
                    <a:pt x="167" y="279"/>
                  </a:lnTo>
                  <a:cubicBezTo>
                    <a:pt x="55" y="390"/>
                    <a:pt x="0" y="539"/>
                    <a:pt x="0" y="687"/>
                  </a:cubicBezTo>
                  <a:cubicBezTo>
                    <a:pt x="0" y="539"/>
                    <a:pt x="75" y="390"/>
                    <a:pt x="186" y="279"/>
                  </a:cubicBezTo>
                  <a:lnTo>
                    <a:pt x="204" y="261"/>
                  </a:lnTo>
                  <a:cubicBezTo>
                    <a:pt x="204" y="261"/>
                    <a:pt x="223" y="261"/>
                    <a:pt x="223" y="242"/>
                  </a:cubicBezTo>
                  <a:close/>
                  <a:moveTo>
                    <a:pt x="966" y="1"/>
                  </a:moveTo>
                  <a:cubicBezTo>
                    <a:pt x="835" y="1"/>
                    <a:pt x="687" y="1"/>
                    <a:pt x="558" y="56"/>
                  </a:cubicBezTo>
                  <a:cubicBezTo>
                    <a:pt x="538" y="56"/>
                    <a:pt x="520" y="56"/>
                    <a:pt x="501" y="75"/>
                  </a:cubicBezTo>
                  <a:lnTo>
                    <a:pt x="558" y="75"/>
                  </a:lnTo>
                  <a:cubicBezTo>
                    <a:pt x="706" y="19"/>
                    <a:pt x="835" y="19"/>
                    <a:pt x="966" y="19"/>
                  </a:cubicBezTo>
                  <a:cubicBezTo>
                    <a:pt x="1095" y="38"/>
                    <a:pt x="1226" y="75"/>
                    <a:pt x="1318" y="112"/>
                  </a:cubicBezTo>
                  <a:cubicBezTo>
                    <a:pt x="1430" y="167"/>
                    <a:pt x="1504" y="224"/>
                    <a:pt x="1578" y="298"/>
                  </a:cubicBezTo>
                  <a:cubicBezTo>
                    <a:pt x="1635" y="353"/>
                    <a:pt x="1690" y="427"/>
                    <a:pt x="1709" y="484"/>
                  </a:cubicBezTo>
                  <a:cubicBezTo>
                    <a:pt x="1727" y="558"/>
                    <a:pt x="1746" y="595"/>
                    <a:pt x="1746" y="632"/>
                  </a:cubicBezTo>
                  <a:lnTo>
                    <a:pt x="1746" y="687"/>
                  </a:lnTo>
                  <a:lnTo>
                    <a:pt x="1764" y="687"/>
                  </a:lnTo>
                  <a:lnTo>
                    <a:pt x="1764" y="632"/>
                  </a:lnTo>
                  <a:cubicBezTo>
                    <a:pt x="1764" y="595"/>
                    <a:pt x="1764" y="539"/>
                    <a:pt x="1727" y="484"/>
                  </a:cubicBezTo>
                  <a:cubicBezTo>
                    <a:pt x="1709" y="409"/>
                    <a:pt x="1652" y="353"/>
                    <a:pt x="1597" y="279"/>
                  </a:cubicBezTo>
                  <a:cubicBezTo>
                    <a:pt x="1523" y="204"/>
                    <a:pt x="1449" y="149"/>
                    <a:pt x="1337" y="93"/>
                  </a:cubicBezTo>
                  <a:cubicBezTo>
                    <a:pt x="1226" y="38"/>
                    <a:pt x="1095" y="19"/>
                    <a:pt x="966" y="1"/>
                  </a:cubicBezTo>
                  <a:close/>
                  <a:moveTo>
                    <a:pt x="1764" y="744"/>
                  </a:moveTo>
                  <a:lnTo>
                    <a:pt x="1764" y="744"/>
                  </a:lnTo>
                  <a:cubicBezTo>
                    <a:pt x="1746" y="781"/>
                    <a:pt x="1746" y="836"/>
                    <a:pt x="1709" y="892"/>
                  </a:cubicBezTo>
                  <a:cubicBezTo>
                    <a:pt x="1690" y="967"/>
                    <a:pt x="1652" y="1021"/>
                    <a:pt x="1578" y="1096"/>
                  </a:cubicBezTo>
                  <a:cubicBezTo>
                    <a:pt x="1652" y="1041"/>
                    <a:pt x="1690" y="967"/>
                    <a:pt x="1727" y="892"/>
                  </a:cubicBezTo>
                  <a:cubicBezTo>
                    <a:pt x="1746" y="836"/>
                    <a:pt x="1764" y="781"/>
                    <a:pt x="1764" y="744"/>
                  </a:cubicBezTo>
                  <a:close/>
                  <a:moveTo>
                    <a:pt x="0" y="687"/>
                  </a:moveTo>
                  <a:cubicBezTo>
                    <a:pt x="0" y="855"/>
                    <a:pt x="55" y="1004"/>
                    <a:pt x="167" y="1115"/>
                  </a:cubicBezTo>
                  <a:lnTo>
                    <a:pt x="186" y="1133"/>
                  </a:lnTo>
                  <a:cubicBezTo>
                    <a:pt x="204" y="1133"/>
                    <a:pt x="204" y="1133"/>
                    <a:pt x="223" y="1152"/>
                  </a:cubicBezTo>
                  <a:lnTo>
                    <a:pt x="260" y="1189"/>
                  </a:lnTo>
                  <a:cubicBezTo>
                    <a:pt x="298" y="1207"/>
                    <a:pt x="315" y="1227"/>
                    <a:pt x="352" y="1244"/>
                  </a:cubicBezTo>
                  <a:cubicBezTo>
                    <a:pt x="390" y="1264"/>
                    <a:pt x="427" y="1281"/>
                    <a:pt x="446" y="1301"/>
                  </a:cubicBezTo>
                  <a:cubicBezTo>
                    <a:pt x="464" y="1301"/>
                    <a:pt x="483" y="1301"/>
                    <a:pt x="501" y="1319"/>
                  </a:cubicBezTo>
                  <a:cubicBezTo>
                    <a:pt x="520" y="1319"/>
                    <a:pt x="538" y="1319"/>
                    <a:pt x="558" y="1338"/>
                  </a:cubicBezTo>
                  <a:cubicBezTo>
                    <a:pt x="687" y="1375"/>
                    <a:pt x="835" y="1375"/>
                    <a:pt x="966" y="1375"/>
                  </a:cubicBezTo>
                  <a:cubicBezTo>
                    <a:pt x="1095" y="1356"/>
                    <a:pt x="1226" y="1338"/>
                    <a:pt x="1337" y="1281"/>
                  </a:cubicBezTo>
                  <a:cubicBezTo>
                    <a:pt x="1429" y="1227"/>
                    <a:pt x="1522" y="1171"/>
                    <a:pt x="1577" y="1097"/>
                  </a:cubicBezTo>
                  <a:lnTo>
                    <a:pt x="1577" y="1097"/>
                  </a:lnTo>
                  <a:cubicBezTo>
                    <a:pt x="1522" y="1171"/>
                    <a:pt x="1429" y="1227"/>
                    <a:pt x="1318" y="1281"/>
                  </a:cubicBezTo>
                  <a:cubicBezTo>
                    <a:pt x="1226" y="1319"/>
                    <a:pt x="1095" y="1356"/>
                    <a:pt x="966" y="1356"/>
                  </a:cubicBezTo>
                  <a:cubicBezTo>
                    <a:pt x="931" y="1361"/>
                    <a:pt x="896" y="1363"/>
                    <a:pt x="860" y="1363"/>
                  </a:cubicBezTo>
                  <a:cubicBezTo>
                    <a:pt x="764" y="1363"/>
                    <a:pt x="666" y="1346"/>
                    <a:pt x="558" y="1319"/>
                  </a:cubicBezTo>
                  <a:cubicBezTo>
                    <a:pt x="538" y="1319"/>
                    <a:pt x="520" y="1301"/>
                    <a:pt x="501" y="1301"/>
                  </a:cubicBezTo>
                  <a:cubicBezTo>
                    <a:pt x="483" y="1301"/>
                    <a:pt x="483" y="1281"/>
                    <a:pt x="464" y="1281"/>
                  </a:cubicBezTo>
                  <a:lnTo>
                    <a:pt x="352" y="1227"/>
                  </a:lnTo>
                  <a:cubicBezTo>
                    <a:pt x="335" y="1207"/>
                    <a:pt x="298" y="1189"/>
                    <a:pt x="260" y="1170"/>
                  </a:cubicBezTo>
                  <a:cubicBezTo>
                    <a:pt x="260" y="1152"/>
                    <a:pt x="241" y="1152"/>
                    <a:pt x="223" y="1133"/>
                  </a:cubicBezTo>
                  <a:lnTo>
                    <a:pt x="204" y="1115"/>
                  </a:lnTo>
                  <a:lnTo>
                    <a:pt x="186" y="1096"/>
                  </a:lnTo>
                  <a:cubicBezTo>
                    <a:pt x="75" y="984"/>
                    <a:pt x="0" y="836"/>
                    <a:pt x="0" y="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798083" y="5431567"/>
              <a:ext cx="64137" cy="36388"/>
            </a:xfrm>
            <a:custGeom>
              <a:avLst/>
              <a:gdLst/>
              <a:ahLst/>
              <a:cxnLst/>
              <a:rect l="l" t="t" r="r" b="b"/>
              <a:pathLst>
                <a:path w="1433" h="813" extrusionOk="0">
                  <a:moveTo>
                    <a:pt x="335" y="0"/>
                  </a:moveTo>
                  <a:cubicBezTo>
                    <a:pt x="335" y="0"/>
                    <a:pt x="1" y="483"/>
                    <a:pt x="595" y="761"/>
                  </a:cubicBezTo>
                  <a:cubicBezTo>
                    <a:pt x="671" y="797"/>
                    <a:pt x="751" y="813"/>
                    <a:pt x="829" y="813"/>
                  </a:cubicBezTo>
                  <a:cubicBezTo>
                    <a:pt x="1149" y="813"/>
                    <a:pt x="1432" y="547"/>
                    <a:pt x="1283" y="352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808914" y="5431567"/>
              <a:ext cx="49949" cy="37417"/>
            </a:xfrm>
            <a:custGeom>
              <a:avLst/>
              <a:gdLst/>
              <a:ahLst/>
              <a:cxnLst/>
              <a:rect l="l" t="t" r="r" b="b"/>
              <a:pathLst>
                <a:path w="1116" h="836" extrusionOk="0">
                  <a:moveTo>
                    <a:pt x="93" y="0"/>
                  </a:moveTo>
                  <a:cubicBezTo>
                    <a:pt x="93" y="0"/>
                    <a:pt x="75" y="18"/>
                    <a:pt x="56" y="75"/>
                  </a:cubicBezTo>
                  <a:cubicBezTo>
                    <a:pt x="93" y="18"/>
                    <a:pt x="112" y="0"/>
                    <a:pt x="112" y="0"/>
                  </a:cubicBezTo>
                  <a:close/>
                  <a:moveTo>
                    <a:pt x="56" y="75"/>
                  </a:moveTo>
                  <a:cubicBezTo>
                    <a:pt x="38" y="112"/>
                    <a:pt x="1" y="186"/>
                    <a:pt x="1" y="278"/>
                  </a:cubicBezTo>
                  <a:cubicBezTo>
                    <a:pt x="1" y="335"/>
                    <a:pt x="1" y="389"/>
                    <a:pt x="19" y="427"/>
                  </a:cubicBezTo>
                  <a:cubicBezTo>
                    <a:pt x="38" y="483"/>
                    <a:pt x="56" y="538"/>
                    <a:pt x="93" y="575"/>
                  </a:cubicBezTo>
                  <a:cubicBezTo>
                    <a:pt x="130" y="632"/>
                    <a:pt x="187" y="669"/>
                    <a:pt x="224" y="706"/>
                  </a:cubicBezTo>
                  <a:cubicBezTo>
                    <a:pt x="241" y="706"/>
                    <a:pt x="261" y="724"/>
                    <a:pt x="261" y="724"/>
                  </a:cubicBezTo>
                  <a:cubicBezTo>
                    <a:pt x="279" y="743"/>
                    <a:pt x="298" y="743"/>
                    <a:pt x="316" y="743"/>
                  </a:cubicBezTo>
                  <a:lnTo>
                    <a:pt x="279" y="706"/>
                  </a:lnTo>
                  <a:cubicBezTo>
                    <a:pt x="261" y="706"/>
                    <a:pt x="261" y="687"/>
                    <a:pt x="241" y="687"/>
                  </a:cubicBezTo>
                  <a:cubicBezTo>
                    <a:pt x="187" y="649"/>
                    <a:pt x="149" y="612"/>
                    <a:pt x="112" y="575"/>
                  </a:cubicBezTo>
                  <a:cubicBezTo>
                    <a:pt x="75" y="520"/>
                    <a:pt x="38" y="483"/>
                    <a:pt x="38" y="427"/>
                  </a:cubicBezTo>
                  <a:cubicBezTo>
                    <a:pt x="19" y="372"/>
                    <a:pt x="19" y="335"/>
                    <a:pt x="19" y="278"/>
                  </a:cubicBezTo>
                  <a:cubicBezTo>
                    <a:pt x="19" y="186"/>
                    <a:pt x="38" y="112"/>
                    <a:pt x="56" y="75"/>
                  </a:cubicBezTo>
                  <a:close/>
                  <a:moveTo>
                    <a:pt x="1041" y="335"/>
                  </a:moveTo>
                  <a:cubicBezTo>
                    <a:pt x="1021" y="335"/>
                    <a:pt x="1021" y="352"/>
                    <a:pt x="1021" y="352"/>
                  </a:cubicBezTo>
                  <a:cubicBezTo>
                    <a:pt x="1021" y="352"/>
                    <a:pt x="1021" y="372"/>
                    <a:pt x="1041" y="372"/>
                  </a:cubicBezTo>
                  <a:cubicBezTo>
                    <a:pt x="1041" y="389"/>
                    <a:pt x="1059" y="409"/>
                    <a:pt x="1059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7"/>
                    <a:pt x="1041" y="575"/>
                    <a:pt x="1004" y="612"/>
                  </a:cubicBezTo>
                  <a:cubicBezTo>
                    <a:pt x="947" y="687"/>
                    <a:pt x="855" y="743"/>
                    <a:pt x="744" y="780"/>
                  </a:cubicBezTo>
                  <a:cubicBezTo>
                    <a:pt x="687" y="798"/>
                    <a:pt x="632" y="798"/>
                    <a:pt x="576" y="798"/>
                  </a:cubicBezTo>
                  <a:cubicBezTo>
                    <a:pt x="521" y="798"/>
                    <a:pt x="464" y="798"/>
                    <a:pt x="409" y="780"/>
                  </a:cubicBezTo>
                  <a:cubicBezTo>
                    <a:pt x="390" y="761"/>
                    <a:pt x="372" y="761"/>
                    <a:pt x="353" y="761"/>
                  </a:cubicBezTo>
                  <a:lnTo>
                    <a:pt x="316" y="743"/>
                  </a:lnTo>
                  <a:lnTo>
                    <a:pt x="316" y="743"/>
                  </a:lnTo>
                  <a:lnTo>
                    <a:pt x="353" y="780"/>
                  </a:lnTo>
                  <a:cubicBezTo>
                    <a:pt x="372" y="780"/>
                    <a:pt x="372" y="780"/>
                    <a:pt x="390" y="798"/>
                  </a:cubicBezTo>
                  <a:cubicBezTo>
                    <a:pt x="447" y="817"/>
                    <a:pt x="521" y="817"/>
                    <a:pt x="576" y="835"/>
                  </a:cubicBezTo>
                  <a:cubicBezTo>
                    <a:pt x="632" y="835"/>
                    <a:pt x="707" y="817"/>
                    <a:pt x="761" y="798"/>
                  </a:cubicBezTo>
                  <a:cubicBezTo>
                    <a:pt x="873" y="780"/>
                    <a:pt x="966" y="706"/>
                    <a:pt x="1021" y="632"/>
                  </a:cubicBezTo>
                  <a:cubicBezTo>
                    <a:pt x="1059" y="612"/>
                    <a:pt x="1078" y="557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89"/>
                    <a:pt x="1078" y="372"/>
                    <a:pt x="1078" y="352"/>
                  </a:cubicBezTo>
                  <a:cubicBezTo>
                    <a:pt x="1078" y="352"/>
                    <a:pt x="1059" y="352"/>
                    <a:pt x="1059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813032" y="5419841"/>
              <a:ext cx="62437" cy="32494"/>
            </a:xfrm>
            <a:custGeom>
              <a:avLst/>
              <a:gdLst/>
              <a:ahLst/>
              <a:cxnLst/>
              <a:rect l="l" t="t" r="r" b="b"/>
              <a:pathLst>
                <a:path w="1395" h="726" extrusionOk="0">
                  <a:moveTo>
                    <a:pt x="750" y="0"/>
                  </a:moveTo>
                  <a:cubicBezTo>
                    <a:pt x="654" y="0"/>
                    <a:pt x="547" y="17"/>
                    <a:pt x="429" y="57"/>
                  </a:cubicBezTo>
                  <a:cubicBezTo>
                    <a:pt x="1" y="188"/>
                    <a:pt x="112" y="708"/>
                    <a:pt x="484" y="726"/>
                  </a:cubicBezTo>
                  <a:lnTo>
                    <a:pt x="1394" y="337"/>
                  </a:lnTo>
                  <a:cubicBezTo>
                    <a:pt x="1394" y="337"/>
                    <a:pt x="1183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818895" y="5419259"/>
              <a:ext cx="56573" cy="33971"/>
            </a:xfrm>
            <a:custGeom>
              <a:avLst/>
              <a:gdLst/>
              <a:ahLst/>
              <a:cxnLst/>
              <a:rect l="l" t="t" r="r" b="b"/>
              <a:pathLst>
                <a:path w="1264" h="759" extrusionOk="0">
                  <a:moveTo>
                    <a:pt x="1207" y="275"/>
                  </a:moveTo>
                  <a:cubicBezTo>
                    <a:pt x="1244" y="312"/>
                    <a:pt x="1263" y="350"/>
                    <a:pt x="1263" y="350"/>
                  </a:cubicBezTo>
                  <a:lnTo>
                    <a:pt x="1263" y="330"/>
                  </a:lnTo>
                  <a:lnTo>
                    <a:pt x="1207" y="275"/>
                  </a:lnTo>
                  <a:close/>
                  <a:moveTo>
                    <a:pt x="625" y="1"/>
                  </a:moveTo>
                  <a:cubicBezTo>
                    <a:pt x="595" y="1"/>
                    <a:pt x="567" y="6"/>
                    <a:pt x="538" y="15"/>
                  </a:cubicBezTo>
                  <a:cubicBezTo>
                    <a:pt x="464" y="15"/>
                    <a:pt x="409" y="33"/>
                    <a:pt x="335" y="52"/>
                  </a:cubicBezTo>
                  <a:lnTo>
                    <a:pt x="298" y="52"/>
                  </a:lnTo>
                  <a:cubicBezTo>
                    <a:pt x="278" y="70"/>
                    <a:pt x="261" y="70"/>
                    <a:pt x="241" y="70"/>
                  </a:cubicBezTo>
                  <a:cubicBezTo>
                    <a:pt x="224" y="90"/>
                    <a:pt x="186" y="107"/>
                    <a:pt x="167" y="127"/>
                  </a:cubicBezTo>
                  <a:cubicBezTo>
                    <a:pt x="112" y="164"/>
                    <a:pt x="75" y="219"/>
                    <a:pt x="38" y="275"/>
                  </a:cubicBezTo>
                  <a:cubicBezTo>
                    <a:pt x="18" y="330"/>
                    <a:pt x="1" y="387"/>
                    <a:pt x="18" y="442"/>
                  </a:cubicBezTo>
                  <a:cubicBezTo>
                    <a:pt x="18" y="498"/>
                    <a:pt x="38" y="553"/>
                    <a:pt x="75" y="590"/>
                  </a:cubicBezTo>
                  <a:cubicBezTo>
                    <a:pt x="93" y="647"/>
                    <a:pt x="130" y="684"/>
                    <a:pt x="167" y="702"/>
                  </a:cubicBezTo>
                  <a:cubicBezTo>
                    <a:pt x="204" y="721"/>
                    <a:pt x="224" y="739"/>
                    <a:pt x="261" y="739"/>
                  </a:cubicBezTo>
                  <a:cubicBezTo>
                    <a:pt x="278" y="758"/>
                    <a:pt x="278" y="758"/>
                    <a:pt x="298" y="758"/>
                  </a:cubicBezTo>
                  <a:lnTo>
                    <a:pt x="353" y="758"/>
                  </a:lnTo>
                  <a:cubicBezTo>
                    <a:pt x="353" y="758"/>
                    <a:pt x="372" y="758"/>
                    <a:pt x="372" y="739"/>
                  </a:cubicBezTo>
                  <a:cubicBezTo>
                    <a:pt x="372" y="739"/>
                    <a:pt x="372" y="721"/>
                    <a:pt x="353" y="721"/>
                  </a:cubicBezTo>
                  <a:lnTo>
                    <a:pt x="298" y="721"/>
                  </a:lnTo>
                  <a:cubicBezTo>
                    <a:pt x="298" y="721"/>
                    <a:pt x="278" y="721"/>
                    <a:pt x="278" y="702"/>
                  </a:cubicBezTo>
                  <a:cubicBezTo>
                    <a:pt x="241" y="702"/>
                    <a:pt x="224" y="684"/>
                    <a:pt x="186" y="664"/>
                  </a:cubicBezTo>
                  <a:cubicBezTo>
                    <a:pt x="149" y="647"/>
                    <a:pt x="130" y="627"/>
                    <a:pt x="93" y="572"/>
                  </a:cubicBezTo>
                  <a:cubicBezTo>
                    <a:pt x="75" y="535"/>
                    <a:pt x="56" y="498"/>
                    <a:pt x="38" y="442"/>
                  </a:cubicBezTo>
                  <a:cubicBezTo>
                    <a:pt x="38" y="387"/>
                    <a:pt x="38" y="330"/>
                    <a:pt x="75" y="275"/>
                  </a:cubicBezTo>
                  <a:cubicBezTo>
                    <a:pt x="93" y="219"/>
                    <a:pt x="130" y="182"/>
                    <a:pt x="186" y="145"/>
                  </a:cubicBezTo>
                  <a:cubicBezTo>
                    <a:pt x="204" y="127"/>
                    <a:pt x="224" y="107"/>
                    <a:pt x="261" y="90"/>
                  </a:cubicBezTo>
                  <a:cubicBezTo>
                    <a:pt x="278" y="90"/>
                    <a:pt x="278" y="90"/>
                    <a:pt x="298" y="70"/>
                  </a:cubicBezTo>
                  <a:lnTo>
                    <a:pt x="353" y="70"/>
                  </a:lnTo>
                  <a:cubicBezTo>
                    <a:pt x="409" y="52"/>
                    <a:pt x="464" y="33"/>
                    <a:pt x="538" y="33"/>
                  </a:cubicBezTo>
                  <a:cubicBezTo>
                    <a:pt x="567" y="24"/>
                    <a:pt x="595" y="20"/>
                    <a:pt x="625" y="20"/>
                  </a:cubicBezTo>
                  <a:cubicBezTo>
                    <a:pt x="655" y="20"/>
                    <a:pt x="687" y="24"/>
                    <a:pt x="724" y="33"/>
                  </a:cubicBezTo>
                  <a:cubicBezTo>
                    <a:pt x="836" y="33"/>
                    <a:pt x="947" y="90"/>
                    <a:pt x="1021" y="127"/>
                  </a:cubicBezTo>
                  <a:cubicBezTo>
                    <a:pt x="947" y="70"/>
                    <a:pt x="836" y="33"/>
                    <a:pt x="724" y="15"/>
                  </a:cubicBezTo>
                  <a:cubicBezTo>
                    <a:pt x="687" y="6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838006" y="5432060"/>
              <a:ext cx="36343" cy="41893"/>
            </a:xfrm>
            <a:custGeom>
              <a:avLst/>
              <a:gdLst/>
              <a:ahLst/>
              <a:cxnLst/>
              <a:rect l="l" t="t" r="r" b="b"/>
              <a:pathLst>
                <a:path w="812" h="936" extrusionOk="0">
                  <a:moveTo>
                    <a:pt x="297" y="1"/>
                  </a:moveTo>
                  <a:cubicBezTo>
                    <a:pt x="175" y="1"/>
                    <a:pt x="62" y="38"/>
                    <a:pt x="0" y="118"/>
                  </a:cubicBezTo>
                  <a:lnTo>
                    <a:pt x="57" y="936"/>
                  </a:lnTo>
                  <a:cubicBezTo>
                    <a:pt x="57" y="936"/>
                    <a:pt x="762" y="918"/>
                    <a:pt x="799" y="378"/>
                  </a:cubicBezTo>
                  <a:cubicBezTo>
                    <a:pt x="811" y="145"/>
                    <a:pt x="537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837201" y="5431567"/>
              <a:ext cx="37417" cy="42385"/>
            </a:xfrm>
            <a:custGeom>
              <a:avLst/>
              <a:gdLst/>
              <a:ahLst/>
              <a:cxnLst/>
              <a:rect l="l" t="t" r="r" b="b"/>
              <a:pathLst>
                <a:path w="836" h="947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29" y="18"/>
                    <a:pt x="92" y="37"/>
                    <a:pt x="75" y="55"/>
                  </a:cubicBezTo>
                  <a:cubicBezTo>
                    <a:pt x="37" y="75"/>
                    <a:pt x="18" y="92"/>
                    <a:pt x="18" y="92"/>
                  </a:cubicBezTo>
                  <a:lnTo>
                    <a:pt x="0" y="112"/>
                  </a:lnTo>
                  <a:lnTo>
                    <a:pt x="0" y="149"/>
                  </a:lnTo>
                  <a:lnTo>
                    <a:pt x="37" y="149"/>
                  </a:lnTo>
                  <a:lnTo>
                    <a:pt x="37" y="129"/>
                  </a:lnTo>
                  <a:cubicBezTo>
                    <a:pt x="55" y="112"/>
                    <a:pt x="75" y="92"/>
                    <a:pt x="92" y="92"/>
                  </a:cubicBezTo>
                  <a:cubicBezTo>
                    <a:pt x="112" y="75"/>
                    <a:pt x="149" y="55"/>
                    <a:pt x="167" y="37"/>
                  </a:cubicBezTo>
                  <a:cubicBezTo>
                    <a:pt x="204" y="37"/>
                    <a:pt x="260" y="18"/>
                    <a:pt x="297" y="18"/>
                  </a:cubicBezTo>
                  <a:cubicBezTo>
                    <a:pt x="352" y="18"/>
                    <a:pt x="389" y="37"/>
                    <a:pt x="446" y="37"/>
                  </a:cubicBezTo>
                  <a:lnTo>
                    <a:pt x="612" y="92"/>
                  </a:lnTo>
                  <a:cubicBezTo>
                    <a:pt x="669" y="129"/>
                    <a:pt x="706" y="167"/>
                    <a:pt x="743" y="204"/>
                  </a:cubicBezTo>
                  <a:cubicBezTo>
                    <a:pt x="780" y="260"/>
                    <a:pt x="817" y="315"/>
                    <a:pt x="817" y="389"/>
                  </a:cubicBezTo>
                  <a:cubicBezTo>
                    <a:pt x="798" y="446"/>
                    <a:pt x="798" y="501"/>
                    <a:pt x="761" y="557"/>
                  </a:cubicBezTo>
                  <a:cubicBezTo>
                    <a:pt x="743" y="612"/>
                    <a:pt x="706" y="669"/>
                    <a:pt x="669" y="706"/>
                  </a:cubicBezTo>
                  <a:cubicBezTo>
                    <a:pt x="575" y="798"/>
                    <a:pt x="483" y="855"/>
                    <a:pt x="389" y="872"/>
                  </a:cubicBezTo>
                  <a:cubicBezTo>
                    <a:pt x="297" y="909"/>
                    <a:pt x="223" y="929"/>
                    <a:pt x="167" y="929"/>
                  </a:cubicBezTo>
                  <a:cubicBezTo>
                    <a:pt x="223" y="929"/>
                    <a:pt x="297" y="909"/>
                    <a:pt x="389" y="892"/>
                  </a:cubicBezTo>
                  <a:cubicBezTo>
                    <a:pt x="446" y="872"/>
                    <a:pt x="483" y="855"/>
                    <a:pt x="538" y="835"/>
                  </a:cubicBezTo>
                  <a:cubicBezTo>
                    <a:pt x="594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80" y="575"/>
                  </a:cubicBezTo>
                  <a:cubicBezTo>
                    <a:pt x="817" y="520"/>
                    <a:pt x="817" y="446"/>
                    <a:pt x="835" y="389"/>
                  </a:cubicBezTo>
                  <a:cubicBezTo>
                    <a:pt x="835" y="315"/>
                    <a:pt x="817" y="241"/>
                    <a:pt x="761" y="204"/>
                  </a:cubicBezTo>
                  <a:cubicBezTo>
                    <a:pt x="724" y="149"/>
                    <a:pt x="687" y="112"/>
                    <a:pt x="632" y="75"/>
                  </a:cubicBezTo>
                  <a:cubicBezTo>
                    <a:pt x="575" y="37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  <a:moveTo>
                    <a:pt x="75" y="929"/>
                  </a:moveTo>
                  <a:lnTo>
                    <a:pt x="75" y="947"/>
                  </a:lnTo>
                  <a:cubicBezTo>
                    <a:pt x="75" y="947"/>
                    <a:pt x="112" y="947"/>
                    <a:pt x="167" y="9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584500" y="5391644"/>
              <a:ext cx="145462" cy="111446"/>
            </a:xfrm>
            <a:custGeom>
              <a:avLst/>
              <a:gdLst/>
              <a:ahLst/>
              <a:cxnLst/>
              <a:rect l="l" t="t" r="r" b="b"/>
              <a:pathLst>
                <a:path w="3250" h="2490" extrusionOk="0">
                  <a:moveTo>
                    <a:pt x="163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32"/>
                    <a:pt x="724" y="2489"/>
                    <a:pt x="1635" y="2489"/>
                  </a:cubicBezTo>
                  <a:cubicBezTo>
                    <a:pt x="2526" y="2489"/>
                    <a:pt x="3250" y="1932"/>
                    <a:pt x="3250" y="1244"/>
                  </a:cubicBezTo>
                  <a:cubicBezTo>
                    <a:pt x="3250" y="558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584500" y="5391330"/>
              <a:ext cx="146357" cy="112028"/>
            </a:xfrm>
            <a:custGeom>
              <a:avLst/>
              <a:gdLst/>
              <a:ahLst/>
              <a:cxnLst/>
              <a:rect l="l" t="t" r="r" b="b"/>
              <a:pathLst>
                <a:path w="3270" h="2503" extrusionOk="0">
                  <a:moveTo>
                    <a:pt x="3250" y="1363"/>
                  </a:moveTo>
                  <a:cubicBezTo>
                    <a:pt x="3232" y="1419"/>
                    <a:pt x="3213" y="1511"/>
                    <a:pt x="3176" y="1642"/>
                  </a:cubicBezTo>
                  <a:cubicBezTo>
                    <a:pt x="3232" y="1531"/>
                    <a:pt x="3250" y="1419"/>
                    <a:pt x="3250" y="1363"/>
                  </a:cubicBezTo>
                  <a:close/>
                  <a:moveTo>
                    <a:pt x="1616" y="1"/>
                  </a:moveTo>
                  <a:cubicBezTo>
                    <a:pt x="1419" y="1"/>
                    <a:pt x="1224" y="26"/>
                    <a:pt x="1041" y="82"/>
                  </a:cubicBezTo>
                  <a:cubicBezTo>
                    <a:pt x="781" y="174"/>
                    <a:pt x="538" y="305"/>
                    <a:pt x="335" y="491"/>
                  </a:cubicBezTo>
                  <a:cubicBezTo>
                    <a:pt x="278" y="546"/>
                    <a:pt x="241" y="602"/>
                    <a:pt x="204" y="657"/>
                  </a:cubicBezTo>
                  <a:cubicBezTo>
                    <a:pt x="149" y="714"/>
                    <a:pt x="112" y="788"/>
                    <a:pt x="93" y="843"/>
                  </a:cubicBezTo>
                  <a:cubicBezTo>
                    <a:pt x="38" y="974"/>
                    <a:pt x="1" y="1122"/>
                    <a:pt x="1" y="1251"/>
                  </a:cubicBezTo>
                  <a:cubicBezTo>
                    <a:pt x="1" y="1400"/>
                    <a:pt x="38" y="1548"/>
                    <a:pt x="93" y="1679"/>
                  </a:cubicBezTo>
                  <a:cubicBezTo>
                    <a:pt x="112" y="1734"/>
                    <a:pt x="149" y="1791"/>
                    <a:pt x="204" y="1846"/>
                  </a:cubicBezTo>
                  <a:cubicBezTo>
                    <a:pt x="167" y="1791"/>
                    <a:pt x="130" y="1734"/>
                    <a:pt x="112" y="1660"/>
                  </a:cubicBezTo>
                  <a:cubicBezTo>
                    <a:pt x="38" y="1531"/>
                    <a:pt x="18" y="1400"/>
                    <a:pt x="18" y="1251"/>
                  </a:cubicBezTo>
                  <a:cubicBezTo>
                    <a:pt x="18" y="1122"/>
                    <a:pt x="38" y="974"/>
                    <a:pt x="112" y="843"/>
                  </a:cubicBezTo>
                  <a:cubicBezTo>
                    <a:pt x="130" y="788"/>
                    <a:pt x="167" y="731"/>
                    <a:pt x="204" y="676"/>
                  </a:cubicBezTo>
                  <a:cubicBezTo>
                    <a:pt x="241" y="620"/>
                    <a:pt x="298" y="565"/>
                    <a:pt x="335" y="509"/>
                  </a:cubicBezTo>
                  <a:cubicBezTo>
                    <a:pt x="538" y="323"/>
                    <a:pt x="781" y="174"/>
                    <a:pt x="1041" y="100"/>
                  </a:cubicBezTo>
                  <a:cubicBezTo>
                    <a:pt x="1240" y="43"/>
                    <a:pt x="1439" y="19"/>
                    <a:pt x="1621" y="19"/>
                  </a:cubicBezTo>
                  <a:cubicBezTo>
                    <a:pt x="1677" y="19"/>
                    <a:pt x="1731" y="21"/>
                    <a:pt x="1783" y="26"/>
                  </a:cubicBezTo>
                  <a:cubicBezTo>
                    <a:pt x="2024" y="45"/>
                    <a:pt x="2266" y="100"/>
                    <a:pt x="2452" y="194"/>
                  </a:cubicBezTo>
                  <a:cubicBezTo>
                    <a:pt x="2638" y="286"/>
                    <a:pt x="2804" y="397"/>
                    <a:pt x="2916" y="528"/>
                  </a:cubicBezTo>
                  <a:cubicBezTo>
                    <a:pt x="3046" y="639"/>
                    <a:pt x="3121" y="769"/>
                    <a:pt x="3158" y="880"/>
                  </a:cubicBezTo>
                  <a:cubicBezTo>
                    <a:pt x="3213" y="991"/>
                    <a:pt x="3232" y="1085"/>
                    <a:pt x="3232" y="1159"/>
                  </a:cubicBezTo>
                  <a:lnTo>
                    <a:pt x="3232" y="1234"/>
                  </a:lnTo>
                  <a:lnTo>
                    <a:pt x="3232" y="1251"/>
                  </a:lnTo>
                  <a:lnTo>
                    <a:pt x="3269" y="1251"/>
                  </a:lnTo>
                  <a:lnTo>
                    <a:pt x="3269" y="1234"/>
                  </a:lnTo>
                  <a:cubicBezTo>
                    <a:pt x="3269" y="1214"/>
                    <a:pt x="3269" y="1196"/>
                    <a:pt x="3250" y="1159"/>
                  </a:cubicBezTo>
                  <a:cubicBezTo>
                    <a:pt x="3250" y="1085"/>
                    <a:pt x="3232" y="991"/>
                    <a:pt x="3195" y="880"/>
                  </a:cubicBezTo>
                  <a:cubicBezTo>
                    <a:pt x="3138" y="751"/>
                    <a:pt x="3064" y="620"/>
                    <a:pt x="2935" y="509"/>
                  </a:cubicBezTo>
                  <a:cubicBezTo>
                    <a:pt x="2823" y="379"/>
                    <a:pt x="2656" y="268"/>
                    <a:pt x="2452" y="174"/>
                  </a:cubicBezTo>
                  <a:cubicBezTo>
                    <a:pt x="2266" y="82"/>
                    <a:pt x="2043" y="26"/>
                    <a:pt x="1801" y="8"/>
                  </a:cubicBezTo>
                  <a:cubicBezTo>
                    <a:pt x="1739" y="3"/>
                    <a:pt x="1677" y="1"/>
                    <a:pt x="1616" y="1"/>
                  </a:cubicBezTo>
                  <a:close/>
                  <a:moveTo>
                    <a:pt x="204" y="1846"/>
                  </a:moveTo>
                  <a:cubicBezTo>
                    <a:pt x="241" y="1902"/>
                    <a:pt x="278" y="1957"/>
                    <a:pt x="335" y="2014"/>
                  </a:cubicBezTo>
                  <a:cubicBezTo>
                    <a:pt x="298" y="1957"/>
                    <a:pt x="241" y="1902"/>
                    <a:pt x="204" y="1846"/>
                  </a:cubicBezTo>
                  <a:close/>
                  <a:moveTo>
                    <a:pt x="3176" y="1642"/>
                  </a:moveTo>
                  <a:lnTo>
                    <a:pt x="3176" y="1642"/>
                  </a:lnTo>
                  <a:cubicBezTo>
                    <a:pt x="3121" y="1754"/>
                    <a:pt x="3046" y="1883"/>
                    <a:pt x="2935" y="1994"/>
                  </a:cubicBezTo>
                  <a:cubicBezTo>
                    <a:pt x="2804" y="2125"/>
                    <a:pt x="2638" y="2236"/>
                    <a:pt x="2452" y="2328"/>
                  </a:cubicBezTo>
                  <a:cubicBezTo>
                    <a:pt x="2656" y="2236"/>
                    <a:pt x="2804" y="2125"/>
                    <a:pt x="2935" y="2014"/>
                  </a:cubicBezTo>
                  <a:cubicBezTo>
                    <a:pt x="3046" y="1883"/>
                    <a:pt x="3138" y="1754"/>
                    <a:pt x="3176" y="1642"/>
                  </a:cubicBezTo>
                  <a:close/>
                  <a:moveTo>
                    <a:pt x="335" y="2014"/>
                  </a:moveTo>
                  <a:lnTo>
                    <a:pt x="335" y="2014"/>
                  </a:lnTo>
                  <a:cubicBezTo>
                    <a:pt x="538" y="2217"/>
                    <a:pt x="781" y="2348"/>
                    <a:pt x="1041" y="2422"/>
                  </a:cubicBezTo>
                  <a:cubicBezTo>
                    <a:pt x="1225" y="2479"/>
                    <a:pt x="1421" y="2503"/>
                    <a:pt x="1619" y="2503"/>
                  </a:cubicBezTo>
                  <a:cubicBezTo>
                    <a:pt x="1680" y="2503"/>
                    <a:pt x="1740" y="2501"/>
                    <a:pt x="1801" y="2496"/>
                  </a:cubicBezTo>
                  <a:cubicBezTo>
                    <a:pt x="2043" y="2477"/>
                    <a:pt x="2266" y="2422"/>
                    <a:pt x="2452" y="2328"/>
                  </a:cubicBezTo>
                  <a:lnTo>
                    <a:pt x="2452" y="2328"/>
                  </a:lnTo>
                  <a:cubicBezTo>
                    <a:pt x="2266" y="2403"/>
                    <a:pt x="2043" y="2477"/>
                    <a:pt x="1783" y="2496"/>
                  </a:cubicBezTo>
                  <a:cubicBezTo>
                    <a:pt x="1743" y="2499"/>
                    <a:pt x="1703" y="2501"/>
                    <a:pt x="1662" y="2501"/>
                  </a:cubicBezTo>
                  <a:cubicBezTo>
                    <a:pt x="1460" y="2501"/>
                    <a:pt x="1257" y="2465"/>
                    <a:pt x="1041" y="2403"/>
                  </a:cubicBezTo>
                  <a:cubicBezTo>
                    <a:pt x="781" y="2328"/>
                    <a:pt x="538" y="2199"/>
                    <a:pt x="335" y="20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606118" y="5408293"/>
              <a:ext cx="103121" cy="78952"/>
            </a:xfrm>
            <a:custGeom>
              <a:avLst/>
              <a:gdLst/>
              <a:ahLst/>
              <a:cxnLst/>
              <a:rect l="l" t="t" r="r" b="b"/>
              <a:pathLst>
                <a:path w="2304" h="1764" extrusionOk="0">
                  <a:moveTo>
                    <a:pt x="1152" y="0"/>
                  </a:moveTo>
                  <a:cubicBezTo>
                    <a:pt x="520" y="0"/>
                    <a:pt x="0" y="390"/>
                    <a:pt x="0" y="872"/>
                  </a:cubicBezTo>
                  <a:cubicBezTo>
                    <a:pt x="0" y="1355"/>
                    <a:pt x="520" y="1764"/>
                    <a:pt x="1152" y="1764"/>
                  </a:cubicBezTo>
                  <a:cubicBezTo>
                    <a:pt x="1783" y="1764"/>
                    <a:pt x="2303" y="1355"/>
                    <a:pt x="2303" y="872"/>
                  </a:cubicBezTo>
                  <a:cubicBezTo>
                    <a:pt x="2303" y="39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605267" y="5407935"/>
              <a:ext cx="103972" cy="79310"/>
            </a:xfrm>
            <a:custGeom>
              <a:avLst/>
              <a:gdLst/>
              <a:ahLst/>
              <a:cxnLst/>
              <a:rect l="l" t="t" r="r" b="b"/>
              <a:pathLst>
                <a:path w="2323" h="1772" extrusionOk="0">
                  <a:moveTo>
                    <a:pt x="2303" y="955"/>
                  </a:moveTo>
                  <a:cubicBezTo>
                    <a:pt x="2303" y="1011"/>
                    <a:pt x="2285" y="1066"/>
                    <a:pt x="2266" y="1160"/>
                  </a:cubicBezTo>
                  <a:cubicBezTo>
                    <a:pt x="2303" y="1066"/>
                    <a:pt x="2303" y="1011"/>
                    <a:pt x="2303" y="955"/>
                  </a:cubicBezTo>
                  <a:close/>
                  <a:moveTo>
                    <a:pt x="2080" y="1420"/>
                  </a:moveTo>
                  <a:cubicBezTo>
                    <a:pt x="2006" y="1494"/>
                    <a:pt x="1877" y="1586"/>
                    <a:pt x="1746" y="1643"/>
                  </a:cubicBezTo>
                  <a:cubicBezTo>
                    <a:pt x="1894" y="1586"/>
                    <a:pt x="2006" y="1512"/>
                    <a:pt x="2080" y="1420"/>
                  </a:cubicBezTo>
                  <a:close/>
                  <a:moveTo>
                    <a:pt x="1152" y="1"/>
                  </a:moveTo>
                  <a:cubicBezTo>
                    <a:pt x="1021" y="1"/>
                    <a:pt x="882" y="22"/>
                    <a:pt x="743" y="63"/>
                  </a:cubicBezTo>
                  <a:cubicBezTo>
                    <a:pt x="557" y="120"/>
                    <a:pt x="391" y="212"/>
                    <a:pt x="242" y="343"/>
                  </a:cubicBezTo>
                  <a:cubicBezTo>
                    <a:pt x="205" y="380"/>
                    <a:pt x="186" y="417"/>
                    <a:pt x="149" y="454"/>
                  </a:cubicBezTo>
                  <a:cubicBezTo>
                    <a:pt x="112" y="509"/>
                    <a:pt x="94" y="546"/>
                    <a:pt x="74" y="583"/>
                  </a:cubicBezTo>
                  <a:cubicBezTo>
                    <a:pt x="37" y="677"/>
                    <a:pt x="19" y="788"/>
                    <a:pt x="0" y="880"/>
                  </a:cubicBezTo>
                  <a:cubicBezTo>
                    <a:pt x="19" y="992"/>
                    <a:pt x="37" y="1085"/>
                    <a:pt x="74" y="1177"/>
                  </a:cubicBezTo>
                  <a:cubicBezTo>
                    <a:pt x="94" y="1234"/>
                    <a:pt x="131" y="1271"/>
                    <a:pt x="149" y="1308"/>
                  </a:cubicBezTo>
                  <a:cubicBezTo>
                    <a:pt x="186" y="1345"/>
                    <a:pt x="205" y="1383"/>
                    <a:pt x="242" y="1420"/>
                  </a:cubicBezTo>
                  <a:cubicBezTo>
                    <a:pt x="391" y="1568"/>
                    <a:pt x="557" y="1660"/>
                    <a:pt x="743" y="1717"/>
                  </a:cubicBezTo>
                  <a:cubicBezTo>
                    <a:pt x="929" y="1772"/>
                    <a:pt x="1114" y="1772"/>
                    <a:pt x="1282" y="1772"/>
                  </a:cubicBezTo>
                  <a:cubicBezTo>
                    <a:pt x="1449" y="1754"/>
                    <a:pt x="1617" y="1717"/>
                    <a:pt x="1746" y="1643"/>
                  </a:cubicBezTo>
                  <a:lnTo>
                    <a:pt x="1746" y="1643"/>
                  </a:lnTo>
                  <a:cubicBezTo>
                    <a:pt x="1617" y="1697"/>
                    <a:pt x="1449" y="1735"/>
                    <a:pt x="1282" y="1754"/>
                  </a:cubicBezTo>
                  <a:cubicBezTo>
                    <a:pt x="1241" y="1758"/>
                    <a:pt x="1198" y="1761"/>
                    <a:pt x="1155" y="1761"/>
                  </a:cubicBezTo>
                  <a:cubicBezTo>
                    <a:pt x="1022" y="1761"/>
                    <a:pt x="883" y="1740"/>
                    <a:pt x="743" y="1697"/>
                  </a:cubicBezTo>
                  <a:cubicBezTo>
                    <a:pt x="577" y="1643"/>
                    <a:pt x="391" y="1549"/>
                    <a:pt x="260" y="1420"/>
                  </a:cubicBezTo>
                  <a:cubicBezTo>
                    <a:pt x="223" y="1383"/>
                    <a:pt x="186" y="1345"/>
                    <a:pt x="168" y="1308"/>
                  </a:cubicBezTo>
                  <a:cubicBezTo>
                    <a:pt x="131" y="1252"/>
                    <a:pt x="112" y="1215"/>
                    <a:pt x="94" y="1177"/>
                  </a:cubicBezTo>
                  <a:cubicBezTo>
                    <a:pt x="37" y="1085"/>
                    <a:pt x="19" y="992"/>
                    <a:pt x="19" y="880"/>
                  </a:cubicBezTo>
                  <a:cubicBezTo>
                    <a:pt x="19" y="788"/>
                    <a:pt x="37" y="695"/>
                    <a:pt x="94" y="603"/>
                  </a:cubicBezTo>
                  <a:cubicBezTo>
                    <a:pt x="112" y="546"/>
                    <a:pt x="131" y="509"/>
                    <a:pt x="168" y="472"/>
                  </a:cubicBezTo>
                  <a:cubicBezTo>
                    <a:pt x="186" y="435"/>
                    <a:pt x="223" y="398"/>
                    <a:pt x="260" y="360"/>
                  </a:cubicBezTo>
                  <a:cubicBezTo>
                    <a:pt x="391" y="212"/>
                    <a:pt x="577" y="120"/>
                    <a:pt x="743" y="83"/>
                  </a:cubicBezTo>
                  <a:cubicBezTo>
                    <a:pt x="883" y="40"/>
                    <a:pt x="1022" y="19"/>
                    <a:pt x="1155" y="19"/>
                  </a:cubicBezTo>
                  <a:cubicBezTo>
                    <a:pt x="1198" y="19"/>
                    <a:pt x="1241" y="22"/>
                    <a:pt x="1282" y="26"/>
                  </a:cubicBezTo>
                  <a:cubicBezTo>
                    <a:pt x="1449" y="26"/>
                    <a:pt x="1617" y="83"/>
                    <a:pt x="1746" y="138"/>
                  </a:cubicBezTo>
                  <a:cubicBezTo>
                    <a:pt x="1877" y="194"/>
                    <a:pt x="1988" y="286"/>
                    <a:pt x="2080" y="360"/>
                  </a:cubicBezTo>
                  <a:cubicBezTo>
                    <a:pt x="2154" y="454"/>
                    <a:pt x="2211" y="546"/>
                    <a:pt x="2248" y="620"/>
                  </a:cubicBezTo>
                  <a:cubicBezTo>
                    <a:pt x="2285" y="695"/>
                    <a:pt x="2285" y="769"/>
                    <a:pt x="2303" y="806"/>
                  </a:cubicBezTo>
                  <a:lnTo>
                    <a:pt x="2303" y="863"/>
                  </a:lnTo>
                  <a:lnTo>
                    <a:pt x="2303" y="880"/>
                  </a:lnTo>
                  <a:lnTo>
                    <a:pt x="2303" y="900"/>
                  </a:lnTo>
                  <a:lnTo>
                    <a:pt x="2303" y="955"/>
                  </a:lnTo>
                  <a:cubicBezTo>
                    <a:pt x="2322" y="937"/>
                    <a:pt x="2322" y="917"/>
                    <a:pt x="2322" y="900"/>
                  </a:cubicBezTo>
                  <a:lnTo>
                    <a:pt x="2322" y="880"/>
                  </a:lnTo>
                  <a:lnTo>
                    <a:pt x="2322" y="863"/>
                  </a:lnTo>
                  <a:lnTo>
                    <a:pt x="2322" y="806"/>
                  </a:lnTo>
                  <a:cubicBezTo>
                    <a:pt x="2322" y="769"/>
                    <a:pt x="2303" y="695"/>
                    <a:pt x="2266" y="620"/>
                  </a:cubicBezTo>
                  <a:cubicBezTo>
                    <a:pt x="2229" y="528"/>
                    <a:pt x="2174" y="435"/>
                    <a:pt x="2099" y="343"/>
                  </a:cubicBezTo>
                  <a:cubicBezTo>
                    <a:pt x="2006" y="268"/>
                    <a:pt x="1894" y="175"/>
                    <a:pt x="1746" y="120"/>
                  </a:cubicBezTo>
                  <a:cubicBezTo>
                    <a:pt x="1617" y="63"/>
                    <a:pt x="1449" y="8"/>
                    <a:pt x="1282" y="8"/>
                  </a:cubicBezTo>
                  <a:cubicBezTo>
                    <a:pt x="1240" y="3"/>
                    <a:pt x="1196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617755" y="5417379"/>
              <a:ext cx="78952" cy="60781"/>
            </a:xfrm>
            <a:custGeom>
              <a:avLst/>
              <a:gdLst/>
              <a:ahLst/>
              <a:cxnLst/>
              <a:rect l="l" t="t" r="r" b="b"/>
              <a:pathLst>
                <a:path w="1764" h="1358" extrusionOk="0">
                  <a:moveTo>
                    <a:pt x="892" y="1"/>
                  </a:moveTo>
                  <a:cubicBezTo>
                    <a:pt x="409" y="1"/>
                    <a:pt x="0" y="298"/>
                    <a:pt x="0" y="669"/>
                  </a:cubicBezTo>
                  <a:cubicBezTo>
                    <a:pt x="0" y="1041"/>
                    <a:pt x="409" y="1357"/>
                    <a:pt x="892" y="1357"/>
                  </a:cubicBezTo>
                  <a:cubicBezTo>
                    <a:pt x="1375" y="1357"/>
                    <a:pt x="1764" y="1041"/>
                    <a:pt x="1764" y="669"/>
                  </a:cubicBezTo>
                  <a:cubicBezTo>
                    <a:pt x="1764" y="298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617755" y="5417066"/>
              <a:ext cx="79847" cy="61094"/>
            </a:xfrm>
            <a:custGeom>
              <a:avLst/>
              <a:gdLst/>
              <a:ahLst/>
              <a:cxnLst/>
              <a:rect l="l" t="t" r="r" b="b"/>
              <a:pathLst>
                <a:path w="1784" h="1365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538" y="45"/>
                    <a:pt x="520" y="64"/>
                    <a:pt x="520" y="64"/>
                  </a:cubicBezTo>
                  <a:cubicBezTo>
                    <a:pt x="501" y="64"/>
                    <a:pt x="483" y="82"/>
                    <a:pt x="464" y="82"/>
                  </a:cubicBezTo>
                  <a:lnTo>
                    <a:pt x="353" y="139"/>
                  </a:lnTo>
                  <a:cubicBezTo>
                    <a:pt x="298" y="176"/>
                    <a:pt x="241" y="213"/>
                    <a:pt x="186" y="268"/>
                  </a:cubicBezTo>
                  <a:cubicBezTo>
                    <a:pt x="75" y="379"/>
                    <a:pt x="0" y="528"/>
                    <a:pt x="0" y="676"/>
                  </a:cubicBezTo>
                  <a:cubicBezTo>
                    <a:pt x="0" y="844"/>
                    <a:pt x="75" y="993"/>
                    <a:pt x="186" y="1085"/>
                  </a:cubicBezTo>
                  <a:cubicBezTo>
                    <a:pt x="75" y="973"/>
                    <a:pt x="18" y="825"/>
                    <a:pt x="18" y="676"/>
                  </a:cubicBezTo>
                  <a:cubicBezTo>
                    <a:pt x="18" y="602"/>
                    <a:pt x="38" y="528"/>
                    <a:pt x="55" y="453"/>
                  </a:cubicBezTo>
                  <a:cubicBezTo>
                    <a:pt x="75" y="453"/>
                    <a:pt x="75" y="436"/>
                    <a:pt x="93" y="416"/>
                  </a:cubicBezTo>
                  <a:lnTo>
                    <a:pt x="112" y="361"/>
                  </a:lnTo>
                  <a:lnTo>
                    <a:pt x="149" y="324"/>
                  </a:lnTo>
                  <a:lnTo>
                    <a:pt x="186" y="287"/>
                  </a:lnTo>
                  <a:cubicBezTo>
                    <a:pt x="241" y="231"/>
                    <a:pt x="298" y="176"/>
                    <a:pt x="372" y="139"/>
                  </a:cubicBezTo>
                  <a:cubicBezTo>
                    <a:pt x="409" y="119"/>
                    <a:pt x="427" y="119"/>
                    <a:pt x="464" y="101"/>
                  </a:cubicBezTo>
                  <a:cubicBezTo>
                    <a:pt x="483" y="101"/>
                    <a:pt x="501" y="82"/>
                    <a:pt x="520" y="82"/>
                  </a:cubicBezTo>
                  <a:cubicBezTo>
                    <a:pt x="538" y="82"/>
                    <a:pt x="558" y="64"/>
                    <a:pt x="575" y="64"/>
                  </a:cubicBezTo>
                  <a:cubicBezTo>
                    <a:pt x="671" y="37"/>
                    <a:pt x="766" y="20"/>
                    <a:pt x="861" y="20"/>
                  </a:cubicBezTo>
                  <a:cubicBezTo>
                    <a:pt x="896" y="20"/>
                    <a:pt x="931" y="22"/>
                    <a:pt x="966" y="27"/>
                  </a:cubicBezTo>
                  <a:cubicBezTo>
                    <a:pt x="1095" y="27"/>
                    <a:pt x="1226" y="64"/>
                    <a:pt x="1338" y="119"/>
                  </a:cubicBezTo>
                  <a:cubicBezTo>
                    <a:pt x="1430" y="156"/>
                    <a:pt x="1523" y="213"/>
                    <a:pt x="1578" y="287"/>
                  </a:cubicBezTo>
                  <a:cubicBezTo>
                    <a:pt x="1653" y="361"/>
                    <a:pt x="1690" y="416"/>
                    <a:pt x="1709" y="473"/>
                  </a:cubicBezTo>
                  <a:cubicBezTo>
                    <a:pt x="1746" y="547"/>
                    <a:pt x="1746" y="602"/>
                    <a:pt x="1746" y="621"/>
                  </a:cubicBezTo>
                  <a:lnTo>
                    <a:pt x="1746" y="676"/>
                  </a:lnTo>
                  <a:lnTo>
                    <a:pt x="1783" y="676"/>
                  </a:lnTo>
                  <a:lnTo>
                    <a:pt x="1783" y="621"/>
                  </a:lnTo>
                  <a:cubicBezTo>
                    <a:pt x="1764" y="584"/>
                    <a:pt x="1764" y="528"/>
                    <a:pt x="1727" y="473"/>
                  </a:cubicBezTo>
                  <a:cubicBezTo>
                    <a:pt x="1709" y="416"/>
                    <a:pt x="1672" y="342"/>
                    <a:pt x="1598" y="268"/>
                  </a:cubicBezTo>
                  <a:cubicBezTo>
                    <a:pt x="1523" y="194"/>
                    <a:pt x="1449" y="139"/>
                    <a:pt x="1338" y="101"/>
                  </a:cubicBezTo>
                  <a:cubicBezTo>
                    <a:pt x="1226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690" y="956"/>
                    <a:pt x="1653" y="1011"/>
                    <a:pt x="1598" y="1085"/>
                  </a:cubicBezTo>
                  <a:cubicBezTo>
                    <a:pt x="1653" y="1030"/>
                    <a:pt x="1709" y="956"/>
                    <a:pt x="1727" y="881"/>
                  </a:cubicBezTo>
                  <a:close/>
                  <a:moveTo>
                    <a:pt x="186" y="1085"/>
                  </a:moveTo>
                  <a:cubicBezTo>
                    <a:pt x="241" y="1141"/>
                    <a:pt x="298" y="1196"/>
                    <a:pt x="353" y="1233"/>
                  </a:cubicBezTo>
                  <a:cubicBezTo>
                    <a:pt x="390" y="1253"/>
                    <a:pt x="427" y="1271"/>
                    <a:pt x="464" y="1271"/>
                  </a:cubicBezTo>
                  <a:cubicBezTo>
                    <a:pt x="427" y="1253"/>
                    <a:pt x="390" y="1233"/>
                    <a:pt x="372" y="1216"/>
                  </a:cubicBezTo>
                  <a:cubicBezTo>
                    <a:pt x="298" y="1179"/>
                    <a:pt x="241" y="1141"/>
                    <a:pt x="186" y="1085"/>
                  </a:cubicBezTo>
                  <a:close/>
                  <a:moveTo>
                    <a:pt x="464" y="1271"/>
                  </a:moveTo>
                  <a:cubicBezTo>
                    <a:pt x="483" y="1290"/>
                    <a:pt x="501" y="1290"/>
                    <a:pt x="520" y="1290"/>
                  </a:cubicBezTo>
                  <a:cubicBezTo>
                    <a:pt x="501" y="1290"/>
                    <a:pt x="483" y="1271"/>
                    <a:pt x="464" y="1271"/>
                  </a:cubicBezTo>
                  <a:close/>
                  <a:moveTo>
                    <a:pt x="1598" y="1085"/>
                  </a:moveTo>
                  <a:cubicBezTo>
                    <a:pt x="1523" y="1159"/>
                    <a:pt x="1430" y="1216"/>
                    <a:pt x="1338" y="1253"/>
                  </a:cubicBezTo>
                  <a:cubicBezTo>
                    <a:pt x="1226" y="1308"/>
                    <a:pt x="1115" y="1345"/>
                    <a:pt x="966" y="1345"/>
                  </a:cubicBezTo>
                  <a:cubicBezTo>
                    <a:pt x="931" y="1350"/>
                    <a:pt x="896" y="1353"/>
                    <a:pt x="861" y="1353"/>
                  </a:cubicBezTo>
                  <a:cubicBezTo>
                    <a:pt x="766" y="1353"/>
                    <a:pt x="671" y="1335"/>
                    <a:pt x="575" y="1308"/>
                  </a:cubicBezTo>
                  <a:cubicBezTo>
                    <a:pt x="558" y="1308"/>
                    <a:pt x="538" y="1290"/>
                    <a:pt x="520" y="1290"/>
                  </a:cubicBezTo>
                  <a:cubicBezTo>
                    <a:pt x="520" y="1308"/>
                    <a:pt x="538" y="1308"/>
                    <a:pt x="558" y="1308"/>
                  </a:cubicBezTo>
                  <a:cubicBezTo>
                    <a:pt x="706" y="1364"/>
                    <a:pt x="835" y="1364"/>
                    <a:pt x="984" y="1364"/>
                  </a:cubicBezTo>
                  <a:cubicBezTo>
                    <a:pt x="1115" y="1345"/>
                    <a:pt x="1226" y="1308"/>
                    <a:pt x="1338" y="1271"/>
                  </a:cubicBezTo>
                  <a:cubicBezTo>
                    <a:pt x="1449" y="1216"/>
                    <a:pt x="1523" y="1159"/>
                    <a:pt x="1598" y="10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612787" y="5433223"/>
              <a:ext cx="64048" cy="36433"/>
            </a:xfrm>
            <a:custGeom>
              <a:avLst/>
              <a:gdLst/>
              <a:ahLst/>
              <a:cxnLst/>
              <a:rect l="l" t="t" r="r" b="b"/>
              <a:pathLst>
                <a:path w="1431" h="814" extrusionOk="0">
                  <a:moveTo>
                    <a:pt x="334" y="0"/>
                  </a:moveTo>
                  <a:cubicBezTo>
                    <a:pt x="334" y="0"/>
                    <a:pt x="0" y="483"/>
                    <a:pt x="575" y="761"/>
                  </a:cubicBezTo>
                  <a:cubicBezTo>
                    <a:pt x="651" y="797"/>
                    <a:pt x="732" y="813"/>
                    <a:pt x="811" y="813"/>
                  </a:cubicBezTo>
                  <a:cubicBezTo>
                    <a:pt x="1135" y="813"/>
                    <a:pt x="1430" y="547"/>
                    <a:pt x="1281" y="35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622723" y="5433223"/>
              <a:ext cx="49949" cy="36925"/>
            </a:xfrm>
            <a:custGeom>
              <a:avLst/>
              <a:gdLst/>
              <a:ahLst/>
              <a:cxnLst/>
              <a:rect l="l" t="t" r="r" b="b"/>
              <a:pathLst>
                <a:path w="1116" h="825" extrusionOk="0">
                  <a:moveTo>
                    <a:pt x="112" y="0"/>
                  </a:moveTo>
                  <a:cubicBezTo>
                    <a:pt x="112" y="1"/>
                    <a:pt x="93" y="19"/>
                    <a:pt x="56" y="75"/>
                  </a:cubicBezTo>
                  <a:cubicBezTo>
                    <a:pt x="38" y="112"/>
                    <a:pt x="19" y="186"/>
                    <a:pt x="1" y="278"/>
                  </a:cubicBezTo>
                  <a:cubicBezTo>
                    <a:pt x="1" y="335"/>
                    <a:pt x="1" y="390"/>
                    <a:pt x="19" y="427"/>
                  </a:cubicBezTo>
                  <a:cubicBezTo>
                    <a:pt x="38" y="483"/>
                    <a:pt x="75" y="538"/>
                    <a:pt x="112" y="575"/>
                  </a:cubicBezTo>
                  <a:cubicBezTo>
                    <a:pt x="75" y="520"/>
                    <a:pt x="56" y="483"/>
                    <a:pt x="38" y="427"/>
                  </a:cubicBezTo>
                  <a:cubicBezTo>
                    <a:pt x="19" y="390"/>
                    <a:pt x="19" y="335"/>
                    <a:pt x="19" y="278"/>
                  </a:cubicBezTo>
                  <a:cubicBezTo>
                    <a:pt x="19" y="204"/>
                    <a:pt x="56" y="130"/>
                    <a:pt x="75" y="75"/>
                  </a:cubicBezTo>
                  <a:cubicBezTo>
                    <a:pt x="93" y="19"/>
                    <a:pt x="112" y="1"/>
                    <a:pt x="112" y="0"/>
                  </a:cubicBezTo>
                  <a:close/>
                  <a:moveTo>
                    <a:pt x="1041" y="335"/>
                  </a:moveTo>
                  <a:cubicBezTo>
                    <a:pt x="1022" y="335"/>
                    <a:pt x="1022" y="352"/>
                    <a:pt x="1041" y="352"/>
                  </a:cubicBezTo>
                  <a:lnTo>
                    <a:pt x="1041" y="372"/>
                  </a:lnTo>
                  <a:cubicBezTo>
                    <a:pt x="1059" y="390"/>
                    <a:pt x="1059" y="409"/>
                    <a:pt x="1078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8"/>
                    <a:pt x="1041" y="575"/>
                    <a:pt x="1004" y="612"/>
                  </a:cubicBezTo>
                  <a:cubicBezTo>
                    <a:pt x="947" y="687"/>
                    <a:pt x="855" y="743"/>
                    <a:pt x="762" y="780"/>
                  </a:cubicBezTo>
                  <a:cubicBezTo>
                    <a:pt x="707" y="798"/>
                    <a:pt x="650" y="798"/>
                    <a:pt x="576" y="798"/>
                  </a:cubicBezTo>
                  <a:cubicBezTo>
                    <a:pt x="521" y="798"/>
                    <a:pt x="464" y="798"/>
                    <a:pt x="409" y="761"/>
                  </a:cubicBezTo>
                  <a:lnTo>
                    <a:pt x="372" y="761"/>
                  </a:lnTo>
                  <a:lnTo>
                    <a:pt x="335" y="724"/>
                  </a:lnTo>
                  <a:cubicBezTo>
                    <a:pt x="316" y="724"/>
                    <a:pt x="298" y="724"/>
                    <a:pt x="279" y="706"/>
                  </a:cubicBezTo>
                  <a:cubicBezTo>
                    <a:pt x="279" y="706"/>
                    <a:pt x="261" y="687"/>
                    <a:pt x="242" y="687"/>
                  </a:cubicBezTo>
                  <a:cubicBezTo>
                    <a:pt x="204" y="650"/>
                    <a:pt x="149" y="612"/>
                    <a:pt x="112" y="575"/>
                  </a:cubicBezTo>
                  <a:lnTo>
                    <a:pt x="112" y="575"/>
                  </a:lnTo>
                  <a:cubicBezTo>
                    <a:pt x="149" y="632"/>
                    <a:pt x="187" y="669"/>
                    <a:pt x="242" y="706"/>
                  </a:cubicBezTo>
                  <a:cubicBezTo>
                    <a:pt x="242" y="706"/>
                    <a:pt x="261" y="724"/>
                    <a:pt x="279" y="724"/>
                  </a:cubicBezTo>
                  <a:cubicBezTo>
                    <a:pt x="298" y="743"/>
                    <a:pt x="298" y="743"/>
                    <a:pt x="316" y="743"/>
                  </a:cubicBezTo>
                  <a:cubicBezTo>
                    <a:pt x="353" y="761"/>
                    <a:pt x="372" y="780"/>
                    <a:pt x="409" y="780"/>
                  </a:cubicBezTo>
                  <a:cubicBezTo>
                    <a:pt x="464" y="818"/>
                    <a:pt x="521" y="818"/>
                    <a:pt x="576" y="818"/>
                  </a:cubicBezTo>
                  <a:cubicBezTo>
                    <a:pt x="597" y="823"/>
                    <a:pt x="617" y="825"/>
                    <a:pt x="636" y="825"/>
                  </a:cubicBezTo>
                  <a:cubicBezTo>
                    <a:pt x="683" y="825"/>
                    <a:pt x="723" y="812"/>
                    <a:pt x="762" y="798"/>
                  </a:cubicBezTo>
                  <a:cubicBezTo>
                    <a:pt x="873" y="780"/>
                    <a:pt x="967" y="706"/>
                    <a:pt x="1041" y="632"/>
                  </a:cubicBezTo>
                  <a:cubicBezTo>
                    <a:pt x="1059" y="612"/>
                    <a:pt x="1096" y="558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90"/>
                    <a:pt x="1096" y="372"/>
                    <a:pt x="1078" y="352"/>
                  </a:cubicBezTo>
                  <a:lnTo>
                    <a:pt x="1078" y="3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627736" y="5421810"/>
              <a:ext cx="61542" cy="32181"/>
            </a:xfrm>
            <a:custGeom>
              <a:avLst/>
              <a:gdLst/>
              <a:ahLst/>
              <a:cxnLst/>
              <a:rect l="l" t="t" r="r" b="b"/>
              <a:pathLst>
                <a:path w="1375" h="719" extrusionOk="0">
                  <a:moveTo>
                    <a:pt x="728" y="0"/>
                  </a:moveTo>
                  <a:cubicBezTo>
                    <a:pt x="637" y="0"/>
                    <a:pt x="537" y="15"/>
                    <a:pt x="427" y="50"/>
                  </a:cubicBezTo>
                  <a:cubicBezTo>
                    <a:pt x="0" y="199"/>
                    <a:pt x="92" y="701"/>
                    <a:pt x="464" y="719"/>
                  </a:cubicBezTo>
                  <a:lnTo>
                    <a:pt x="1375" y="330"/>
                  </a:lnTo>
                  <a:cubicBezTo>
                    <a:pt x="1375" y="330"/>
                    <a:pt x="1159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633509" y="5421586"/>
              <a:ext cx="53217" cy="33300"/>
            </a:xfrm>
            <a:custGeom>
              <a:avLst/>
              <a:gdLst/>
              <a:ahLst/>
              <a:cxnLst/>
              <a:rect l="l" t="t" r="r" b="b"/>
              <a:pathLst>
                <a:path w="1189" h="744" extrusionOk="0">
                  <a:moveTo>
                    <a:pt x="521" y="0"/>
                  </a:moveTo>
                  <a:cubicBezTo>
                    <a:pt x="466" y="0"/>
                    <a:pt x="391" y="18"/>
                    <a:pt x="335" y="38"/>
                  </a:cubicBezTo>
                  <a:lnTo>
                    <a:pt x="280" y="55"/>
                  </a:lnTo>
                  <a:cubicBezTo>
                    <a:pt x="261" y="55"/>
                    <a:pt x="261" y="55"/>
                    <a:pt x="243" y="75"/>
                  </a:cubicBezTo>
                  <a:cubicBezTo>
                    <a:pt x="206" y="75"/>
                    <a:pt x="186" y="93"/>
                    <a:pt x="149" y="112"/>
                  </a:cubicBezTo>
                  <a:cubicBezTo>
                    <a:pt x="94" y="149"/>
                    <a:pt x="57" y="204"/>
                    <a:pt x="38" y="260"/>
                  </a:cubicBezTo>
                  <a:cubicBezTo>
                    <a:pt x="1" y="315"/>
                    <a:pt x="1" y="372"/>
                    <a:pt x="1" y="427"/>
                  </a:cubicBezTo>
                  <a:cubicBezTo>
                    <a:pt x="1" y="483"/>
                    <a:pt x="20" y="538"/>
                    <a:pt x="57" y="595"/>
                  </a:cubicBezTo>
                  <a:cubicBezTo>
                    <a:pt x="75" y="632"/>
                    <a:pt x="112" y="669"/>
                    <a:pt x="149" y="687"/>
                  </a:cubicBezTo>
                  <a:cubicBezTo>
                    <a:pt x="186" y="706"/>
                    <a:pt x="223" y="724"/>
                    <a:pt x="243" y="724"/>
                  </a:cubicBezTo>
                  <a:cubicBezTo>
                    <a:pt x="261" y="743"/>
                    <a:pt x="280" y="743"/>
                    <a:pt x="280" y="743"/>
                  </a:cubicBezTo>
                  <a:lnTo>
                    <a:pt x="335" y="743"/>
                  </a:lnTo>
                  <a:cubicBezTo>
                    <a:pt x="354" y="743"/>
                    <a:pt x="354" y="743"/>
                    <a:pt x="354" y="724"/>
                  </a:cubicBezTo>
                  <a:cubicBezTo>
                    <a:pt x="354" y="724"/>
                    <a:pt x="354" y="706"/>
                    <a:pt x="335" y="706"/>
                  </a:cubicBezTo>
                  <a:lnTo>
                    <a:pt x="298" y="706"/>
                  </a:lnTo>
                  <a:cubicBezTo>
                    <a:pt x="280" y="706"/>
                    <a:pt x="280" y="706"/>
                    <a:pt x="261" y="687"/>
                  </a:cubicBezTo>
                  <a:cubicBezTo>
                    <a:pt x="223" y="687"/>
                    <a:pt x="206" y="669"/>
                    <a:pt x="168" y="650"/>
                  </a:cubicBezTo>
                  <a:cubicBezTo>
                    <a:pt x="149" y="632"/>
                    <a:pt x="112" y="612"/>
                    <a:pt x="75" y="575"/>
                  </a:cubicBezTo>
                  <a:cubicBezTo>
                    <a:pt x="57" y="538"/>
                    <a:pt x="38" y="483"/>
                    <a:pt x="38" y="427"/>
                  </a:cubicBezTo>
                  <a:cubicBezTo>
                    <a:pt x="20" y="372"/>
                    <a:pt x="38" y="315"/>
                    <a:pt x="57" y="278"/>
                  </a:cubicBezTo>
                  <a:cubicBezTo>
                    <a:pt x="75" y="223"/>
                    <a:pt x="112" y="167"/>
                    <a:pt x="168" y="130"/>
                  </a:cubicBezTo>
                  <a:cubicBezTo>
                    <a:pt x="186" y="112"/>
                    <a:pt x="223" y="93"/>
                    <a:pt x="243" y="93"/>
                  </a:cubicBezTo>
                  <a:cubicBezTo>
                    <a:pt x="261" y="75"/>
                    <a:pt x="280" y="75"/>
                    <a:pt x="298" y="75"/>
                  </a:cubicBezTo>
                  <a:lnTo>
                    <a:pt x="335" y="55"/>
                  </a:lnTo>
                  <a:cubicBezTo>
                    <a:pt x="391" y="38"/>
                    <a:pt x="466" y="18"/>
                    <a:pt x="521" y="18"/>
                  </a:cubicBezTo>
                  <a:lnTo>
                    <a:pt x="706" y="18"/>
                  </a:lnTo>
                  <a:cubicBezTo>
                    <a:pt x="818" y="38"/>
                    <a:pt x="929" y="75"/>
                    <a:pt x="1003" y="130"/>
                  </a:cubicBezTo>
                  <a:cubicBezTo>
                    <a:pt x="1097" y="167"/>
                    <a:pt x="1152" y="223"/>
                    <a:pt x="1189" y="260"/>
                  </a:cubicBezTo>
                  <a:lnTo>
                    <a:pt x="1189" y="260"/>
                  </a:lnTo>
                  <a:cubicBezTo>
                    <a:pt x="1152" y="223"/>
                    <a:pt x="1097" y="167"/>
                    <a:pt x="1023" y="112"/>
                  </a:cubicBezTo>
                  <a:cubicBezTo>
                    <a:pt x="929" y="55"/>
                    <a:pt x="818" y="18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651815" y="5433716"/>
              <a:ext cx="36925" cy="41087"/>
            </a:xfrm>
            <a:custGeom>
              <a:avLst/>
              <a:gdLst/>
              <a:ahLst/>
              <a:cxnLst/>
              <a:rect l="l" t="t" r="r" b="b"/>
              <a:pathLst>
                <a:path w="825" h="918" extrusionOk="0">
                  <a:moveTo>
                    <a:pt x="301" y="1"/>
                  </a:moveTo>
                  <a:cubicBezTo>
                    <a:pt x="177" y="1"/>
                    <a:pt x="63" y="38"/>
                    <a:pt x="0" y="119"/>
                  </a:cubicBezTo>
                  <a:lnTo>
                    <a:pt x="57" y="918"/>
                  </a:lnTo>
                  <a:cubicBezTo>
                    <a:pt x="57" y="918"/>
                    <a:pt x="780" y="918"/>
                    <a:pt x="799" y="379"/>
                  </a:cubicBezTo>
                  <a:cubicBezTo>
                    <a:pt x="824" y="145"/>
                    <a:pt x="546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651009" y="5433223"/>
              <a:ext cx="37417" cy="41580"/>
            </a:xfrm>
            <a:custGeom>
              <a:avLst/>
              <a:gdLst/>
              <a:ahLst/>
              <a:cxnLst/>
              <a:rect l="l" t="t" r="r" b="b"/>
              <a:pathLst>
                <a:path w="836" h="929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30" y="18"/>
                    <a:pt x="92" y="38"/>
                    <a:pt x="75" y="55"/>
                  </a:cubicBezTo>
                  <a:lnTo>
                    <a:pt x="18" y="112"/>
                  </a:lnTo>
                  <a:lnTo>
                    <a:pt x="0" y="112"/>
                  </a:lnTo>
                  <a:lnTo>
                    <a:pt x="0" y="130"/>
                  </a:lnTo>
                  <a:lnTo>
                    <a:pt x="0" y="149"/>
                  </a:lnTo>
                  <a:lnTo>
                    <a:pt x="37" y="149"/>
                  </a:lnTo>
                  <a:cubicBezTo>
                    <a:pt x="37" y="130"/>
                    <a:pt x="37" y="130"/>
                    <a:pt x="55" y="130"/>
                  </a:cubicBezTo>
                  <a:cubicBezTo>
                    <a:pt x="55" y="112"/>
                    <a:pt x="75" y="112"/>
                    <a:pt x="92" y="92"/>
                  </a:cubicBez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5" y="38"/>
                  </a:cubicBezTo>
                  <a:lnTo>
                    <a:pt x="464" y="38"/>
                  </a:lnTo>
                  <a:cubicBezTo>
                    <a:pt x="501" y="55"/>
                    <a:pt x="557" y="75"/>
                    <a:pt x="612" y="92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0"/>
                    <a:pt x="817" y="315"/>
                    <a:pt x="817" y="390"/>
                  </a:cubicBezTo>
                  <a:cubicBezTo>
                    <a:pt x="817" y="446"/>
                    <a:pt x="798" y="501"/>
                    <a:pt x="780" y="558"/>
                  </a:cubicBezTo>
                  <a:cubicBezTo>
                    <a:pt x="743" y="612"/>
                    <a:pt x="724" y="669"/>
                    <a:pt x="669" y="706"/>
                  </a:cubicBezTo>
                  <a:cubicBezTo>
                    <a:pt x="595" y="798"/>
                    <a:pt x="483" y="835"/>
                    <a:pt x="390" y="872"/>
                  </a:cubicBezTo>
                  <a:cubicBezTo>
                    <a:pt x="297" y="910"/>
                    <a:pt x="223" y="910"/>
                    <a:pt x="167" y="929"/>
                  </a:cubicBezTo>
                  <a:cubicBezTo>
                    <a:pt x="223" y="929"/>
                    <a:pt x="297" y="910"/>
                    <a:pt x="390" y="892"/>
                  </a:cubicBezTo>
                  <a:cubicBezTo>
                    <a:pt x="446" y="872"/>
                    <a:pt x="483" y="855"/>
                    <a:pt x="538" y="818"/>
                  </a:cubicBezTo>
                  <a:cubicBezTo>
                    <a:pt x="595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98" y="575"/>
                  </a:cubicBezTo>
                  <a:cubicBezTo>
                    <a:pt x="817" y="520"/>
                    <a:pt x="835" y="446"/>
                    <a:pt x="835" y="390"/>
                  </a:cubicBezTo>
                  <a:cubicBezTo>
                    <a:pt x="835" y="315"/>
                    <a:pt x="817" y="241"/>
                    <a:pt x="780" y="204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5" y="55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379152" y="5372487"/>
              <a:ext cx="145551" cy="109790"/>
            </a:xfrm>
            <a:custGeom>
              <a:avLst/>
              <a:gdLst/>
              <a:ahLst/>
              <a:cxnLst/>
              <a:rect l="l" t="t" r="r" b="b"/>
              <a:pathLst>
                <a:path w="3252" h="2453" extrusionOk="0">
                  <a:moveTo>
                    <a:pt x="1617" y="1"/>
                  </a:moveTo>
                  <a:cubicBezTo>
                    <a:pt x="726" y="1"/>
                    <a:pt x="1" y="558"/>
                    <a:pt x="1" y="1227"/>
                  </a:cubicBezTo>
                  <a:cubicBezTo>
                    <a:pt x="1" y="1895"/>
                    <a:pt x="726" y="2452"/>
                    <a:pt x="1617" y="2452"/>
                  </a:cubicBezTo>
                  <a:cubicBezTo>
                    <a:pt x="2509" y="2452"/>
                    <a:pt x="3251" y="1895"/>
                    <a:pt x="3251" y="1227"/>
                  </a:cubicBezTo>
                  <a:cubicBezTo>
                    <a:pt x="3251" y="558"/>
                    <a:pt x="2509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378347" y="5372219"/>
              <a:ext cx="146357" cy="110372"/>
            </a:xfrm>
            <a:custGeom>
              <a:avLst/>
              <a:gdLst/>
              <a:ahLst/>
              <a:cxnLst/>
              <a:rect l="l" t="t" r="r" b="b"/>
              <a:pathLst>
                <a:path w="3270" h="2466" extrusionOk="0">
                  <a:moveTo>
                    <a:pt x="1630" y="1"/>
                  </a:moveTo>
                  <a:cubicBezTo>
                    <a:pt x="1439" y="1"/>
                    <a:pt x="1240" y="24"/>
                    <a:pt x="1041" y="81"/>
                  </a:cubicBezTo>
                  <a:cubicBezTo>
                    <a:pt x="799" y="156"/>
                    <a:pt x="539" y="286"/>
                    <a:pt x="335" y="490"/>
                  </a:cubicBezTo>
                  <a:cubicBezTo>
                    <a:pt x="298" y="527"/>
                    <a:pt x="242" y="583"/>
                    <a:pt x="205" y="638"/>
                  </a:cubicBezTo>
                  <a:cubicBezTo>
                    <a:pt x="167" y="695"/>
                    <a:pt x="130" y="750"/>
                    <a:pt x="93" y="824"/>
                  </a:cubicBezTo>
                  <a:cubicBezTo>
                    <a:pt x="38" y="955"/>
                    <a:pt x="1" y="1084"/>
                    <a:pt x="1" y="1233"/>
                  </a:cubicBezTo>
                  <a:cubicBezTo>
                    <a:pt x="1" y="1381"/>
                    <a:pt x="38" y="1512"/>
                    <a:pt x="93" y="1641"/>
                  </a:cubicBezTo>
                  <a:cubicBezTo>
                    <a:pt x="130" y="1715"/>
                    <a:pt x="167" y="1772"/>
                    <a:pt x="205" y="1827"/>
                  </a:cubicBezTo>
                  <a:cubicBezTo>
                    <a:pt x="242" y="1883"/>
                    <a:pt x="298" y="1938"/>
                    <a:pt x="353" y="1975"/>
                  </a:cubicBezTo>
                  <a:cubicBezTo>
                    <a:pt x="298" y="1921"/>
                    <a:pt x="261" y="1864"/>
                    <a:pt x="224" y="1809"/>
                  </a:cubicBezTo>
                  <a:lnTo>
                    <a:pt x="112" y="1641"/>
                  </a:lnTo>
                  <a:cubicBezTo>
                    <a:pt x="56" y="1512"/>
                    <a:pt x="19" y="1381"/>
                    <a:pt x="19" y="1233"/>
                  </a:cubicBezTo>
                  <a:cubicBezTo>
                    <a:pt x="19" y="1084"/>
                    <a:pt x="56" y="955"/>
                    <a:pt x="112" y="824"/>
                  </a:cubicBezTo>
                  <a:lnTo>
                    <a:pt x="224" y="658"/>
                  </a:lnTo>
                  <a:cubicBezTo>
                    <a:pt x="261" y="601"/>
                    <a:pt x="298" y="546"/>
                    <a:pt x="353" y="490"/>
                  </a:cubicBezTo>
                  <a:cubicBezTo>
                    <a:pt x="558" y="304"/>
                    <a:pt x="799" y="175"/>
                    <a:pt x="1059" y="101"/>
                  </a:cubicBezTo>
                  <a:cubicBezTo>
                    <a:pt x="1243" y="44"/>
                    <a:pt x="1438" y="19"/>
                    <a:pt x="1627" y="19"/>
                  </a:cubicBezTo>
                  <a:cubicBezTo>
                    <a:pt x="1686" y="19"/>
                    <a:pt x="1744" y="22"/>
                    <a:pt x="1802" y="26"/>
                  </a:cubicBezTo>
                  <a:cubicBezTo>
                    <a:pt x="2044" y="44"/>
                    <a:pt x="2267" y="101"/>
                    <a:pt x="2452" y="193"/>
                  </a:cubicBezTo>
                  <a:cubicBezTo>
                    <a:pt x="2638" y="267"/>
                    <a:pt x="2804" y="378"/>
                    <a:pt x="2916" y="509"/>
                  </a:cubicBezTo>
                  <a:cubicBezTo>
                    <a:pt x="3047" y="621"/>
                    <a:pt x="3121" y="750"/>
                    <a:pt x="3176" y="861"/>
                  </a:cubicBezTo>
                  <a:cubicBezTo>
                    <a:pt x="3213" y="973"/>
                    <a:pt x="3232" y="1066"/>
                    <a:pt x="3250" y="1141"/>
                  </a:cubicBezTo>
                  <a:lnTo>
                    <a:pt x="3250" y="1215"/>
                  </a:lnTo>
                  <a:lnTo>
                    <a:pt x="3250" y="1233"/>
                  </a:lnTo>
                  <a:lnTo>
                    <a:pt x="3250" y="1252"/>
                  </a:lnTo>
                  <a:lnTo>
                    <a:pt x="3250" y="1326"/>
                  </a:lnTo>
                  <a:cubicBezTo>
                    <a:pt x="3269" y="1307"/>
                    <a:pt x="3269" y="1270"/>
                    <a:pt x="3269" y="1252"/>
                  </a:cubicBezTo>
                  <a:lnTo>
                    <a:pt x="3269" y="1233"/>
                  </a:lnTo>
                  <a:lnTo>
                    <a:pt x="3269" y="1215"/>
                  </a:lnTo>
                  <a:lnTo>
                    <a:pt x="3269" y="1141"/>
                  </a:lnTo>
                  <a:cubicBezTo>
                    <a:pt x="3250" y="1066"/>
                    <a:pt x="3250" y="973"/>
                    <a:pt x="3195" y="861"/>
                  </a:cubicBezTo>
                  <a:cubicBezTo>
                    <a:pt x="3139" y="732"/>
                    <a:pt x="3064" y="601"/>
                    <a:pt x="2935" y="490"/>
                  </a:cubicBezTo>
                  <a:cubicBezTo>
                    <a:pt x="2824" y="361"/>
                    <a:pt x="2656" y="249"/>
                    <a:pt x="2452" y="175"/>
                  </a:cubicBezTo>
                  <a:cubicBezTo>
                    <a:pt x="2267" y="81"/>
                    <a:pt x="2044" y="26"/>
                    <a:pt x="1802" y="7"/>
                  </a:cubicBezTo>
                  <a:cubicBezTo>
                    <a:pt x="1745" y="3"/>
                    <a:pt x="1688" y="1"/>
                    <a:pt x="1630" y="1"/>
                  </a:cubicBezTo>
                  <a:close/>
                  <a:moveTo>
                    <a:pt x="353" y="1975"/>
                  </a:moveTo>
                  <a:lnTo>
                    <a:pt x="353" y="1975"/>
                  </a:lnTo>
                  <a:cubicBezTo>
                    <a:pt x="539" y="2181"/>
                    <a:pt x="799" y="2310"/>
                    <a:pt x="1041" y="2384"/>
                  </a:cubicBezTo>
                  <a:cubicBezTo>
                    <a:pt x="1239" y="2441"/>
                    <a:pt x="1437" y="2465"/>
                    <a:pt x="1627" y="2465"/>
                  </a:cubicBezTo>
                  <a:cubicBezTo>
                    <a:pt x="1686" y="2465"/>
                    <a:pt x="1744" y="2463"/>
                    <a:pt x="1802" y="2458"/>
                  </a:cubicBezTo>
                  <a:cubicBezTo>
                    <a:pt x="2044" y="2441"/>
                    <a:pt x="2267" y="2384"/>
                    <a:pt x="2452" y="2292"/>
                  </a:cubicBezTo>
                  <a:lnTo>
                    <a:pt x="2452" y="2292"/>
                  </a:lnTo>
                  <a:cubicBezTo>
                    <a:pt x="2267" y="2366"/>
                    <a:pt x="2044" y="2421"/>
                    <a:pt x="1802" y="2441"/>
                  </a:cubicBezTo>
                  <a:cubicBezTo>
                    <a:pt x="1745" y="2445"/>
                    <a:pt x="1688" y="2447"/>
                    <a:pt x="1630" y="2447"/>
                  </a:cubicBezTo>
                  <a:cubicBezTo>
                    <a:pt x="1439" y="2447"/>
                    <a:pt x="1240" y="2423"/>
                    <a:pt x="1041" y="2366"/>
                  </a:cubicBezTo>
                  <a:cubicBezTo>
                    <a:pt x="799" y="2292"/>
                    <a:pt x="558" y="2161"/>
                    <a:pt x="353" y="19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399965" y="5388332"/>
              <a:ext cx="103121" cy="78191"/>
            </a:xfrm>
            <a:custGeom>
              <a:avLst/>
              <a:gdLst/>
              <a:ahLst/>
              <a:cxnLst/>
              <a:rect l="l" t="t" r="r" b="b"/>
              <a:pathLst>
                <a:path w="2304" h="1747" extrusionOk="0">
                  <a:moveTo>
                    <a:pt x="1152" y="1"/>
                  </a:moveTo>
                  <a:cubicBezTo>
                    <a:pt x="521" y="1"/>
                    <a:pt x="1" y="390"/>
                    <a:pt x="1" y="873"/>
                  </a:cubicBezTo>
                  <a:cubicBezTo>
                    <a:pt x="1" y="1355"/>
                    <a:pt x="521" y="1746"/>
                    <a:pt x="1152" y="1746"/>
                  </a:cubicBezTo>
                  <a:cubicBezTo>
                    <a:pt x="1784" y="1746"/>
                    <a:pt x="2304" y="1355"/>
                    <a:pt x="2304" y="873"/>
                  </a:cubicBezTo>
                  <a:cubicBezTo>
                    <a:pt x="2304" y="390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399965" y="5388018"/>
              <a:ext cx="103927" cy="78505"/>
            </a:xfrm>
            <a:custGeom>
              <a:avLst/>
              <a:gdLst/>
              <a:ahLst/>
              <a:cxnLst/>
              <a:rect l="l" t="t" r="r" b="b"/>
              <a:pathLst>
                <a:path w="2322" h="1754" extrusionOk="0">
                  <a:moveTo>
                    <a:pt x="2304" y="954"/>
                  </a:moveTo>
                  <a:lnTo>
                    <a:pt x="2304" y="954"/>
                  </a:lnTo>
                  <a:cubicBezTo>
                    <a:pt x="2284" y="991"/>
                    <a:pt x="2284" y="1065"/>
                    <a:pt x="2247" y="1140"/>
                  </a:cubicBezTo>
                  <a:cubicBezTo>
                    <a:pt x="2284" y="1065"/>
                    <a:pt x="2304" y="991"/>
                    <a:pt x="2304" y="954"/>
                  </a:cubicBezTo>
                  <a:close/>
                  <a:moveTo>
                    <a:pt x="2247" y="1140"/>
                  </a:moveTo>
                  <a:lnTo>
                    <a:pt x="2247" y="1140"/>
                  </a:lnTo>
                  <a:cubicBezTo>
                    <a:pt x="2210" y="1233"/>
                    <a:pt x="2155" y="1308"/>
                    <a:pt x="2061" y="1400"/>
                  </a:cubicBezTo>
                  <a:cubicBezTo>
                    <a:pt x="1987" y="1493"/>
                    <a:pt x="1876" y="1568"/>
                    <a:pt x="1727" y="1622"/>
                  </a:cubicBezTo>
                  <a:cubicBezTo>
                    <a:pt x="1876" y="1568"/>
                    <a:pt x="1987" y="1493"/>
                    <a:pt x="2081" y="1400"/>
                  </a:cubicBezTo>
                  <a:cubicBezTo>
                    <a:pt x="2155" y="1325"/>
                    <a:pt x="2210" y="1233"/>
                    <a:pt x="2247" y="1140"/>
                  </a:cubicBezTo>
                  <a:close/>
                  <a:moveTo>
                    <a:pt x="1134" y="0"/>
                  </a:moveTo>
                  <a:cubicBezTo>
                    <a:pt x="1003" y="0"/>
                    <a:pt x="868" y="21"/>
                    <a:pt x="744" y="63"/>
                  </a:cubicBezTo>
                  <a:cubicBezTo>
                    <a:pt x="558" y="119"/>
                    <a:pt x="372" y="211"/>
                    <a:pt x="241" y="342"/>
                  </a:cubicBezTo>
                  <a:cubicBezTo>
                    <a:pt x="167" y="416"/>
                    <a:pt x="112" y="490"/>
                    <a:pt x="56" y="583"/>
                  </a:cubicBezTo>
                  <a:cubicBezTo>
                    <a:pt x="19" y="676"/>
                    <a:pt x="1" y="788"/>
                    <a:pt x="1" y="880"/>
                  </a:cubicBezTo>
                  <a:cubicBezTo>
                    <a:pt x="1" y="973"/>
                    <a:pt x="19" y="1085"/>
                    <a:pt x="56" y="1177"/>
                  </a:cubicBezTo>
                  <a:cubicBezTo>
                    <a:pt x="112" y="1270"/>
                    <a:pt x="167" y="1345"/>
                    <a:pt x="241" y="1419"/>
                  </a:cubicBezTo>
                  <a:cubicBezTo>
                    <a:pt x="372" y="1548"/>
                    <a:pt x="558" y="1642"/>
                    <a:pt x="744" y="1697"/>
                  </a:cubicBezTo>
                  <a:cubicBezTo>
                    <a:pt x="910" y="1753"/>
                    <a:pt x="1096" y="1753"/>
                    <a:pt x="1264" y="1753"/>
                  </a:cubicBezTo>
                  <a:cubicBezTo>
                    <a:pt x="1449" y="1734"/>
                    <a:pt x="1598" y="1697"/>
                    <a:pt x="1727" y="1622"/>
                  </a:cubicBezTo>
                  <a:lnTo>
                    <a:pt x="1727" y="1622"/>
                  </a:lnTo>
                  <a:cubicBezTo>
                    <a:pt x="1598" y="1679"/>
                    <a:pt x="1430" y="1734"/>
                    <a:pt x="1264" y="1734"/>
                  </a:cubicBezTo>
                  <a:cubicBezTo>
                    <a:pt x="1221" y="1739"/>
                    <a:pt x="1178" y="1741"/>
                    <a:pt x="1134" y="1741"/>
                  </a:cubicBezTo>
                  <a:cubicBezTo>
                    <a:pt x="1003" y="1741"/>
                    <a:pt x="868" y="1720"/>
                    <a:pt x="744" y="1679"/>
                  </a:cubicBezTo>
                  <a:cubicBezTo>
                    <a:pt x="558" y="1622"/>
                    <a:pt x="390" y="1530"/>
                    <a:pt x="241" y="1400"/>
                  </a:cubicBezTo>
                  <a:cubicBezTo>
                    <a:pt x="187" y="1325"/>
                    <a:pt x="112" y="1251"/>
                    <a:pt x="75" y="1159"/>
                  </a:cubicBezTo>
                  <a:cubicBezTo>
                    <a:pt x="38" y="1085"/>
                    <a:pt x="19" y="973"/>
                    <a:pt x="19" y="880"/>
                  </a:cubicBezTo>
                  <a:cubicBezTo>
                    <a:pt x="19" y="788"/>
                    <a:pt x="38" y="676"/>
                    <a:pt x="75" y="602"/>
                  </a:cubicBezTo>
                  <a:cubicBezTo>
                    <a:pt x="112" y="508"/>
                    <a:pt x="187" y="434"/>
                    <a:pt x="241" y="360"/>
                  </a:cubicBezTo>
                  <a:cubicBezTo>
                    <a:pt x="390" y="230"/>
                    <a:pt x="558" y="137"/>
                    <a:pt x="744" y="82"/>
                  </a:cubicBezTo>
                  <a:cubicBezTo>
                    <a:pt x="869" y="39"/>
                    <a:pt x="1005" y="19"/>
                    <a:pt x="1136" y="19"/>
                  </a:cubicBezTo>
                  <a:cubicBezTo>
                    <a:pt x="1179" y="19"/>
                    <a:pt x="1222" y="21"/>
                    <a:pt x="1264" y="25"/>
                  </a:cubicBezTo>
                  <a:cubicBezTo>
                    <a:pt x="1430" y="45"/>
                    <a:pt x="1598" y="82"/>
                    <a:pt x="1727" y="137"/>
                  </a:cubicBezTo>
                  <a:cubicBezTo>
                    <a:pt x="1858" y="211"/>
                    <a:pt x="1969" y="285"/>
                    <a:pt x="2061" y="360"/>
                  </a:cubicBezTo>
                  <a:cubicBezTo>
                    <a:pt x="2155" y="453"/>
                    <a:pt x="2210" y="545"/>
                    <a:pt x="2229" y="620"/>
                  </a:cubicBezTo>
                  <a:cubicBezTo>
                    <a:pt x="2266" y="694"/>
                    <a:pt x="2284" y="768"/>
                    <a:pt x="2284" y="805"/>
                  </a:cubicBezTo>
                  <a:lnTo>
                    <a:pt x="2284" y="862"/>
                  </a:lnTo>
                  <a:lnTo>
                    <a:pt x="2284" y="880"/>
                  </a:lnTo>
                  <a:lnTo>
                    <a:pt x="2321" y="880"/>
                  </a:lnTo>
                  <a:lnTo>
                    <a:pt x="2321" y="862"/>
                  </a:lnTo>
                  <a:cubicBezTo>
                    <a:pt x="2321" y="843"/>
                    <a:pt x="2321" y="825"/>
                    <a:pt x="2304" y="805"/>
                  </a:cubicBezTo>
                  <a:cubicBezTo>
                    <a:pt x="2304" y="768"/>
                    <a:pt x="2284" y="694"/>
                    <a:pt x="2266" y="602"/>
                  </a:cubicBezTo>
                  <a:cubicBezTo>
                    <a:pt x="2229" y="528"/>
                    <a:pt x="2173" y="434"/>
                    <a:pt x="2081" y="342"/>
                  </a:cubicBezTo>
                  <a:cubicBezTo>
                    <a:pt x="1987" y="268"/>
                    <a:pt x="1876" y="193"/>
                    <a:pt x="1746" y="119"/>
                  </a:cubicBezTo>
                  <a:cubicBezTo>
                    <a:pt x="1598" y="63"/>
                    <a:pt x="1449" y="25"/>
                    <a:pt x="1264" y="8"/>
                  </a:cubicBezTo>
                  <a:cubicBezTo>
                    <a:pt x="1221" y="3"/>
                    <a:pt x="1178" y="0"/>
                    <a:pt x="1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412407" y="5397462"/>
              <a:ext cx="79042" cy="59886"/>
            </a:xfrm>
            <a:custGeom>
              <a:avLst/>
              <a:gdLst/>
              <a:ahLst/>
              <a:cxnLst/>
              <a:rect l="l" t="t" r="r" b="b"/>
              <a:pathLst>
                <a:path w="1766" h="1338" extrusionOk="0">
                  <a:moveTo>
                    <a:pt x="874" y="0"/>
                  </a:moveTo>
                  <a:cubicBezTo>
                    <a:pt x="391" y="0"/>
                    <a:pt x="1" y="297"/>
                    <a:pt x="1" y="669"/>
                  </a:cubicBezTo>
                  <a:cubicBezTo>
                    <a:pt x="1" y="1040"/>
                    <a:pt x="391" y="1337"/>
                    <a:pt x="874" y="1337"/>
                  </a:cubicBezTo>
                  <a:cubicBezTo>
                    <a:pt x="1357" y="1337"/>
                    <a:pt x="1766" y="1040"/>
                    <a:pt x="1766" y="669"/>
                  </a:cubicBezTo>
                  <a:cubicBezTo>
                    <a:pt x="1766" y="297"/>
                    <a:pt x="1357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411602" y="5397149"/>
              <a:ext cx="79847" cy="60199"/>
            </a:xfrm>
            <a:custGeom>
              <a:avLst/>
              <a:gdLst/>
              <a:ahLst/>
              <a:cxnLst/>
              <a:rect l="l" t="t" r="r" b="b"/>
              <a:pathLst>
                <a:path w="1784" h="1345" extrusionOk="0">
                  <a:moveTo>
                    <a:pt x="878" y="0"/>
                  </a:moveTo>
                  <a:cubicBezTo>
                    <a:pt x="777" y="0"/>
                    <a:pt x="672" y="17"/>
                    <a:pt x="576" y="44"/>
                  </a:cubicBezTo>
                  <a:cubicBezTo>
                    <a:pt x="558" y="44"/>
                    <a:pt x="558" y="64"/>
                    <a:pt x="539" y="64"/>
                  </a:cubicBezTo>
                  <a:lnTo>
                    <a:pt x="521" y="64"/>
                  </a:lnTo>
                  <a:cubicBezTo>
                    <a:pt x="501" y="81"/>
                    <a:pt x="484" y="81"/>
                    <a:pt x="464" y="81"/>
                  </a:cubicBezTo>
                  <a:cubicBezTo>
                    <a:pt x="427" y="101"/>
                    <a:pt x="409" y="119"/>
                    <a:pt x="372" y="138"/>
                  </a:cubicBezTo>
                  <a:cubicBezTo>
                    <a:pt x="298" y="175"/>
                    <a:pt x="241" y="212"/>
                    <a:pt x="187" y="267"/>
                  </a:cubicBezTo>
                  <a:cubicBezTo>
                    <a:pt x="75" y="379"/>
                    <a:pt x="1" y="527"/>
                    <a:pt x="1" y="676"/>
                  </a:cubicBezTo>
                  <a:cubicBezTo>
                    <a:pt x="1" y="824"/>
                    <a:pt x="75" y="973"/>
                    <a:pt x="187" y="1084"/>
                  </a:cubicBezTo>
                  <a:cubicBezTo>
                    <a:pt x="241" y="1141"/>
                    <a:pt x="298" y="1178"/>
                    <a:pt x="372" y="1215"/>
                  </a:cubicBezTo>
                  <a:cubicBezTo>
                    <a:pt x="316" y="1178"/>
                    <a:pt x="261" y="1121"/>
                    <a:pt x="204" y="1066"/>
                  </a:cubicBezTo>
                  <a:cubicBezTo>
                    <a:pt x="93" y="973"/>
                    <a:pt x="19" y="824"/>
                    <a:pt x="19" y="676"/>
                  </a:cubicBezTo>
                  <a:cubicBezTo>
                    <a:pt x="19" y="527"/>
                    <a:pt x="93" y="379"/>
                    <a:pt x="204" y="286"/>
                  </a:cubicBezTo>
                  <a:cubicBezTo>
                    <a:pt x="261" y="230"/>
                    <a:pt x="316" y="175"/>
                    <a:pt x="372" y="156"/>
                  </a:cubicBezTo>
                  <a:lnTo>
                    <a:pt x="484" y="101"/>
                  </a:lnTo>
                  <a:cubicBezTo>
                    <a:pt x="501" y="101"/>
                    <a:pt x="501" y="81"/>
                    <a:pt x="521" y="81"/>
                  </a:cubicBezTo>
                  <a:lnTo>
                    <a:pt x="558" y="81"/>
                  </a:lnTo>
                  <a:cubicBezTo>
                    <a:pt x="558" y="64"/>
                    <a:pt x="576" y="64"/>
                    <a:pt x="576" y="64"/>
                  </a:cubicBezTo>
                  <a:cubicBezTo>
                    <a:pt x="671" y="36"/>
                    <a:pt x="776" y="19"/>
                    <a:pt x="876" y="19"/>
                  </a:cubicBezTo>
                  <a:cubicBezTo>
                    <a:pt x="913" y="19"/>
                    <a:pt x="949" y="21"/>
                    <a:pt x="984" y="26"/>
                  </a:cubicBezTo>
                  <a:cubicBezTo>
                    <a:pt x="1115" y="44"/>
                    <a:pt x="1226" y="64"/>
                    <a:pt x="1338" y="119"/>
                  </a:cubicBezTo>
                  <a:cubicBezTo>
                    <a:pt x="1430" y="156"/>
                    <a:pt x="1524" y="212"/>
                    <a:pt x="1579" y="286"/>
                  </a:cubicBezTo>
                  <a:cubicBezTo>
                    <a:pt x="1653" y="341"/>
                    <a:pt x="1690" y="416"/>
                    <a:pt x="1727" y="472"/>
                  </a:cubicBezTo>
                  <a:cubicBezTo>
                    <a:pt x="1727" y="490"/>
                    <a:pt x="1727" y="509"/>
                    <a:pt x="1746" y="527"/>
                  </a:cubicBezTo>
                  <a:lnTo>
                    <a:pt x="1746" y="564"/>
                  </a:lnTo>
                  <a:lnTo>
                    <a:pt x="1746" y="601"/>
                  </a:lnTo>
                  <a:lnTo>
                    <a:pt x="1764" y="601"/>
                  </a:lnTo>
                  <a:lnTo>
                    <a:pt x="1764" y="621"/>
                  </a:lnTo>
                  <a:lnTo>
                    <a:pt x="1764" y="676"/>
                  </a:lnTo>
                  <a:lnTo>
                    <a:pt x="1764" y="732"/>
                  </a:lnTo>
                  <a:cubicBezTo>
                    <a:pt x="1784" y="695"/>
                    <a:pt x="1784" y="676"/>
                    <a:pt x="1784" y="676"/>
                  </a:cubicBezTo>
                  <a:lnTo>
                    <a:pt x="1784" y="621"/>
                  </a:lnTo>
                  <a:lnTo>
                    <a:pt x="1784" y="601"/>
                  </a:lnTo>
                  <a:lnTo>
                    <a:pt x="1784" y="584"/>
                  </a:lnTo>
                  <a:cubicBezTo>
                    <a:pt x="1784" y="584"/>
                    <a:pt x="1784" y="564"/>
                    <a:pt x="1764" y="546"/>
                  </a:cubicBezTo>
                  <a:lnTo>
                    <a:pt x="1764" y="509"/>
                  </a:lnTo>
                  <a:cubicBezTo>
                    <a:pt x="1746" y="490"/>
                    <a:pt x="1746" y="490"/>
                    <a:pt x="1746" y="472"/>
                  </a:cubicBezTo>
                  <a:cubicBezTo>
                    <a:pt x="1709" y="398"/>
                    <a:pt x="1672" y="341"/>
                    <a:pt x="1598" y="267"/>
                  </a:cubicBezTo>
                  <a:cubicBezTo>
                    <a:pt x="1541" y="193"/>
                    <a:pt x="1449" y="138"/>
                    <a:pt x="1338" y="101"/>
                  </a:cubicBezTo>
                  <a:cubicBezTo>
                    <a:pt x="1244" y="44"/>
                    <a:pt x="1115" y="7"/>
                    <a:pt x="984" y="7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709" y="936"/>
                    <a:pt x="1653" y="1010"/>
                    <a:pt x="1598" y="1066"/>
                  </a:cubicBezTo>
                  <a:cubicBezTo>
                    <a:pt x="1524" y="1141"/>
                    <a:pt x="1449" y="1196"/>
                    <a:pt x="1338" y="1252"/>
                  </a:cubicBezTo>
                  <a:cubicBezTo>
                    <a:pt x="1449" y="1215"/>
                    <a:pt x="1524" y="1141"/>
                    <a:pt x="1598" y="1084"/>
                  </a:cubicBezTo>
                  <a:cubicBezTo>
                    <a:pt x="1672" y="1010"/>
                    <a:pt x="1709" y="936"/>
                    <a:pt x="1727" y="881"/>
                  </a:cubicBezTo>
                  <a:close/>
                  <a:moveTo>
                    <a:pt x="372" y="1215"/>
                  </a:moveTo>
                  <a:cubicBezTo>
                    <a:pt x="409" y="1233"/>
                    <a:pt x="447" y="1252"/>
                    <a:pt x="464" y="1270"/>
                  </a:cubicBezTo>
                  <a:cubicBezTo>
                    <a:pt x="484" y="1270"/>
                    <a:pt x="501" y="1270"/>
                    <a:pt x="521" y="1289"/>
                  </a:cubicBezTo>
                  <a:cubicBezTo>
                    <a:pt x="539" y="1289"/>
                    <a:pt x="558" y="1289"/>
                    <a:pt x="576" y="1307"/>
                  </a:cubicBezTo>
                  <a:cubicBezTo>
                    <a:pt x="707" y="1344"/>
                    <a:pt x="855" y="1344"/>
                    <a:pt x="984" y="1344"/>
                  </a:cubicBezTo>
                  <a:cubicBezTo>
                    <a:pt x="1115" y="1326"/>
                    <a:pt x="1226" y="1307"/>
                    <a:pt x="1338" y="1252"/>
                  </a:cubicBezTo>
                  <a:lnTo>
                    <a:pt x="1338" y="1252"/>
                  </a:lnTo>
                  <a:cubicBezTo>
                    <a:pt x="1226" y="1289"/>
                    <a:pt x="1115" y="1326"/>
                    <a:pt x="984" y="1326"/>
                  </a:cubicBezTo>
                  <a:cubicBezTo>
                    <a:pt x="950" y="1331"/>
                    <a:pt x="914" y="1333"/>
                    <a:pt x="878" y="1333"/>
                  </a:cubicBezTo>
                  <a:cubicBezTo>
                    <a:pt x="777" y="1333"/>
                    <a:pt x="672" y="1316"/>
                    <a:pt x="576" y="1289"/>
                  </a:cubicBezTo>
                  <a:cubicBezTo>
                    <a:pt x="558" y="1289"/>
                    <a:pt x="539" y="1270"/>
                    <a:pt x="521" y="1270"/>
                  </a:cubicBezTo>
                  <a:cubicBezTo>
                    <a:pt x="501" y="1270"/>
                    <a:pt x="484" y="1252"/>
                    <a:pt x="484" y="1252"/>
                  </a:cubicBezTo>
                  <a:cubicBezTo>
                    <a:pt x="447" y="1233"/>
                    <a:pt x="409" y="1233"/>
                    <a:pt x="372" y="1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406633" y="5413261"/>
              <a:ext cx="64048" cy="35627"/>
            </a:xfrm>
            <a:custGeom>
              <a:avLst/>
              <a:gdLst/>
              <a:ahLst/>
              <a:cxnLst/>
              <a:rect l="l" t="t" r="r" b="b"/>
              <a:pathLst>
                <a:path w="1431" h="796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0" y="464"/>
                    <a:pt x="595" y="744"/>
                  </a:cubicBezTo>
                  <a:cubicBezTo>
                    <a:pt x="671" y="780"/>
                    <a:pt x="751" y="796"/>
                    <a:pt x="829" y="796"/>
                  </a:cubicBezTo>
                  <a:cubicBezTo>
                    <a:pt x="1148" y="796"/>
                    <a:pt x="1430" y="532"/>
                    <a:pt x="1281" y="353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417420" y="5416574"/>
              <a:ext cx="49099" cy="33031"/>
            </a:xfrm>
            <a:custGeom>
              <a:avLst/>
              <a:gdLst/>
              <a:ahLst/>
              <a:cxnLst/>
              <a:rect l="l" t="t" r="r" b="b"/>
              <a:pathLst>
                <a:path w="1097" h="738" extrusionOk="0">
                  <a:moveTo>
                    <a:pt x="57" y="1"/>
                  </a:moveTo>
                  <a:cubicBezTo>
                    <a:pt x="37" y="38"/>
                    <a:pt x="0" y="112"/>
                    <a:pt x="0" y="205"/>
                  </a:cubicBezTo>
                  <a:cubicBezTo>
                    <a:pt x="0" y="112"/>
                    <a:pt x="37" y="56"/>
                    <a:pt x="57" y="1"/>
                  </a:cubicBezTo>
                  <a:close/>
                  <a:moveTo>
                    <a:pt x="0" y="205"/>
                  </a:moveTo>
                  <a:cubicBezTo>
                    <a:pt x="0" y="261"/>
                    <a:pt x="0" y="316"/>
                    <a:pt x="19" y="353"/>
                  </a:cubicBezTo>
                  <a:cubicBezTo>
                    <a:pt x="19" y="298"/>
                    <a:pt x="0" y="261"/>
                    <a:pt x="0" y="205"/>
                  </a:cubicBezTo>
                  <a:close/>
                  <a:moveTo>
                    <a:pt x="1040" y="246"/>
                  </a:moveTo>
                  <a:cubicBezTo>
                    <a:pt x="1036" y="246"/>
                    <a:pt x="1031" y="251"/>
                    <a:pt x="1022" y="261"/>
                  </a:cubicBezTo>
                  <a:lnTo>
                    <a:pt x="1022" y="279"/>
                  </a:lnTo>
                  <a:cubicBezTo>
                    <a:pt x="1022" y="298"/>
                    <a:pt x="1040" y="298"/>
                    <a:pt x="1040" y="298"/>
                  </a:cubicBezTo>
                  <a:cubicBezTo>
                    <a:pt x="1040" y="316"/>
                    <a:pt x="1059" y="335"/>
                    <a:pt x="1059" y="353"/>
                  </a:cubicBezTo>
                  <a:lnTo>
                    <a:pt x="1059" y="427"/>
                  </a:lnTo>
                  <a:lnTo>
                    <a:pt x="1003" y="539"/>
                  </a:lnTo>
                  <a:cubicBezTo>
                    <a:pt x="948" y="595"/>
                    <a:pt x="854" y="670"/>
                    <a:pt x="743" y="687"/>
                  </a:cubicBezTo>
                  <a:cubicBezTo>
                    <a:pt x="687" y="706"/>
                    <a:pt x="631" y="715"/>
                    <a:pt x="574" y="715"/>
                  </a:cubicBezTo>
                  <a:cubicBezTo>
                    <a:pt x="516" y="715"/>
                    <a:pt x="455" y="706"/>
                    <a:pt x="391" y="687"/>
                  </a:cubicBezTo>
                  <a:cubicBezTo>
                    <a:pt x="371" y="670"/>
                    <a:pt x="334" y="670"/>
                    <a:pt x="317" y="650"/>
                  </a:cubicBezTo>
                  <a:cubicBezTo>
                    <a:pt x="297" y="650"/>
                    <a:pt x="297" y="632"/>
                    <a:pt x="279" y="632"/>
                  </a:cubicBezTo>
                  <a:lnTo>
                    <a:pt x="242" y="595"/>
                  </a:lnTo>
                  <a:cubicBezTo>
                    <a:pt x="186" y="576"/>
                    <a:pt x="149" y="539"/>
                    <a:pt x="111" y="484"/>
                  </a:cubicBezTo>
                  <a:cubicBezTo>
                    <a:pt x="74" y="447"/>
                    <a:pt x="37" y="410"/>
                    <a:pt x="19" y="353"/>
                  </a:cubicBezTo>
                  <a:lnTo>
                    <a:pt x="19" y="353"/>
                  </a:lnTo>
                  <a:cubicBezTo>
                    <a:pt x="37" y="410"/>
                    <a:pt x="57" y="465"/>
                    <a:pt x="94" y="502"/>
                  </a:cubicBezTo>
                  <a:cubicBezTo>
                    <a:pt x="131" y="539"/>
                    <a:pt x="186" y="576"/>
                    <a:pt x="223" y="613"/>
                  </a:cubicBezTo>
                  <a:cubicBezTo>
                    <a:pt x="242" y="632"/>
                    <a:pt x="260" y="632"/>
                    <a:pt x="260" y="650"/>
                  </a:cubicBezTo>
                  <a:cubicBezTo>
                    <a:pt x="279" y="650"/>
                    <a:pt x="297" y="650"/>
                    <a:pt x="317" y="670"/>
                  </a:cubicBezTo>
                  <a:cubicBezTo>
                    <a:pt x="334" y="687"/>
                    <a:pt x="371" y="687"/>
                    <a:pt x="391" y="707"/>
                  </a:cubicBezTo>
                  <a:cubicBezTo>
                    <a:pt x="456" y="728"/>
                    <a:pt x="526" y="737"/>
                    <a:pt x="596" y="737"/>
                  </a:cubicBezTo>
                  <a:cubicBezTo>
                    <a:pt x="646" y="737"/>
                    <a:pt x="696" y="733"/>
                    <a:pt x="743" y="724"/>
                  </a:cubicBezTo>
                  <a:cubicBezTo>
                    <a:pt x="854" y="687"/>
                    <a:pt x="966" y="632"/>
                    <a:pt x="1022" y="558"/>
                  </a:cubicBezTo>
                  <a:cubicBezTo>
                    <a:pt x="1059" y="521"/>
                    <a:pt x="1077" y="484"/>
                    <a:pt x="1096" y="447"/>
                  </a:cubicBezTo>
                  <a:lnTo>
                    <a:pt x="1096" y="335"/>
                  </a:lnTo>
                  <a:cubicBezTo>
                    <a:pt x="1096" y="316"/>
                    <a:pt x="1077" y="298"/>
                    <a:pt x="1059" y="279"/>
                  </a:cubicBezTo>
                  <a:lnTo>
                    <a:pt x="1059" y="261"/>
                  </a:lnTo>
                  <a:cubicBezTo>
                    <a:pt x="1050" y="251"/>
                    <a:pt x="1045" y="246"/>
                    <a:pt x="1040" y="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421582" y="5401848"/>
              <a:ext cx="62347" cy="32225"/>
            </a:xfrm>
            <a:custGeom>
              <a:avLst/>
              <a:gdLst/>
              <a:ahLst/>
              <a:cxnLst/>
              <a:rect l="l" t="t" r="r" b="b"/>
              <a:pathLst>
                <a:path w="1393" h="720" extrusionOk="0">
                  <a:moveTo>
                    <a:pt x="730" y="1"/>
                  </a:moveTo>
                  <a:cubicBezTo>
                    <a:pt x="638" y="1"/>
                    <a:pt x="537" y="15"/>
                    <a:pt x="427" y="51"/>
                  </a:cubicBezTo>
                  <a:cubicBezTo>
                    <a:pt x="1" y="199"/>
                    <a:pt x="112" y="701"/>
                    <a:pt x="484" y="719"/>
                  </a:cubicBezTo>
                  <a:lnTo>
                    <a:pt x="1393" y="330"/>
                  </a:lnTo>
                  <a:cubicBezTo>
                    <a:pt x="1393" y="330"/>
                    <a:pt x="1165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427356" y="5401625"/>
              <a:ext cx="56573" cy="33300"/>
            </a:xfrm>
            <a:custGeom>
              <a:avLst/>
              <a:gdLst/>
              <a:ahLst/>
              <a:cxnLst/>
              <a:rect l="l" t="t" r="r" b="b"/>
              <a:pathLst>
                <a:path w="1264" h="744" extrusionOk="0">
                  <a:moveTo>
                    <a:pt x="521" y="1"/>
                  </a:moveTo>
                  <a:cubicBezTo>
                    <a:pt x="466" y="19"/>
                    <a:pt x="409" y="19"/>
                    <a:pt x="335" y="38"/>
                  </a:cubicBezTo>
                  <a:lnTo>
                    <a:pt x="298" y="56"/>
                  </a:lnTo>
                  <a:cubicBezTo>
                    <a:pt x="280" y="56"/>
                    <a:pt x="261" y="56"/>
                    <a:pt x="243" y="75"/>
                  </a:cubicBezTo>
                  <a:cubicBezTo>
                    <a:pt x="224" y="75"/>
                    <a:pt x="187" y="93"/>
                    <a:pt x="169" y="112"/>
                  </a:cubicBezTo>
                  <a:cubicBezTo>
                    <a:pt x="132" y="130"/>
                    <a:pt x="112" y="149"/>
                    <a:pt x="95" y="186"/>
                  </a:cubicBezTo>
                  <a:cubicBezTo>
                    <a:pt x="75" y="204"/>
                    <a:pt x="57" y="224"/>
                    <a:pt x="38" y="261"/>
                  </a:cubicBezTo>
                  <a:cubicBezTo>
                    <a:pt x="20" y="316"/>
                    <a:pt x="1" y="372"/>
                    <a:pt x="1" y="427"/>
                  </a:cubicBezTo>
                  <a:cubicBezTo>
                    <a:pt x="20" y="484"/>
                    <a:pt x="38" y="539"/>
                    <a:pt x="57" y="576"/>
                  </a:cubicBezTo>
                  <a:cubicBezTo>
                    <a:pt x="95" y="632"/>
                    <a:pt x="132" y="650"/>
                    <a:pt x="169" y="687"/>
                  </a:cubicBezTo>
                  <a:cubicBezTo>
                    <a:pt x="187" y="706"/>
                    <a:pt x="224" y="706"/>
                    <a:pt x="261" y="724"/>
                  </a:cubicBezTo>
                  <a:lnTo>
                    <a:pt x="298" y="724"/>
                  </a:lnTo>
                  <a:cubicBezTo>
                    <a:pt x="298" y="744"/>
                    <a:pt x="317" y="744"/>
                    <a:pt x="317" y="744"/>
                  </a:cubicBezTo>
                  <a:lnTo>
                    <a:pt x="355" y="744"/>
                  </a:lnTo>
                  <a:lnTo>
                    <a:pt x="372" y="724"/>
                  </a:lnTo>
                  <a:cubicBezTo>
                    <a:pt x="372" y="706"/>
                    <a:pt x="355" y="706"/>
                    <a:pt x="355" y="706"/>
                  </a:cubicBezTo>
                  <a:lnTo>
                    <a:pt x="335" y="706"/>
                  </a:lnTo>
                  <a:cubicBezTo>
                    <a:pt x="317" y="706"/>
                    <a:pt x="317" y="687"/>
                    <a:pt x="298" y="687"/>
                  </a:cubicBezTo>
                  <a:lnTo>
                    <a:pt x="261" y="687"/>
                  </a:lnTo>
                  <a:cubicBezTo>
                    <a:pt x="243" y="687"/>
                    <a:pt x="206" y="669"/>
                    <a:pt x="187" y="650"/>
                  </a:cubicBezTo>
                  <a:cubicBezTo>
                    <a:pt x="149" y="632"/>
                    <a:pt x="112" y="595"/>
                    <a:pt x="95" y="558"/>
                  </a:cubicBezTo>
                  <a:cubicBezTo>
                    <a:pt x="57" y="521"/>
                    <a:pt x="38" y="484"/>
                    <a:pt x="38" y="427"/>
                  </a:cubicBezTo>
                  <a:cubicBezTo>
                    <a:pt x="38" y="372"/>
                    <a:pt x="38" y="316"/>
                    <a:pt x="57" y="261"/>
                  </a:cubicBezTo>
                  <a:cubicBezTo>
                    <a:pt x="75" y="241"/>
                    <a:pt x="95" y="224"/>
                    <a:pt x="112" y="186"/>
                  </a:cubicBezTo>
                  <a:lnTo>
                    <a:pt x="169" y="130"/>
                  </a:lnTo>
                  <a:cubicBezTo>
                    <a:pt x="206" y="112"/>
                    <a:pt x="224" y="93"/>
                    <a:pt x="261" y="93"/>
                  </a:cubicBezTo>
                  <a:cubicBezTo>
                    <a:pt x="280" y="75"/>
                    <a:pt x="280" y="75"/>
                    <a:pt x="298" y="75"/>
                  </a:cubicBezTo>
                  <a:lnTo>
                    <a:pt x="355" y="56"/>
                  </a:lnTo>
                  <a:cubicBezTo>
                    <a:pt x="409" y="38"/>
                    <a:pt x="466" y="19"/>
                    <a:pt x="540" y="19"/>
                  </a:cubicBezTo>
                  <a:lnTo>
                    <a:pt x="707" y="19"/>
                  </a:lnTo>
                  <a:cubicBezTo>
                    <a:pt x="837" y="38"/>
                    <a:pt x="929" y="75"/>
                    <a:pt x="1023" y="130"/>
                  </a:cubicBezTo>
                  <a:cubicBezTo>
                    <a:pt x="1097" y="167"/>
                    <a:pt x="1152" y="224"/>
                    <a:pt x="1189" y="261"/>
                  </a:cubicBezTo>
                  <a:cubicBezTo>
                    <a:pt x="1246" y="298"/>
                    <a:pt x="1264" y="335"/>
                    <a:pt x="1264" y="335"/>
                  </a:cubicBezTo>
                  <a:cubicBezTo>
                    <a:pt x="1264" y="335"/>
                    <a:pt x="1246" y="298"/>
                    <a:pt x="1209" y="261"/>
                  </a:cubicBezTo>
                  <a:cubicBezTo>
                    <a:pt x="1172" y="224"/>
                    <a:pt x="1115" y="167"/>
                    <a:pt x="1023" y="112"/>
                  </a:cubicBezTo>
                  <a:cubicBezTo>
                    <a:pt x="949" y="75"/>
                    <a:pt x="837" y="19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446512" y="5413799"/>
              <a:ext cx="36343" cy="41087"/>
            </a:xfrm>
            <a:custGeom>
              <a:avLst/>
              <a:gdLst/>
              <a:ahLst/>
              <a:cxnLst/>
              <a:rect l="l" t="t" r="r" b="b"/>
              <a:pathLst>
                <a:path w="812" h="918" extrusionOk="0">
                  <a:moveTo>
                    <a:pt x="289" y="0"/>
                  </a:moveTo>
                  <a:cubicBezTo>
                    <a:pt x="167" y="0"/>
                    <a:pt x="57" y="37"/>
                    <a:pt x="1" y="118"/>
                  </a:cubicBezTo>
                  <a:lnTo>
                    <a:pt x="56" y="917"/>
                  </a:lnTo>
                  <a:cubicBezTo>
                    <a:pt x="56" y="917"/>
                    <a:pt x="761" y="898"/>
                    <a:pt x="799" y="378"/>
                  </a:cubicBezTo>
                  <a:cubicBezTo>
                    <a:pt x="811" y="144"/>
                    <a:pt x="529" y="0"/>
                    <a:pt x="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44856" y="5413261"/>
              <a:ext cx="38268" cy="41624"/>
            </a:xfrm>
            <a:custGeom>
              <a:avLst/>
              <a:gdLst/>
              <a:ahLst/>
              <a:cxnLst/>
              <a:rect l="l" t="t" r="r" b="b"/>
              <a:pathLst>
                <a:path w="855" h="930" extrusionOk="0">
                  <a:moveTo>
                    <a:pt x="316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49" y="19"/>
                    <a:pt x="112" y="38"/>
                    <a:pt x="75" y="56"/>
                  </a:cubicBezTo>
                  <a:lnTo>
                    <a:pt x="38" y="93"/>
                  </a:lnTo>
                  <a:lnTo>
                    <a:pt x="18" y="112"/>
                  </a:lnTo>
                  <a:cubicBezTo>
                    <a:pt x="1" y="130"/>
                    <a:pt x="1" y="149"/>
                    <a:pt x="18" y="149"/>
                  </a:cubicBezTo>
                  <a:lnTo>
                    <a:pt x="56" y="149"/>
                  </a:lnTo>
                  <a:lnTo>
                    <a:pt x="56" y="130"/>
                  </a:lnTo>
                  <a:cubicBezTo>
                    <a:pt x="75" y="112"/>
                    <a:pt x="75" y="112"/>
                    <a:pt x="112" y="93"/>
                  </a:cubicBezTo>
                  <a:cubicBezTo>
                    <a:pt x="130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6" y="38"/>
                  </a:cubicBezTo>
                  <a:lnTo>
                    <a:pt x="464" y="38"/>
                  </a:lnTo>
                  <a:cubicBezTo>
                    <a:pt x="521" y="56"/>
                    <a:pt x="576" y="75"/>
                    <a:pt x="613" y="93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1"/>
                    <a:pt x="818" y="316"/>
                    <a:pt x="818" y="372"/>
                  </a:cubicBezTo>
                  <a:cubicBezTo>
                    <a:pt x="818" y="446"/>
                    <a:pt x="798" y="501"/>
                    <a:pt x="781" y="558"/>
                  </a:cubicBezTo>
                  <a:cubicBezTo>
                    <a:pt x="761" y="613"/>
                    <a:pt x="724" y="669"/>
                    <a:pt x="687" y="706"/>
                  </a:cubicBezTo>
                  <a:cubicBezTo>
                    <a:pt x="743" y="669"/>
                    <a:pt x="781" y="613"/>
                    <a:pt x="798" y="558"/>
                  </a:cubicBezTo>
                  <a:cubicBezTo>
                    <a:pt x="818" y="501"/>
                    <a:pt x="836" y="446"/>
                    <a:pt x="836" y="372"/>
                  </a:cubicBezTo>
                  <a:cubicBezTo>
                    <a:pt x="855" y="316"/>
                    <a:pt x="818" y="241"/>
                    <a:pt x="781" y="186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6" y="38"/>
                    <a:pt x="521" y="19"/>
                    <a:pt x="464" y="19"/>
                  </a:cubicBezTo>
                  <a:cubicBezTo>
                    <a:pt x="409" y="1"/>
                    <a:pt x="353" y="1"/>
                    <a:pt x="316" y="1"/>
                  </a:cubicBezTo>
                  <a:close/>
                  <a:moveTo>
                    <a:pt x="687" y="706"/>
                  </a:moveTo>
                  <a:cubicBezTo>
                    <a:pt x="595" y="781"/>
                    <a:pt x="483" y="836"/>
                    <a:pt x="409" y="855"/>
                  </a:cubicBezTo>
                  <a:cubicBezTo>
                    <a:pt x="316" y="892"/>
                    <a:pt x="224" y="910"/>
                    <a:pt x="167" y="910"/>
                  </a:cubicBezTo>
                  <a:cubicBezTo>
                    <a:pt x="224" y="910"/>
                    <a:pt x="316" y="892"/>
                    <a:pt x="409" y="873"/>
                  </a:cubicBezTo>
                  <a:cubicBezTo>
                    <a:pt x="446" y="855"/>
                    <a:pt x="501" y="836"/>
                    <a:pt x="538" y="818"/>
                  </a:cubicBezTo>
                  <a:cubicBezTo>
                    <a:pt x="595" y="781"/>
                    <a:pt x="650" y="761"/>
                    <a:pt x="687" y="706"/>
                  </a:cubicBezTo>
                  <a:close/>
                  <a:moveTo>
                    <a:pt x="93" y="910"/>
                  </a:moveTo>
                  <a:lnTo>
                    <a:pt x="93" y="929"/>
                  </a:lnTo>
                  <a:cubicBezTo>
                    <a:pt x="93" y="929"/>
                    <a:pt x="112" y="929"/>
                    <a:pt x="167" y="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281089" y="3750028"/>
              <a:ext cx="4471856" cy="1031929"/>
            </a:xfrm>
            <a:custGeom>
              <a:avLst/>
              <a:gdLst/>
              <a:ahLst/>
              <a:cxnLst/>
              <a:rect l="l" t="t" r="r" b="b"/>
              <a:pathLst>
                <a:path w="99913" h="23056" extrusionOk="0">
                  <a:moveTo>
                    <a:pt x="0" y="0"/>
                  </a:moveTo>
                  <a:lnTo>
                    <a:pt x="168" y="15489"/>
                  </a:lnTo>
                  <a:cubicBezTo>
                    <a:pt x="168" y="15489"/>
                    <a:pt x="19871" y="17291"/>
                    <a:pt x="47468" y="19908"/>
                  </a:cubicBezTo>
                  <a:cubicBezTo>
                    <a:pt x="75548" y="22572"/>
                    <a:pt x="89139" y="23055"/>
                    <a:pt x="95303" y="23055"/>
                  </a:cubicBezTo>
                  <a:cubicBezTo>
                    <a:pt x="98810" y="23055"/>
                    <a:pt x="99913" y="22899"/>
                    <a:pt x="99913" y="22899"/>
                  </a:cubicBezTo>
                  <a:lnTo>
                    <a:pt x="99913" y="20986"/>
                  </a:lnTo>
                  <a:cubicBezTo>
                    <a:pt x="99569" y="21022"/>
                    <a:pt x="99140" y="21039"/>
                    <a:pt x="98634" y="21039"/>
                  </a:cubicBezTo>
                  <a:cubicBezTo>
                    <a:pt x="90346" y="21039"/>
                    <a:pt x="61517" y="16380"/>
                    <a:pt x="51313" y="14245"/>
                  </a:cubicBezTo>
                  <a:cubicBezTo>
                    <a:pt x="40468" y="119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299350" y="3491553"/>
              <a:ext cx="5030474" cy="1213958"/>
            </a:xfrm>
            <a:custGeom>
              <a:avLst/>
              <a:gdLst/>
              <a:ahLst/>
              <a:cxnLst/>
              <a:rect l="l" t="t" r="r" b="b"/>
              <a:pathLst>
                <a:path w="112394" h="27123" extrusionOk="0">
                  <a:moveTo>
                    <a:pt x="1" y="0"/>
                  </a:moveTo>
                  <a:lnTo>
                    <a:pt x="1" y="6332"/>
                  </a:lnTo>
                  <a:cubicBezTo>
                    <a:pt x="1" y="6332"/>
                    <a:pt x="11906" y="13000"/>
                    <a:pt x="51294" y="21784"/>
                  </a:cubicBezTo>
                  <a:cubicBezTo>
                    <a:pt x="69522" y="25849"/>
                    <a:pt x="80496" y="27122"/>
                    <a:pt x="90266" y="27122"/>
                  </a:cubicBezTo>
                  <a:cubicBezTo>
                    <a:pt x="93397" y="27122"/>
                    <a:pt x="96404" y="26992"/>
                    <a:pt x="99487" y="26780"/>
                  </a:cubicBezTo>
                  <a:lnTo>
                    <a:pt x="101976" y="23363"/>
                  </a:lnTo>
                  <a:lnTo>
                    <a:pt x="101845" y="22935"/>
                  </a:lnTo>
                  <a:lnTo>
                    <a:pt x="105244" y="18255"/>
                  </a:lnTo>
                  <a:lnTo>
                    <a:pt x="105188" y="17809"/>
                  </a:lnTo>
                  <a:lnTo>
                    <a:pt x="109404" y="11978"/>
                  </a:lnTo>
                  <a:lnTo>
                    <a:pt x="109273" y="11515"/>
                  </a:lnTo>
                  <a:lnTo>
                    <a:pt x="112393" y="7261"/>
                  </a:lnTo>
                  <a:lnTo>
                    <a:pt x="111613" y="6927"/>
                  </a:lnTo>
                  <a:cubicBezTo>
                    <a:pt x="111613" y="6927"/>
                    <a:pt x="103923" y="20778"/>
                    <a:pt x="87214" y="20778"/>
                  </a:cubicBezTo>
                  <a:cubicBezTo>
                    <a:pt x="85804" y="20778"/>
                    <a:pt x="84330" y="20680"/>
                    <a:pt x="82791" y="20466"/>
                  </a:cubicBezTo>
                  <a:cubicBezTo>
                    <a:pt x="34320" y="137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298589" y="3490703"/>
              <a:ext cx="5032086" cy="1215211"/>
            </a:xfrm>
            <a:custGeom>
              <a:avLst/>
              <a:gdLst/>
              <a:ahLst/>
              <a:cxnLst/>
              <a:rect l="l" t="t" r="r" b="b"/>
              <a:pathLst>
                <a:path w="112430" h="27151" extrusionOk="0">
                  <a:moveTo>
                    <a:pt x="37" y="27"/>
                  </a:moveTo>
                  <a:cubicBezTo>
                    <a:pt x="962" y="395"/>
                    <a:pt x="35002" y="13854"/>
                    <a:pt x="82808" y="20485"/>
                  </a:cubicBezTo>
                  <a:cubicBezTo>
                    <a:pt x="84350" y="20708"/>
                    <a:pt x="85817" y="20800"/>
                    <a:pt x="87228" y="20800"/>
                  </a:cubicBezTo>
                  <a:cubicBezTo>
                    <a:pt x="95585" y="20800"/>
                    <a:pt x="101696" y="17345"/>
                    <a:pt x="105707" y="13873"/>
                  </a:cubicBezTo>
                  <a:cubicBezTo>
                    <a:pt x="109615" y="10508"/>
                    <a:pt x="111549" y="7143"/>
                    <a:pt x="111646" y="6972"/>
                  </a:cubicBezTo>
                  <a:lnTo>
                    <a:pt x="111646" y="6972"/>
                  </a:lnTo>
                  <a:lnTo>
                    <a:pt x="112382" y="7295"/>
                  </a:lnTo>
                  <a:lnTo>
                    <a:pt x="112382" y="7295"/>
                  </a:lnTo>
                  <a:lnTo>
                    <a:pt x="109273" y="11534"/>
                  </a:lnTo>
                  <a:lnTo>
                    <a:pt x="109421" y="11997"/>
                  </a:lnTo>
                  <a:lnTo>
                    <a:pt x="105187" y="17811"/>
                  </a:lnTo>
                  <a:lnTo>
                    <a:pt x="105242" y="18274"/>
                  </a:lnTo>
                  <a:lnTo>
                    <a:pt x="101844" y="22954"/>
                  </a:lnTo>
                  <a:lnTo>
                    <a:pt x="101973" y="23382"/>
                  </a:lnTo>
                  <a:lnTo>
                    <a:pt x="99504" y="26799"/>
                  </a:lnTo>
                  <a:cubicBezTo>
                    <a:pt x="96439" y="27002"/>
                    <a:pt x="93431" y="27133"/>
                    <a:pt x="90311" y="27133"/>
                  </a:cubicBezTo>
                  <a:cubicBezTo>
                    <a:pt x="80542" y="27133"/>
                    <a:pt x="69568" y="25870"/>
                    <a:pt x="51331" y="21803"/>
                  </a:cubicBezTo>
                  <a:cubicBezTo>
                    <a:pt x="31626" y="17402"/>
                    <a:pt x="18794" y="13539"/>
                    <a:pt x="10901" y="10771"/>
                  </a:cubicBezTo>
                  <a:cubicBezTo>
                    <a:pt x="6946" y="9379"/>
                    <a:pt x="4234" y="8283"/>
                    <a:pt x="2506" y="7522"/>
                  </a:cubicBezTo>
                  <a:cubicBezTo>
                    <a:pt x="1634" y="7131"/>
                    <a:pt x="1021" y="6834"/>
                    <a:pt x="612" y="6631"/>
                  </a:cubicBezTo>
                  <a:cubicBezTo>
                    <a:pt x="409" y="6537"/>
                    <a:pt x="260" y="6463"/>
                    <a:pt x="167" y="6408"/>
                  </a:cubicBezTo>
                  <a:cubicBezTo>
                    <a:pt x="106" y="6371"/>
                    <a:pt x="61" y="6351"/>
                    <a:pt x="37" y="6341"/>
                  </a:cubicBezTo>
                  <a:lnTo>
                    <a:pt x="37" y="6341"/>
                  </a:lnTo>
                  <a:lnTo>
                    <a:pt x="37" y="27"/>
                  </a:lnTo>
                  <a:close/>
                  <a:moveTo>
                    <a:pt x="0" y="0"/>
                  </a:moveTo>
                  <a:lnTo>
                    <a:pt x="0" y="6351"/>
                  </a:lnTo>
                  <a:lnTo>
                    <a:pt x="18" y="6351"/>
                  </a:lnTo>
                  <a:cubicBezTo>
                    <a:pt x="18" y="6351"/>
                    <a:pt x="11923" y="13037"/>
                    <a:pt x="51311" y="21822"/>
                  </a:cubicBezTo>
                  <a:cubicBezTo>
                    <a:pt x="69568" y="25888"/>
                    <a:pt x="80542" y="27151"/>
                    <a:pt x="90311" y="27151"/>
                  </a:cubicBezTo>
                  <a:cubicBezTo>
                    <a:pt x="93431" y="27151"/>
                    <a:pt x="96439" y="27022"/>
                    <a:pt x="99504" y="26817"/>
                  </a:cubicBezTo>
                  <a:lnTo>
                    <a:pt x="102011" y="23382"/>
                  </a:lnTo>
                  <a:lnTo>
                    <a:pt x="101881" y="22954"/>
                  </a:lnTo>
                  <a:lnTo>
                    <a:pt x="105279" y="18293"/>
                  </a:lnTo>
                  <a:lnTo>
                    <a:pt x="105205" y="17828"/>
                  </a:lnTo>
                  <a:lnTo>
                    <a:pt x="109439" y="11997"/>
                  </a:lnTo>
                  <a:lnTo>
                    <a:pt x="109310" y="11551"/>
                  </a:lnTo>
                  <a:lnTo>
                    <a:pt x="112430" y="7280"/>
                  </a:lnTo>
                  <a:lnTo>
                    <a:pt x="112410" y="7280"/>
                  </a:lnTo>
                  <a:lnTo>
                    <a:pt x="111630" y="6946"/>
                  </a:lnTo>
                  <a:cubicBezTo>
                    <a:pt x="111630" y="6946"/>
                    <a:pt x="111613" y="6965"/>
                    <a:pt x="111613" y="6983"/>
                  </a:cubicBezTo>
                  <a:cubicBezTo>
                    <a:pt x="111370" y="7391"/>
                    <a:pt x="109328" y="10846"/>
                    <a:pt x="105316" y="14188"/>
                  </a:cubicBezTo>
                  <a:cubicBezTo>
                    <a:pt x="101305" y="17531"/>
                    <a:pt x="95325" y="20782"/>
                    <a:pt x="87228" y="20782"/>
                  </a:cubicBezTo>
                  <a:cubicBezTo>
                    <a:pt x="85817" y="20782"/>
                    <a:pt x="84350" y="20688"/>
                    <a:pt x="82808" y="20465"/>
                  </a:cubicBezTo>
                  <a:cubicBezTo>
                    <a:pt x="58573" y="17105"/>
                    <a:pt x="37885" y="11979"/>
                    <a:pt x="23251" y="7708"/>
                  </a:cubicBezTo>
                  <a:cubicBezTo>
                    <a:pt x="15915" y="5571"/>
                    <a:pt x="10121" y="3640"/>
                    <a:pt x="6146" y="2248"/>
                  </a:cubicBezTo>
                  <a:cubicBezTo>
                    <a:pt x="4160" y="1560"/>
                    <a:pt x="2618" y="1003"/>
                    <a:pt x="1597" y="614"/>
                  </a:cubicBezTo>
                  <a:cubicBezTo>
                    <a:pt x="1077" y="409"/>
                    <a:pt x="687" y="260"/>
                    <a:pt x="427" y="168"/>
                  </a:cubicBezTo>
                  <a:cubicBezTo>
                    <a:pt x="149" y="5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285251" y="3462416"/>
              <a:ext cx="5029624" cy="971059"/>
            </a:xfrm>
            <a:custGeom>
              <a:avLst/>
              <a:gdLst/>
              <a:ahLst/>
              <a:cxnLst/>
              <a:rect l="l" t="t" r="r" b="b"/>
              <a:pathLst>
                <a:path w="112375" h="21696" extrusionOk="0">
                  <a:moveTo>
                    <a:pt x="1" y="1"/>
                  </a:moveTo>
                  <a:lnTo>
                    <a:pt x="1" y="1209"/>
                  </a:lnTo>
                  <a:cubicBezTo>
                    <a:pt x="1" y="1209"/>
                    <a:pt x="23158" y="11571"/>
                    <a:pt x="62863" y="18294"/>
                  </a:cubicBezTo>
                  <a:cubicBezTo>
                    <a:pt x="77814" y="20828"/>
                    <a:pt x="84775" y="21696"/>
                    <a:pt x="88903" y="21696"/>
                  </a:cubicBezTo>
                  <a:cubicBezTo>
                    <a:pt x="91580" y="21696"/>
                    <a:pt x="93067" y="21331"/>
                    <a:pt x="94769" y="20820"/>
                  </a:cubicBezTo>
                  <a:cubicBezTo>
                    <a:pt x="97276" y="20057"/>
                    <a:pt x="102123" y="17960"/>
                    <a:pt x="104965" y="15563"/>
                  </a:cubicBezTo>
                  <a:cubicBezTo>
                    <a:pt x="107788" y="13186"/>
                    <a:pt x="112374" y="7281"/>
                    <a:pt x="112374" y="7281"/>
                  </a:cubicBezTo>
                  <a:lnTo>
                    <a:pt x="111613" y="6946"/>
                  </a:lnTo>
                  <a:cubicBezTo>
                    <a:pt x="111613" y="6946"/>
                    <a:pt x="103923" y="20779"/>
                    <a:pt x="87218" y="20779"/>
                  </a:cubicBezTo>
                  <a:cubicBezTo>
                    <a:pt x="85807" y="20779"/>
                    <a:pt x="84332" y="20680"/>
                    <a:pt x="82791" y="20466"/>
                  </a:cubicBezTo>
                  <a:cubicBezTo>
                    <a:pt x="34320" y="1374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3469814" y="832555"/>
              <a:ext cx="1459632" cy="2336521"/>
            </a:xfrm>
            <a:custGeom>
              <a:avLst/>
              <a:gdLst/>
              <a:ahLst/>
              <a:cxnLst/>
              <a:rect l="l" t="t" r="r" b="b"/>
              <a:pathLst>
                <a:path w="32612" h="52204" extrusionOk="0">
                  <a:moveTo>
                    <a:pt x="22212" y="19240"/>
                  </a:moveTo>
                  <a:cubicBezTo>
                    <a:pt x="22249" y="19277"/>
                    <a:pt x="22268" y="19314"/>
                    <a:pt x="22306" y="19351"/>
                  </a:cubicBezTo>
                  <a:cubicBezTo>
                    <a:pt x="22249" y="19388"/>
                    <a:pt x="22194" y="19445"/>
                    <a:pt x="22157" y="19537"/>
                  </a:cubicBezTo>
                  <a:cubicBezTo>
                    <a:pt x="22175" y="19425"/>
                    <a:pt x="22194" y="19333"/>
                    <a:pt x="22212" y="19240"/>
                  </a:cubicBezTo>
                  <a:close/>
                  <a:moveTo>
                    <a:pt x="21952" y="18813"/>
                  </a:moveTo>
                  <a:cubicBezTo>
                    <a:pt x="21989" y="18868"/>
                    <a:pt x="22009" y="18925"/>
                    <a:pt x="22046" y="18980"/>
                  </a:cubicBezTo>
                  <a:cubicBezTo>
                    <a:pt x="21989" y="19296"/>
                    <a:pt x="21934" y="19611"/>
                    <a:pt x="21860" y="19945"/>
                  </a:cubicBezTo>
                  <a:cubicBezTo>
                    <a:pt x="21841" y="19853"/>
                    <a:pt x="21803" y="19760"/>
                    <a:pt x="21766" y="19648"/>
                  </a:cubicBezTo>
                  <a:cubicBezTo>
                    <a:pt x="21766" y="19611"/>
                    <a:pt x="21749" y="19593"/>
                    <a:pt x="21729" y="19556"/>
                  </a:cubicBezTo>
                  <a:cubicBezTo>
                    <a:pt x="21860" y="19445"/>
                    <a:pt x="21934" y="19073"/>
                    <a:pt x="21952" y="18813"/>
                  </a:cubicBezTo>
                  <a:close/>
                  <a:moveTo>
                    <a:pt x="20838" y="30142"/>
                  </a:moveTo>
                  <a:cubicBezTo>
                    <a:pt x="20838" y="30253"/>
                    <a:pt x="20838" y="30382"/>
                    <a:pt x="20820" y="30513"/>
                  </a:cubicBezTo>
                  <a:cubicBezTo>
                    <a:pt x="20838" y="31571"/>
                    <a:pt x="20763" y="32630"/>
                    <a:pt x="20689" y="33670"/>
                  </a:cubicBezTo>
                  <a:cubicBezTo>
                    <a:pt x="20615" y="34673"/>
                    <a:pt x="20504" y="35676"/>
                    <a:pt x="20374" y="36679"/>
                  </a:cubicBezTo>
                  <a:cubicBezTo>
                    <a:pt x="20151" y="35656"/>
                    <a:pt x="19946" y="34691"/>
                    <a:pt x="19854" y="33744"/>
                  </a:cubicBezTo>
                  <a:cubicBezTo>
                    <a:pt x="19854" y="33596"/>
                    <a:pt x="19835" y="33447"/>
                    <a:pt x="19835" y="33299"/>
                  </a:cubicBezTo>
                  <a:cubicBezTo>
                    <a:pt x="19835" y="33168"/>
                    <a:pt x="19835" y="33019"/>
                    <a:pt x="19854" y="32890"/>
                  </a:cubicBezTo>
                  <a:cubicBezTo>
                    <a:pt x="19872" y="32741"/>
                    <a:pt x="19891" y="32593"/>
                    <a:pt x="19929" y="32462"/>
                  </a:cubicBezTo>
                  <a:lnTo>
                    <a:pt x="20040" y="32073"/>
                  </a:lnTo>
                  <a:cubicBezTo>
                    <a:pt x="20226" y="31534"/>
                    <a:pt x="20429" y="31033"/>
                    <a:pt x="20634" y="30568"/>
                  </a:cubicBezTo>
                  <a:cubicBezTo>
                    <a:pt x="20709" y="30419"/>
                    <a:pt x="20763" y="30271"/>
                    <a:pt x="20838" y="30142"/>
                  </a:cubicBezTo>
                  <a:close/>
                  <a:moveTo>
                    <a:pt x="32612" y="0"/>
                  </a:moveTo>
                  <a:cubicBezTo>
                    <a:pt x="32610" y="2"/>
                    <a:pt x="32387" y="150"/>
                    <a:pt x="31980" y="409"/>
                  </a:cubicBezTo>
                  <a:cubicBezTo>
                    <a:pt x="31869" y="483"/>
                    <a:pt x="31758" y="557"/>
                    <a:pt x="31628" y="631"/>
                  </a:cubicBezTo>
                  <a:cubicBezTo>
                    <a:pt x="31498" y="725"/>
                    <a:pt x="31368" y="836"/>
                    <a:pt x="31220" y="929"/>
                  </a:cubicBezTo>
                  <a:cubicBezTo>
                    <a:pt x="31089" y="1040"/>
                    <a:pt x="30923" y="1171"/>
                    <a:pt x="30774" y="1282"/>
                  </a:cubicBezTo>
                  <a:cubicBezTo>
                    <a:pt x="30606" y="1411"/>
                    <a:pt x="30440" y="1560"/>
                    <a:pt x="30272" y="1728"/>
                  </a:cubicBezTo>
                  <a:cubicBezTo>
                    <a:pt x="29566" y="2322"/>
                    <a:pt x="28786" y="3157"/>
                    <a:pt x="27988" y="4179"/>
                  </a:cubicBezTo>
                  <a:cubicBezTo>
                    <a:pt x="27803" y="4439"/>
                    <a:pt x="27598" y="4699"/>
                    <a:pt x="27394" y="4977"/>
                  </a:cubicBezTo>
                  <a:cubicBezTo>
                    <a:pt x="27208" y="5256"/>
                    <a:pt x="27003" y="5553"/>
                    <a:pt x="26818" y="5851"/>
                  </a:cubicBezTo>
                  <a:cubicBezTo>
                    <a:pt x="26632" y="6166"/>
                    <a:pt x="26428" y="6500"/>
                    <a:pt x="26243" y="6816"/>
                  </a:cubicBezTo>
                  <a:cubicBezTo>
                    <a:pt x="26057" y="7151"/>
                    <a:pt x="25871" y="7503"/>
                    <a:pt x="25686" y="7856"/>
                  </a:cubicBezTo>
                  <a:cubicBezTo>
                    <a:pt x="24961" y="9268"/>
                    <a:pt x="24292" y="10865"/>
                    <a:pt x="23717" y="12591"/>
                  </a:cubicBezTo>
                  <a:cubicBezTo>
                    <a:pt x="23197" y="14077"/>
                    <a:pt x="22769" y="15674"/>
                    <a:pt x="22398" y="17328"/>
                  </a:cubicBezTo>
                  <a:cubicBezTo>
                    <a:pt x="22380" y="17328"/>
                    <a:pt x="22380" y="17345"/>
                    <a:pt x="22361" y="17345"/>
                  </a:cubicBezTo>
                  <a:cubicBezTo>
                    <a:pt x="22175" y="17476"/>
                    <a:pt x="21989" y="17642"/>
                    <a:pt x="21934" y="17828"/>
                  </a:cubicBezTo>
                  <a:cubicBezTo>
                    <a:pt x="21915" y="17791"/>
                    <a:pt x="21878" y="17754"/>
                    <a:pt x="21860" y="17717"/>
                  </a:cubicBezTo>
                  <a:cubicBezTo>
                    <a:pt x="21786" y="17625"/>
                    <a:pt x="21729" y="17550"/>
                    <a:pt x="21674" y="17457"/>
                  </a:cubicBezTo>
                  <a:cubicBezTo>
                    <a:pt x="21662" y="17421"/>
                    <a:pt x="21634" y="17400"/>
                    <a:pt x="21596" y="17400"/>
                  </a:cubicBezTo>
                  <a:cubicBezTo>
                    <a:pt x="21576" y="17400"/>
                    <a:pt x="21552" y="17407"/>
                    <a:pt x="21526" y="17420"/>
                  </a:cubicBezTo>
                  <a:lnTo>
                    <a:pt x="21489" y="17457"/>
                  </a:lnTo>
                  <a:cubicBezTo>
                    <a:pt x="21395" y="17513"/>
                    <a:pt x="21303" y="17642"/>
                    <a:pt x="21229" y="17773"/>
                  </a:cubicBezTo>
                  <a:cubicBezTo>
                    <a:pt x="21135" y="17922"/>
                    <a:pt x="21043" y="18107"/>
                    <a:pt x="21043" y="18256"/>
                  </a:cubicBezTo>
                  <a:cubicBezTo>
                    <a:pt x="21010" y="18454"/>
                    <a:pt x="21181" y="18519"/>
                    <a:pt x="21401" y="18519"/>
                  </a:cubicBezTo>
                  <a:cubicBezTo>
                    <a:pt x="21430" y="18519"/>
                    <a:pt x="21459" y="18518"/>
                    <a:pt x="21489" y="18516"/>
                  </a:cubicBezTo>
                  <a:lnTo>
                    <a:pt x="21489" y="18516"/>
                  </a:lnTo>
                  <a:cubicBezTo>
                    <a:pt x="21451" y="18553"/>
                    <a:pt x="21414" y="18608"/>
                    <a:pt x="21377" y="18645"/>
                  </a:cubicBezTo>
                  <a:cubicBezTo>
                    <a:pt x="21266" y="18831"/>
                    <a:pt x="21191" y="19017"/>
                    <a:pt x="21172" y="19128"/>
                  </a:cubicBezTo>
                  <a:cubicBezTo>
                    <a:pt x="21172" y="19240"/>
                    <a:pt x="21191" y="19314"/>
                    <a:pt x="21246" y="19388"/>
                  </a:cubicBezTo>
                  <a:cubicBezTo>
                    <a:pt x="21172" y="19500"/>
                    <a:pt x="21098" y="19667"/>
                    <a:pt x="21080" y="19890"/>
                  </a:cubicBezTo>
                  <a:cubicBezTo>
                    <a:pt x="21023" y="20187"/>
                    <a:pt x="21172" y="20485"/>
                    <a:pt x="21358" y="20707"/>
                  </a:cubicBezTo>
                  <a:cubicBezTo>
                    <a:pt x="21328" y="20704"/>
                    <a:pt x="21298" y="20703"/>
                    <a:pt x="21268" y="20703"/>
                  </a:cubicBezTo>
                  <a:cubicBezTo>
                    <a:pt x="21109" y="20703"/>
                    <a:pt x="20945" y="20749"/>
                    <a:pt x="20820" y="20874"/>
                  </a:cubicBezTo>
                  <a:cubicBezTo>
                    <a:pt x="20536" y="21140"/>
                    <a:pt x="20702" y="21676"/>
                    <a:pt x="21034" y="21676"/>
                  </a:cubicBezTo>
                  <a:cubicBezTo>
                    <a:pt x="21072" y="21676"/>
                    <a:pt x="21112" y="21669"/>
                    <a:pt x="21154" y="21654"/>
                  </a:cubicBezTo>
                  <a:cubicBezTo>
                    <a:pt x="21340" y="21580"/>
                    <a:pt x="21506" y="21487"/>
                    <a:pt x="21637" y="21376"/>
                  </a:cubicBezTo>
                  <a:lnTo>
                    <a:pt x="21637" y="21376"/>
                  </a:lnTo>
                  <a:cubicBezTo>
                    <a:pt x="21543" y="21896"/>
                    <a:pt x="21469" y="22434"/>
                    <a:pt x="21395" y="22973"/>
                  </a:cubicBezTo>
                  <a:cubicBezTo>
                    <a:pt x="21266" y="23102"/>
                    <a:pt x="21172" y="23567"/>
                    <a:pt x="21266" y="23845"/>
                  </a:cubicBezTo>
                  <a:cubicBezTo>
                    <a:pt x="21266" y="23865"/>
                    <a:pt x="21266" y="23882"/>
                    <a:pt x="21283" y="23902"/>
                  </a:cubicBezTo>
                  <a:cubicBezTo>
                    <a:pt x="21266" y="23994"/>
                    <a:pt x="21266" y="24087"/>
                    <a:pt x="21246" y="24199"/>
                  </a:cubicBezTo>
                  <a:cubicBezTo>
                    <a:pt x="21172" y="24811"/>
                    <a:pt x="21117" y="25442"/>
                    <a:pt x="21061" y="26074"/>
                  </a:cubicBezTo>
                  <a:cubicBezTo>
                    <a:pt x="20894" y="26222"/>
                    <a:pt x="20801" y="26427"/>
                    <a:pt x="20763" y="26631"/>
                  </a:cubicBezTo>
                  <a:cubicBezTo>
                    <a:pt x="20671" y="26502"/>
                    <a:pt x="20541" y="26371"/>
                    <a:pt x="20337" y="26353"/>
                  </a:cubicBezTo>
                  <a:cubicBezTo>
                    <a:pt x="20317" y="26350"/>
                    <a:pt x="20296" y="26349"/>
                    <a:pt x="20276" y="26349"/>
                  </a:cubicBezTo>
                  <a:cubicBezTo>
                    <a:pt x="19919" y="26349"/>
                    <a:pt x="19687" y="26809"/>
                    <a:pt x="20021" y="27002"/>
                  </a:cubicBezTo>
                  <a:cubicBezTo>
                    <a:pt x="20189" y="27094"/>
                    <a:pt x="20370" y="27161"/>
                    <a:pt x="20532" y="27161"/>
                  </a:cubicBezTo>
                  <a:cubicBezTo>
                    <a:pt x="20567" y="27161"/>
                    <a:pt x="20601" y="27157"/>
                    <a:pt x="20634" y="27151"/>
                  </a:cubicBezTo>
                  <a:lnTo>
                    <a:pt x="20634" y="27151"/>
                  </a:lnTo>
                  <a:cubicBezTo>
                    <a:pt x="20578" y="27262"/>
                    <a:pt x="20541" y="27374"/>
                    <a:pt x="20486" y="27467"/>
                  </a:cubicBezTo>
                  <a:cubicBezTo>
                    <a:pt x="20466" y="27504"/>
                    <a:pt x="20449" y="27522"/>
                    <a:pt x="20429" y="27559"/>
                  </a:cubicBezTo>
                  <a:cubicBezTo>
                    <a:pt x="20337" y="27690"/>
                    <a:pt x="20615" y="27802"/>
                    <a:pt x="20931" y="27819"/>
                  </a:cubicBezTo>
                  <a:cubicBezTo>
                    <a:pt x="20894" y="28488"/>
                    <a:pt x="20857" y="29157"/>
                    <a:pt x="20838" y="29825"/>
                  </a:cubicBezTo>
                  <a:cubicBezTo>
                    <a:pt x="20726" y="30048"/>
                    <a:pt x="20615" y="30271"/>
                    <a:pt x="20523" y="30513"/>
                  </a:cubicBezTo>
                  <a:cubicBezTo>
                    <a:pt x="20300" y="30996"/>
                    <a:pt x="20077" y="31479"/>
                    <a:pt x="19909" y="32016"/>
                  </a:cubicBezTo>
                  <a:cubicBezTo>
                    <a:pt x="19854" y="32147"/>
                    <a:pt x="19817" y="32296"/>
                    <a:pt x="19780" y="32425"/>
                  </a:cubicBezTo>
                  <a:cubicBezTo>
                    <a:pt x="19743" y="32574"/>
                    <a:pt x="19724" y="32704"/>
                    <a:pt x="19686" y="32853"/>
                  </a:cubicBezTo>
                  <a:cubicBezTo>
                    <a:pt x="19686" y="32964"/>
                    <a:pt x="19669" y="33076"/>
                    <a:pt x="19669" y="33187"/>
                  </a:cubicBezTo>
                  <a:cubicBezTo>
                    <a:pt x="19575" y="33799"/>
                    <a:pt x="19501" y="34970"/>
                    <a:pt x="19798" y="36511"/>
                  </a:cubicBezTo>
                  <a:cubicBezTo>
                    <a:pt x="19946" y="37179"/>
                    <a:pt x="20058" y="37719"/>
                    <a:pt x="20169" y="38182"/>
                  </a:cubicBezTo>
                  <a:cubicBezTo>
                    <a:pt x="20077" y="38739"/>
                    <a:pt x="19984" y="39316"/>
                    <a:pt x="19891" y="39853"/>
                  </a:cubicBezTo>
                  <a:cubicBezTo>
                    <a:pt x="19686" y="40856"/>
                    <a:pt x="19483" y="41841"/>
                    <a:pt x="19186" y="42788"/>
                  </a:cubicBezTo>
                  <a:cubicBezTo>
                    <a:pt x="19055" y="43270"/>
                    <a:pt x="18889" y="43736"/>
                    <a:pt x="18684" y="44162"/>
                  </a:cubicBezTo>
                  <a:cubicBezTo>
                    <a:pt x="18646" y="44273"/>
                    <a:pt x="18591" y="44385"/>
                    <a:pt x="18535" y="44496"/>
                  </a:cubicBezTo>
                  <a:cubicBezTo>
                    <a:pt x="18480" y="44590"/>
                    <a:pt x="18406" y="44701"/>
                    <a:pt x="18349" y="44793"/>
                  </a:cubicBezTo>
                  <a:cubicBezTo>
                    <a:pt x="18294" y="44887"/>
                    <a:pt x="18238" y="44979"/>
                    <a:pt x="18146" y="45073"/>
                  </a:cubicBezTo>
                  <a:cubicBezTo>
                    <a:pt x="18109" y="45110"/>
                    <a:pt x="18071" y="45165"/>
                    <a:pt x="18034" y="45202"/>
                  </a:cubicBezTo>
                  <a:lnTo>
                    <a:pt x="17904" y="45333"/>
                  </a:lnTo>
                  <a:cubicBezTo>
                    <a:pt x="17235" y="46001"/>
                    <a:pt x="16529" y="46613"/>
                    <a:pt x="15806" y="47153"/>
                  </a:cubicBezTo>
                  <a:cubicBezTo>
                    <a:pt x="15081" y="47690"/>
                    <a:pt x="14320" y="48155"/>
                    <a:pt x="13577" y="48564"/>
                  </a:cubicBezTo>
                  <a:cubicBezTo>
                    <a:pt x="12815" y="48973"/>
                    <a:pt x="12054" y="49288"/>
                    <a:pt x="11312" y="49567"/>
                  </a:cubicBezTo>
                  <a:cubicBezTo>
                    <a:pt x="9826" y="50124"/>
                    <a:pt x="8395" y="50421"/>
                    <a:pt x="7114" y="50587"/>
                  </a:cubicBezTo>
                  <a:cubicBezTo>
                    <a:pt x="6190" y="50695"/>
                    <a:pt x="5352" y="50735"/>
                    <a:pt x="4609" y="50735"/>
                  </a:cubicBezTo>
                  <a:cubicBezTo>
                    <a:pt x="4322" y="50735"/>
                    <a:pt x="4048" y="50729"/>
                    <a:pt x="3789" y="50718"/>
                  </a:cubicBezTo>
                  <a:cubicBezTo>
                    <a:pt x="2861" y="50662"/>
                    <a:pt x="2137" y="50570"/>
                    <a:pt x="1655" y="50495"/>
                  </a:cubicBezTo>
                  <a:lnTo>
                    <a:pt x="1655" y="50495"/>
                  </a:lnTo>
                  <a:cubicBezTo>
                    <a:pt x="2137" y="50587"/>
                    <a:pt x="2861" y="50699"/>
                    <a:pt x="3789" y="50755"/>
                  </a:cubicBezTo>
                  <a:cubicBezTo>
                    <a:pt x="4141" y="50776"/>
                    <a:pt x="4521" y="50789"/>
                    <a:pt x="4928" y="50789"/>
                  </a:cubicBezTo>
                  <a:cubicBezTo>
                    <a:pt x="5597" y="50789"/>
                    <a:pt x="6336" y="50754"/>
                    <a:pt x="7132" y="50662"/>
                  </a:cubicBezTo>
                  <a:cubicBezTo>
                    <a:pt x="8414" y="50533"/>
                    <a:pt x="9863" y="50235"/>
                    <a:pt x="11367" y="49696"/>
                  </a:cubicBezTo>
                  <a:cubicBezTo>
                    <a:pt x="12109" y="49418"/>
                    <a:pt x="12872" y="49102"/>
                    <a:pt x="13632" y="48693"/>
                  </a:cubicBezTo>
                  <a:cubicBezTo>
                    <a:pt x="14394" y="48285"/>
                    <a:pt x="15155" y="47839"/>
                    <a:pt x="15898" y="47282"/>
                  </a:cubicBezTo>
                  <a:cubicBezTo>
                    <a:pt x="16641" y="46744"/>
                    <a:pt x="17366" y="46150"/>
                    <a:pt x="18034" y="45462"/>
                  </a:cubicBezTo>
                  <a:lnTo>
                    <a:pt x="18164" y="45350"/>
                  </a:lnTo>
                  <a:cubicBezTo>
                    <a:pt x="18220" y="45295"/>
                    <a:pt x="18257" y="45258"/>
                    <a:pt x="18294" y="45202"/>
                  </a:cubicBezTo>
                  <a:cubicBezTo>
                    <a:pt x="18386" y="45128"/>
                    <a:pt x="18443" y="44998"/>
                    <a:pt x="18517" y="44905"/>
                  </a:cubicBezTo>
                  <a:cubicBezTo>
                    <a:pt x="18591" y="44793"/>
                    <a:pt x="18646" y="44682"/>
                    <a:pt x="18703" y="44590"/>
                  </a:cubicBezTo>
                  <a:lnTo>
                    <a:pt x="18869" y="44256"/>
                  </a:lnTo>
                  <a:cubicBezTo>
                    <a:pt x="19074" y="43790"/>
                    <a:pt x="19241" y="43327"/>
                    <a:pt x="19389" y="42844"/>
                  </a:cubicBezTo>
                  <a:cubicBezTo>
                    <a:pt x="19686" y="41896"/>
                    <a:pt x="19891" y="40913"/>
                    <a:pt x="20095" y="39891"/>
                  </a:cubicBezTo>
                  <a:cubicBezTo>
                    <a:pt x="20169" y="39519"/>
                    <a:pt x="20226" y="39130"/>
                    <a:pt x="20300" y="38758"/>
                  </a:cubicBezTo>
                  <a:cubicBezTo>
                    <a:pt x="20504" y="39724"/>
                    <a:pt x="20615" y="40411"/>
                    <a:pt x="20504" y="41470"/>
                  </a:cubicBezTo>
                  <a:cubicBezTo>
                    <a:pt x="20300" y="42361"/>
                    <a:pt x="19483" y="43790"/>
                    <a:pt x="18629" y="44924"/>
                  </a:cubicBezTo>
                  <a:lnTo>
                    <a:pt x="18629" y="45573"/>
                  </a:lnTo>
                  <a:cubicBezTo>
                    <a:pt x="17978" y="46428"/>
                    <a:pt x="17272" y="47264"/>
                    <a:pt x="16549" y="48025"/>
                  </a:cubicBezTo>
                  <a:cubicBezTo>
                    <a:pt x="15601" y="49010"/>
                    <a:pt x="14598" y="49882"/>
                    <a:pt x="13503" y="50550"/>
                  </a:cubicBezTo>
                  <a:cubicBezTo>
                    <a:pt x="13224" y="50718"/>
                    <a:pt x="12946" y="50867"/>
                    <a:pt x="12666" y="50996"/>
                  </a:cubicBezTo>
                  <a:lnTo>
                    <a:pt x="12444" y="51090"/>
                  </a:lnTo>
                  <a:cubicBezTo>
                    <a:pt x="12369" y="51127"/>
                    <a:pt x="12295" y="51145"/>
                    <a:pt x="12221" y="51164"/>
                  </a:cubicBezTo>
                  <a:cubicBezTo>
                    <a:pt x="12072" y="51219"/>
                    <a:pt x="11924" y="51275"/>
                    <a:pt x="11775" y="51312"/>
                  </a:cubicBezTo>
                  <a:cubicBezTo>
                    <a:pt x="11627" y="51367"/>
                    <a:pt x="11497" y="51424"/>
                    <a:pt x="11349" y="51479"/>
                  </a:cubicBezTo>
                  <a:lnTo>
                    <a:pt x="10903" y="51590"/>
                  </a:lnTo>
                  <a:cubicBezTo>
                    <a:pt x="10754" y="51627"/>
                    <a:pt x="10606" y="51665"/>
                    <a:pt x="10475" y="51702"/>
                  </a:cubicBezTo>
                  <a:cubicBezTo>
                    <a:pt x="10327" y="51739"/>
                    <a:pt x="10178" y="51776"/>
                    <a:pt x="10029" y="51795"/>
                  </a:cubicBezTo>
                  <a:cubicBezTo>
                    <a:pt x="9752" y="51850"/>
                    <a:pt x="9454" y="51887"/>
                    <a:pt x="9175" y="51944"/>
                  </a:cubicBezTo>
                  <a:cubicBezTo>
                    <a:pt x="8897" y="51981"/>
                    <a:pt x="8600" y="51981"/>
                    <a:pt x="8340" y="52018"/>
                  </a:cubicBezTo>
                  <a:cubicBezTo>
                    <a:pt x="8192" y="52036"/>
                    <a:pt x="8061" y="52036"/>
                    <a:pt x="7912" y="52055"/>
                  </a:cubicBezTo>
                  <a:lnTo>
                    <a:pt x="7523" y="52055"/>
                  </a:lnTo>
                  <a:cubicBezTo>
                    <a:pt x="7374" y="52055"/>
                    <a:pt x="7244" y="52073"/>
                    <a:pt x="7114" y="52073"/>
                  </a:cubicBezTo>
                  <a:lnTo>
                    <a:pt x="6724" y="52073"/>
                  </a:lnTo>
                  <a:cubicBezTo>
                    <a:pt x="6464" y="52055"/>
                    <a:pt x="6223" y="52036"/>
                    <a:pt x="5963" y="52036"/>
                  </a:cubicBezTo>
                  <a:lnTo>
                    <a:pt x="5238" y="51981"/>
                  </a:lnTo>
                  <a:cubicBezTo>
                    <a:pt x="5127" y="51962"/>
                    <a:pt x="5015" y="51944"/>
                    <a:pt x="4904" y="51944"/>
                  </a:cubicBezTo>
                  <a:lnTo>
                    <a:pt x="4569" y="51887"/>
                  </a:lnTo>
                  <a:cubicBezTo>
                    <a:pt x="4347" y="51870"/>
                    <a:pt x="4124" y="51832"/>
                    <a:pt x="3920" y="51795"/>
                  </a:cubicBezTo>
                  <a:cubicBezTo>
                    <a:pt x="3103" y="51665"/>
                    <a:pt x="2378" y="51498"/>
                    <a:pt x="1803" y="51330"/>
                  </a:cubicBezTo>
                  <a:cubicBezTo>
                    <a:pt x="1209" y="51182"/>
                    <a:pt x="763" y="51033"/>
                    <a:pt x="466" y="50922"/>
                  </a:cubicBezTo>
                  <a:cubicBezTo>
                    <a:pt x="150" y="50810"/>
                    <a:pt x="1" y="50755"/>
                    <a:pt x="1" y="50755"/>
                  </a:cubicBezTo>
                  <a:lnTo>
                    <a:pt x="1" y="50755"/>
                  </a:lnTo>
                  <a:lnTo>
                    <a:pt x="447" y="50922"/>
                  </a:lnTo>
                  <a:cubicBezTo>
                    <a:pt x="763" y="51053"/>
                    <a:pt x="1209" y="51201"/>
                    <a:pt x="1784" y="51367"/>
                  </a:cubicBezTo>
                  <a:cubicBezTo>
                    <a:pt x="2360" y="51553"/>
                    <a:pt x="3084" y="51721"/>
                    <a:pt x="3901" y="51887"/>
                  </a:cubicBezTo>
                  <a:cubicBezTo>
                    <a:pt x="4737" y="52036"/>
                    <a:pt x="5684" y="52167"/>
                    <a:pt x="6724" y="52204"/>
                  </a:cubicBezTo>
                  <a:lnTo>
                    <a:pt x="7932" y="52204"/>
                  </a:lnTo>
                  <a:cubicBezTo>
                    <a:pt x="8061" y="52185"/>
                    <a:pt x="8209" y="52185"/>
                    <a:pt x="8340" y="52167"/>
                  </a:cubicBezTo>
                  <a:cubicBezTo>
                    <a:pt x="8618" y="52147"/>
                    <a:pt x="8915" y="52130"/>
                    <a:pt x="9194" y="52092"/>
                  </a:cubicBezTo>
                  <a:cubicBezTo>
                    <a:pt x="9472" y="52055"/>
                    <a:pt x="9769" y="51999"/>
                    <a:pt x="10067" y="51962"/>
                  </a:cubicBezTo>
                  <a:cubicBezTo>
                    <a:pt x="10215" y="51944"/>
                    <a:pt x="10364" y="51907"/>
                    <a:pt x="10512" y="51870"/>
                  </a:cubicBezTo>
                  <a:lnTo>
                    <a:pt x="10958" y="51758"/>
                  </a:lnTo>
                  <a:cubicBezTo>
                    <a:pt x="11107" y="51721"/>
                    <a:pt x="11255" y="51702"/>
                    <a:pt x="11404" y="51647"/>
                  </a:cubicBezTo>
                  <a:cubicBezTo>
                    <a:pt x="11552" y="51610"/>
                    <a:pt x="11701" y="51553"/>
                    <a:pt x="11849" y="51498"/>
                  </a:cubicBezTo>
                  <a:cubicBezTo>
                    <a:pt x="11998" y="51461"/>
                    <a:pt x="12146" y="51405"/>
                    <a:pt x="12295" y="51350"/>
                  </a:cubicBezTo>
                  <a:cubicBezTo>
                    <a:pt x="12369" y="51330"/>
                    <a:pt x="12444" y="51312"/>
                    <a:pt x="12518" y="51275"/>
                  </a:cubicBezTo>
                  <a:lnTo>
                    <a:pt x="12741" y="51182"/>
                  </a:lnTo>
                  <a:cubicBezTo>
                    <a:pt x="13038" y="51053"/>
                    <a:pt x="13317" y="50885"/>
                    <a:pt x="13595" y="50736"/>
                  </a:cubicBezTo>
                  <a:cubicBezTo>
                    <a:pt x="14729" y="50050"/>
                    <a:pt x="15749" y="49158"/>
                    <a:pt x="16697" y="48173"/>
                  </a:cubicBezTo>
                  <a:cubicBezTo>
                    <a:pt x="17644" y="47208"/>
                    <a:pt x="18535" y="46130"/>
                    <a:pt x="19334" y="44998"/>
                  </a:cubicBezTo>
                  <a:cubicBezTo>
                    <a:pt x="19743" y="44441"/>
                    <a:pt x="20132" y="43865"/>
                    <a:pt x="20504" y="43290"/>
                  </a:cubicBezTo>
                  <a:cubicBezTo>
                    <a:pt x="20671" y="42993"/>
                    <a:pt x="20857" y="42696"/>
                    <a:pt x="21006" y="42379"/>
                  </a:cubicBezTo>
                  <a:cubicBezTo>
                    <a:pt x="21061" y="42305"/>
                    <a:pt x="21098" y="42231"/>
                    <a:pt x="21117" y="42138"/>
                  </a:cubicBezTo>
                  <a:cubicBezTo>
                    <a:pt x="21135" y="42101"/>
                    <a:pt x="21154" y="42064"/>
                    <a:pt x="21172" y="41990"/>
                  </a:cubicBezTo>
                  <a:lnTo>
                    <a:pt x="21191" y="41859"/>
                  </a:lnTo>
                  <a:cubicBezTo>
                    <a:pt x="21191" y="41785"/>
                    <a:pt x="21209" y="41693"/>
                    <a:pt x="21209" y="41599"/>
                  </a:cubicBezTo>
                  <a:lnTo>
                    <a:pt x="21209" y="41339"/>
                  </a:lnTo>
                  <a:cubicBezTo>
                    <a:pt x="21191" y="40633"/>
                    <a:pt x="21061" y="39984"/>
                    <a:pt x="20949" y="39316"/>
                  </a:cubicBezTo>
                  <a:cubicBezTo>
                    <a:pt x="20820" y="38665"/>
                    <a:pt x="20671" y="38016"/>
                    <a:pt x="20541" y="37384"/>
                  </a:cubicBezTo>
                  <a:cubicBezTo>
                    <a:pt x="20523" y="37365"/>
                    <a:pt x="20523" y="37328"/>
                    <a:pt x="20523" y="37310"/>
                  </a:cubicBezTo>
                  <a:cubicBezTo>
                    <a:pt x="20541" y="37142"/>
                    <a:pt x="20560" y="36993"/>
                    <a:pt x="20578" y="36827"/>
                  </a:cubicBezTo>
                  <a:cubicBezTo>
                    <a:pt x="20709" y="35787"/>
                    <a:pt x="20820" y="34747"/>
                    <a:pt x="20912" y="33688"/>
                  </a:cubicBezTo>
                  <a:cubicBezTo>
                    <a:pt x="21006" y="32630"/>
                    <a:pt x="21061" y="31571"/>
                    <a:pt x="21061" y="30513"/>
                  </a:cubicBezTo>
                  <a:cubicBezTo>
                    <a:pt x="21061" y="30216"/>
                    <a:pt x="21080" y="29919"/>
                    <a:pt x="21080" y="29622"/>
                  </a:cubicBezTo>
                  <a:cubicBezTo>
                    <a:pt x="21358" y="29064"/>
                    <a:pt x="21637" y="28525"/>
                    <a:pt x="21897" y="28042"/>
                  </a:cubicBezTo>
                  <a:cubicBezTo>
                    <a:pt x="22306" y="27319"/>
                    <a:pt x="22695" y="26687"/>
                    <a:pt x="23011" y="26185"/>
                  </a:cubicBezTo>
                  <a:cubicBezTo>
                    <a:pt x="23234" y="25833"/>
                    <a:pt x="23438" y="25554"/>
                    <a:pt x="23586" y="25331"/>
                  </a:cubicBezTo>
                  <a:cubicBezTo>
                    <a:pt x="23623" y="25313"/>
                    <a:pt x="23661" y="25294"/>
                    <a:pt x="23680" y="25276"/>
                  </a:cubicBezTo>
                  <a:lnTo>
                    <a:pt x="23680" y="25276"/>
                  </a:lnTo>
                  <a:cubicBezTo>
                    <a:pt x="23661" y="25424"/>
                    <a:pt x="23661" y="25591"/>
                    <a:pt x="23698" y="25739"/>
                  </a:cubicBezTo>
                  <a:cubicBezTo>
                    <a:pt x="23717" y="25814"/>
                    <a:pt x="23735" y="25907"/>
                    <a:pt x="23772" y="25962"/>
                  </a:cubicBezTo>
                  <a:cubicBezTo>
                    <a:pt x="23809" y="26037"/>
                    <a:pt x="23883" y="26093"/>
                    <a:pt x="23958" y="26130"/>
                  </a:cubicBezTo>
                  <a:cubicBezTo>
                    <a:pt x="24009" y="26152"/>
                    <a:pt x="24064" y="26162"/>
                    <a:pt x="24121" y="26162"/>
                  </a:cubicBezTo>
                  <a:cubicBezTo>
                    <a:pt x="24209" y="26162"/>
                    <a:pt x="24303" y="26138"/>
                    <a:pt x="24403" y="26093"/>
                  </a:cubicBezTo>
                  <a:cubicBezTo>
                    <a:pt x="24571" y="25999"/>
                    <a:pt x="24386" y="25554"/>
                    <a:pt x="24237" y="25257"/>
                  </a:cubicBezTo>
                  <a:lnTo>
                    <a:pt x="24237" y="25257"/>
                  </a:lnTo>
                  <a:cubicBezTo>
                    <a:pt x="24348" y="25313"/>
                    <a:pt x="24460" y="25387"/>
                    <a:pt x="24608" y="25442"/>
                  </a:cubicBezTo>
                  <a:cubicBezTo>
                    <a:pt x="24728" y="25500"/>
                    <a:pt x="24824" y="25526"/>
                    <a:pt x="24899" y="25526"/>
                  </a:cubicBezTo>
                  <a:cubicBezTo>
                    <a:pt x="25159" y="25526"/>
                    <a:pt x="25146" y="25210"/>
                    <a:pt x="24886" y="24848"/>
                  </a:cubicBezTo>
                  <a:cubicBezTo>
                    <a:pt x="24738" y="24625"/>
                    <a:pt x="24460" y="24533"/>
                    <a:pt x="24237" y="24514"/>
                  </a:cubicBezTo>
                  <a:cubicBezTo>
                    <a:pt x="24348" y="24422"/>
                    <a:pt x="24460" y="24273"/>
                    <a:pt x="24460" y="24068"/>
                  </a:cubicBezTo>
                  <a:cubicBezTo>
                    <a:pt x="24471" y="23805"/>
                    <a:pt x="24260" y="23619"/>
                    <a:pt x="24063" y="23619"/>
                  </a:cubicBezTo>
                  <a:cubicBezTo>
                    <a:pt x="23955" y="23619"/>
                    <a:pt x="23851" y="23676"/>
                    <a:pt x="23791" y="23808"/>
                  </a:cubicBezTo>
                  <a:cubicBezTo>
                    <a:pt x="23698" y="24013"/>
                    <a:pt x="23643" y="24254"/>
                    <a:pt x="23680" y="24439"/>
                  </a:cubicBezTo>
                  <a:cubicBezTo>
                    <a:pt x="23549" y="24385"/>
                    <a:pt x="23401" y="24347"/>
                    <a:pt x="23271" y="24273"/>
                  </a:cubicBezTo>
                  <a:cubicBezTo>
                    <a:pt x="23253" y="24263"/>
                    <a:pt x="23239" y="24259"/>
                    <a:pt x="23227" y="24259"/>
                  </a:cubicBezTo>
                  <a:cubicBezTo>
                    <a:pt x="23215" y="24259"/>
                    <a:pt x="23206" y="24263"/>
                    <a:pt x="23197" y="24273"/>
                  </a:cubicBezTo>
                  <a:cubicBezTo>
                    <a:pt x="23141" y="24291"/>
                    <a:pt x="23103" y="24347"/>
                    <a:pt x="23086" y="24439"/>
                  </a:cubicBezTo>
                  <a:cubicBezTo>
                    <a:pt x="23086" y="24477"/>
                    <a:pt x="23086" y="24496"/>
                    <a:pt x="23066" y="24514"/>
                  </a:cubicBezTo>
                  <a:lnTo>
                    <a:pt x="23066" y="24699"/>
                  </a:lnTo>
                  <a:cubicBezTo>
                    <a:pt x="23048" y="24848"/>
                    <a:pt x="23066" y="25016"/>
                    <a:pt x="23103" y="25145"/>
                  </a:cubicBezTo>
                  <a:cubicBezTo>
                    <a:pt x="23123" y="25202"/>
                    <a:pt x="23141" y="25257"/>
                    <a:pt x="23160" y="25294"/>
                  </a:cubicBezTo>
                  <a:cubicBezTo>
                    <a:pt x="23197" y="25350"/>
                    <a:pt x="23215" y="25368"/>
                    <a:pt x="23252" y="25387"/>
                  </a:cubicBezTo>
                  <a:cubicBezTo>
                    <a:pt x="23278" y="25400"/>
                    <a:pt x="23304" y="25413"/>
                    <a:pt x="23331" y="25413"/>
                  </a:cubicBezTo>
                  <a:cubicBezTo>
                    <a:pt x="23342" y="25413"/>
                    <a:pt x="23352" y="25411"/>
                    <a:pt x="23363" y="25405"/>
                  </a:cubicBezTo>
                  <a:cubicBezTo>
                    <a:pt x="23420" y="25405"/>
                    <a:pt x="23494" y="25387"/>
                    <a:pt x="23549" y="25350"/>
                  </a:cubicBezTo>
                  <a:lnTo>
                    <a:pt x="23549" y="25350"/>
                  </a:lnTo>
                  <a:cubicBezTo>
                    <a:pt x="23383" y="25573"/>
                    <a:pt x="23197" y="25833"/>
                    <a:pt x="22974" y="26167"/>
                  </a:cubicBezTo>
                  <a:cubicBezTo>
                    <a:pt x="22640" y="26668"/>
                    <a:pt x="22249" y="27282"/>
                    <a:pt x="21823" y="28005"/>
                  </a:cubicBezTo>
                  <a:cubicBezTo>
                    <a:pt x="21581" y="28414"/>
                    <a:pt x="21340" y="28859"/>
                    <a:pt x="21098" y="29342"/>
                  </a:cubicBezTo>
                  <a:cubicBezTo>
                    <a:pt x="21098" y="28842"/>
                    <a:pt x="21135" y="28322"/>
                    <a:pt x="21154" y="27819"/>
                  </a:cubicBezTo>
                  <a:cubicBezTo>
                    <a:pt x="21266" y="27802"/>
                    <a:pt x="21358" y="27802"/>
                    <a:pt x="21451" y="27764"/>
                  </a:cubicBezTo>
                  <a:cubicBezTo>
                    <a:pt x="21543" y="27727"/>
                    <a:pt x="21581" y="27653"/>
                    <a:pt x="21581" y="27579"/>
                  </a:cubicBezTo>
                  <a:cubicBezTo>
                    <a:pt x="21581" y="27542"/>
                    <a:pt x="21581" y="27522"/>
                    <a:pt x="21563" y="27504"/>
                  </a:cubicBezTo>
                  <a:cubicBezTo>
                    <a:pt x="21563" y="27448"/>
                    <a:pt x="21543" y="27411"/>
                    <a:pt x="21526" y="27356"/>
                  </a:cubicBezTo>
                  <a:lnTo>
                    <a:pt x="21469" y="27244"/>
                  </a:lnTo>
                  <a:lnTo>
                    <a:pt x="21469" y="27244"/>
                  </a:lnTo>
                  <a:cubicBezTo>
                    <a:pt x="21581" y="27270"/>
                    <a:pt x="21705" y="27284"/>
                    <a:pt x="21820" y="27284"/>
                  </a:cubicBezTo>
                  <a:cubicBezTo>
                    <a:pt x="21954" y="27284"/>
                    <a:pt x="22077" y="27265"/>
                    <a:pt x="22157" y="27225"/>
                  </a:cubicBezTo>
                  <a:cubicBezTo>
                    <a:pt x="22380" y="27133"/>
                    <a:pt x="22454" y="26873"/>
                    <a:pt x="22361" y="26613"/>
                  </a:cubicBezTo>
                  <a:cubicBezTo>
                    <a:pt x="22335" y="26549"/>
                    <a:pt x="22261" y="26525"/>
                    <a:pt x="22164" y="26525"/>
                  </a:cubicBezTo>
                  <a:cubicBezTo>
                    <a:pt x="21977" y="26525"/>
                    <a:pt x="21701" y="26614"/>
                    <a:pt x="21506" y="26687"/>
                  </a:cubicBezTo>
                  <a:cubicBezTo>
                    <a:pt x="21581" y="26594"/>
                    <a:pt x="21655" y="26482"/>
                    <a:pt x="21729" y="26334"/>
                  </a:cubicBezTo>
                  <a:cubicBezTo>
                    <a:pt x="21927" y="26005"/>
                    <a:pt x="21845" y="25844"/>
                    <a:pt x="21628" y="25844"/>
                  </a:cubicBezTo>
                  <a:cubicBezTo>
                    <a:pt x="21539" y="25844"/>
                    <a:pt x="21427" y="25871"/>
                    <a:pt x="21303" y="25925"/>
                  </a:cubicBezTo>
                  <a:cubicBezTo>
                    <a:pt x="21340" y="25350"/>
                    <a:pt x="21395" y="24793"/>
                    <a:pt x="21469" y="24217"/>
                  </a:cubicBezTo>
                  <a:cubicBezTo>
                    <a:pt x="21469" y="24142"/>
                    <a:pt x="21489" y="24050"/>
                    <a:pt x="21489" y="23976"/>
                  </a:cubicBezTo>
                  <a:cubicBezTo>
                    <a:pt x="21563" y="23976"/>
                    <a:pt x="21655" y="23957"/>
                    <a:pt x="21729" y="23919"/>
                  </a:cubicBezTo>
                  <a:lnTo>
                    <a:pt x="21729" y="23919"/>
                  </a:lnTo>
                  <a:cubicBezTo>
                    <a:pt x="21655" y="24125"/>
                    <a:pt x="21655" y="24385"/>
                    <a:pt x="21692" y="24514"/>
                  </a:cubicBezTo>
                  <a:cubicBezTo>
                    <a:pt x="21752" y="24694"/>
                    <a:pt x="21910" y="24790"/>
                    <a:pt x="22105" y="24790"/>
                  </a:cubicBezTo>
                  <a:cubicBezTo>
                    <a:pt x="22151" y="24790"/>
                    <a:pt x="22200" y="24785"/>
                    <a:pt x="22249" y="24774"/>
                  </a:cubicBezTo>
                  <a:cubicBezTo>
                    <a:pt x="22417" y="24719"/>
                    <a:pt x="22323" y="24291"/>
                    <a:pt x="22249" y="24013"/>
                  </a:cubicBezTo>
                  <a:lnTo>
                    <a:pt x="22249" y="24013"/>
                  </a:lnTo>
                  <a:cubicBezTo>
                    <a:pt x="22286" y="24050"/>
                    <a:pt x="22323" y="24105"/>
                    <a:pt x="22380" y="24142"/>
                  </a:cubicBezTo>
                  <a:lnTo>
                    <a:pt x="22546" y="24254"/>
                  </a:lnTo>
                  <a:cubicBezTo>
                    <a:pt x="22675" y="24350"/>
                    <a:pt x="22777" y="24393"/>
                    <a:pt x="22852" y="24393"/>
                  </a:cubicBezTo>
                  <a:cubicBezTo>
                    <a:pt x="23038" y="24393"/>
                    <a:pt x="23059" y="24134"/>
                    <a:pt x="22900" y="23790"/>
                  </a:cubicBezTo>
                  <a:cubicBezTo>
                    <a:pt x="22788" y="23567"/>
                    <a:pt x="22566" y="23437"/>
                    <a:pt x="22361" y="23382"/>
                  </a:cubicBezTo>
                  <a:cubicBezTo>
                    <a:pt x="22472" y="23307"/>
                    <a:pt x="22603" y="23214"/>
                    <a:pt x="22640" y="23047"/>
                  </a:cubicBezTo>
                  <a:cubicBezTo>
                    <a:pt x="22694" y="22792"/>
                    <a:pt x="22475" y="22566"/>
                    <a:pt x="22273" y="22566"/>
                  </a:cubicBezTo>
                  <a:cubicBezTo>
                    <a:pt x="22195" y="22566"/>
                    <a:pt x="22120" y="22599"/>
                    <a:pt x="22063" y="22676"/>
                  </a:cubicBezTo>
                  <a:cubicBezTo>
                    <a:pt x="21952" y="22842"/>
                    <a:pt x="21860" y="23047"/>
                    <a:pt x="21878" y="23214"/>
                  </a:cubicBezTo>
                  <a:cubicBezTo>
                    <a:pt x="21786" y="23140"/>
                    <a:pt x="21692" y="23102"/>
                    <a:pt x="21618" y="23047"/>
                  </a:cubicBezTo>
                  <a:cubicBezTo>
                    <a:pt x="21674" y="22508"/>
                    <a:pt x="21749" y="21970"/>
                    <a:pt x="21841" y="21450"/>
                  </a:cubicBezTo>
                  <a:cubicBezTo>
                    <a:pt x="21878" y="21542"/>
                    <a:pt x="21915" y="21636"/>
                    <a:pt x="21952" y="21710"/>
                  </a:cubicBezTo>
                  <a:cubicBezTo>
                    <a:pt x="21967" y="21771"/>
                    <a:pt x="22005" y="21798"/>
                    <a:pt x="22056" y="21798"/>
                  </a:cubicBezTo>
                  <a:cubicBezTo>
                    <a:pt x="22254" y="21798"/>
                    <a:pt x="22659" y="21403"/>
                    <a:pt x="22806" y="21079"/>
                  </a:cubicBezTo>
                  <a:cubicBezTo>
                    <a:pt x="22826" y="21079"/>
                    <a:pt x="22863" y="21060"/>
                    <a:pt x="22881" y="21060"/>
                  </a:cubicBezTo>
                  <a:cubicBezTo>
                    <a:pt x="22806" y="21190"/>
                    <a:pt x="22751" y="21339"/>
                    <a:pt x="22677" y="21468"/>
                  </a:cubicBezTo>
                  <a:cubicBezTo>
                    <a:pt x="22558" y="21626"/>
                    <a:pt x="22925" y="21728"/>
                    <a:pt x="23281" y="21728"/>
                  </a:cubicBezTo>
                  <a:cubicBezTo>
                    <a:pt x="23427" y="21728"/>
                    <a:pt x="23572" y="21711"/>
                    <a:pt x="23680" y="21673"/>
                  </a:cubicBezTo>
                  <a:cubicBezTo>
                    <a:pt x="23883" y="21599"/>
                    <a:pt x="23828" y="21357"/>
                    <a:pt x="23698" y="21153"/>
                  </a:cubicBezTo>
                  <a:lnTo>
                    <a:pt x="23698" y="21153"/>
                  </a:lnTo>
                  <a:cubicBezTo>
                    <a:pt x="23818" y="21179"/>
                    <a:pt x="23942" y="21192"/>
                    <a:pt x="24058" y="21192"/>
                  </a:cubicBezTo>
                  <a:cubicBezTo>
                    <a:pt x="24192" y="21192"/>
                    <a:pt x="24314" y="21174"/>
                    <a:pt x="24403" y="21134"/>
                  </a:cubicBezTo>
                  <a:cubicBezTo>
                    <a:pt x="24626" y="21042"/>
                    <a:pt x="24701" y="20782"/>
                    <a:pt x="24589" y="20522"/>
                  </a:cubicBezTo>
                  <a:cubicBezTo>
                    <a:pt x="24570" y="20458"/>
                    <a:pt x="24501" y="20434"/>
                    <a:pt x="24406" y="20434"/>
                  </a:cubicBezTo>
                  <a:cubicBezTo>
                    <a:pt x="24225" y="20434"/>
                    <a:pt x="23949" y="20523"/>
                    <a:pt x="23754" y="20596"/>
                  </a:cubicBezTo>
                  <a:cubicBezTo>
                    <a:pt x="23828" y="20502"/>
                    <a:pt x="23883" y="20373"/>
                    <a:pt x="23977" y="20242"/>
                  </a:cubicBezTo>
                  <a:cubicBezTo>
                    <a:pt x="24168" y="19920"/>
                    <a:pt x="24082" y="19751"/>
                    <a:pt x="23863" y="19751"/>
                  </a:cubicBezTo>
                  <a:cubicBezTo>
                    <a:pt x="23741" y="19751"/>
                    <a:pt x="23579" y="19802"/>
                    <a:pt x="23401" y="19908"/>
                  </a:cubicBezTo>
                  <a:cubicBezTo>
                    <a:pt x="23160" y="20039"/>
                    <a:pt x="23048" y="20299"/>
                    <a:pt x="23011" y="20522"/>
                  </a:cubicBezTo>
                  <a:cubicBezTo>
                    <a:pt x="22937" y="20428"/>
                    <a:pt x="22826" y="20317"/>
                    <a:pt x="22677" y="20280"/>
                  </a:cubicBezTo>
                  <a:cubicBezTo>
                    <a:pt x="22769" y="20168"/>
                    <a:pt x="22826" y="20057"/>
                    <a:pt x="22843" y="19965"/>
                  </a:cubicBezTo>
                  <a:cubicBezTo>
                    <a:pt x="22900" y="19742"/>
                    <a:pt x="22788" y="19519"/>
                    <a:pt x="22583" y="19388"/>
                  </a:cubicBezTo>
                  <a:cubicBezTo>
                    <a:pt x="22677" y="19314"/>
                    <a:pt x="22732" y="19091"/>
                    <a:pt x="22732" y="18813"/>
                  </a:cubicBezTo>
                  <a:cubicBezTo>
                    <a:pt x="22714" y="18571"/>
                    <a:pt x="22583" y="18367"/>
                    <a:pt x="22417" y="18237"/>
                  </a:cubicBezTo>
                  <a:lnTo>
                    <a:pt x="22417" y="18182"/>
                  </a:lnTo>
                  <a:cubicBezTo>
                    <a:pt x="22546" y="18145"/>
                    <a:pt x="22695" y="18070"/>
                    <a:pt x="22788" y="17922"/>
                  </a:cubicBezTo>
                  <a:cubicBezTo>
                    <a:pt x="22955" y="17680"/>
                    <a:pt x="22826" y="17345"/>
                    <a:pt x="22603" y="17290"/>
                  </a:cubicBezTo>
                  <a:cubicBezTo>
                    <a:pt x="22974" y="15674"/>
                    <a:pt x="23383" y="14114"/>
                    <a:pt x="23883" y="12648"/>
                  </a:cubicBezTo>
                  <a:cubicBezTo>
                    <a:pt x="24441" y="10920"/>
                    <a:pt x="25091" y="9323"/>
                    <a:pt x="25815" y="7911"/>
                  </a:cubicBezTo>
                  <a:cubicBezTo>
                    <a:pt x="26521" y="6500"/>
                    <a:pt x="27283" y="5256"/>
                    <a:pt x="28063" y="4216"/>
                  </a:cubicBezTo>
                  <a:cubicBezTo>
                    <a:pt x="28843" y="3194"/>
                    <a:pt x="29603" y="2359"/>
                    <a:pt x="30291" y="1746"/>
                  </a:cubicBezTo>
                  <a:cubicBezTo>
                    <a:pt x="30477" y="1597"/>
                    <a:pt x="30626" y="1431"/>
                    <a:pt x="30792" y="1319"/>
                  </a:cubicBezTo>
                  <a:cubicBezTo>
                    <a:pt x="30940" y="1189"/>
                    <a:pt x="31108" y="1059"/>
                    <a:pt x="31238" y="948"/>
                  </a:cubicBezTo>
                  <a:cubicBezTo>
                    <a:pt x="31386" y="836"/>
                    <a:pt x="31517" y="743"/>
                    <a:pt x="31628" y="651"/>
                  </a:cubicBezTo>
                  <a:cubicBezTo>
                    <a:pt x="31758" y="557"/>
                    <a:pt x="31869" y="483"/>
                    <a:pt x="31980" y="428"/>
                  </a:cubicBezTo>
                  <a:cubicBezTo>
                    <a:pt x="32387" y="150"/>
                    <a:pt x="32610" y="2"/>
                    <a:pt x="3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3446585" y="2309374"/>
              <a:ext cx="2186941" cy="949307"/>
            </a:xfrm>
            <a:custGeom>
              <a:avLst/>
              <a:gdLst/>
              <a:ahLst/>
              <a:cxnLst/>
              <a:rect l="l" t="t" r="r" b="b"/>
              <a:pathLst>
                <a:path w="48862" h="21210" extrusionOk="0">
                  <a:moveTo>
                    <a:pt x="41144" y="0"/>
                  </a:moveTo>
                  <a:cubicBezTo>
                    <a:pt x="40913" y="0"/>
                    <a:pt x="40485" y="154"/>
                    <a:pt x="40299" y="340"/>
                  </a:cubicBezTo>
                  <a:cubicBezTo>
                    <a:pt x="40281" y="358"/>
                    <a:pt x="40262" y="377"/>
                    <a:pt x="40262" y="395"/>
                  </a:cubicBezTo>
                  <a:cubicBezTo>
                    <a:pt x="40244" y="414"/>
                    <a:pt x="40244" y="432"/>
                    <a:pt x="40225" y="451"/>
                  </a:cubicBezTo>
                  <a:lnTo>
                    <a:pt x="40225" y="506"/>
                  </a:lnTo>
                  <a:cubicBezTo>
                    <a:pt x="40244" y="618"/>
                    <a:pt x="40356" y="729"/>
                    <a:pt x="40485" y="823"/>
                  </a:cubicBezTo>
                  <a:cubicBezTo>
                    <a:pt x="40225" y="860"/>
                    <a:pt x="39965" y="989"/>
                    <a:pt x="39854" y="1100"/>
                  </a:cubicBezTo>
                  <a:cubicBezTo>
                    <a:pt x="39668" y="1286"/>
                    <a:pt x="39705" y="1546"/>
                    <a:pt x="39910" y="1751"/>
                  </a:cubicBezTo>
                  <a:cubicBezTo>
                    <a:pt x="39931" y="1772"/>
                    <a:pt x="39959" y="1781"/>
                    <a:pt x="39991" y="1781"/>
                  </a:cubicBezTo>
                  <a:cubicBezTo>
                    <a:pt x="40161" y="1781"/>
                    <a:pt x="40466" y="1530"/>
                    <a:pt x="40653" y="1343"/>
                  </a:cubicBezTo>
                  <a:lnTo>
                    <a:pt x="40653" y="1343"/>
                  </a:lnTo>
                  <a:cubicBezTo>
                    <a:pt x="40634" y="1472"/>
                    <a:pt x="40616" y="1603"/>
                    <a:pt x="40579" y="1751"/>
                  </a:cubicBezTo>
                  <a:cubicBezTo>
                    <a:pt x="40559" y="1937"/>
                    <a:pt x="40579" y="2066"/>
                    <a:pt x="40634" y="2123"/>
                  </a:cubicBezTo>
                  <a:cubicBezTo>
                    <a:pt x="40663" y="2171"/>
                    <a:pt x="40708" y="2194"/>
                    <a:pt x="40763" y="2194"/>
                  </a:cubicBezTo>
                  <a:cubicBezTo>
                    <a:pt x="40812" y="2194"/>
                    <a:pt x="40870" y="2176"/>
                    <a:pt x="40931" y="2140"/>
                  </a:cubicBezTo>
                  <a:lnTo>
                    <a:pt x="40950" y="2140"/>
                  </a:lnTo>
                  <a:lnTo>
                    <a:pt x="40950" y="2512"/>
                  </a:lnTo>
                  <a:cubicBezTo>
                    <a:pt x="40968" y="2735"/>
                    <a:pt x="40950" y="2958"/>
                    <a:pt x="40931" y="3218"/>
                  </a:cubicBezTo>
                  <a:cubicBezTo>
                    <a:pt x="40913" y="3460"/>
                    <a:pt x="40894" y="3720"/>
                    <a:pt x="40839" y="3980"/>
                  </a:cubicBezTo>
                  <a:cubicBezTo>
                    <a:pt x="40819" y="4072"/>
                    <a:pt x="40801" y="4146"/>
                    <a:pt x="40782" y="4240"/>
                  </a:cubicBezTo>
                  <a:cubicBezTo>
                    <a:pt x="40727" y="4203"/>
                    <a:pt x="40690" y="4183"/>
                    <a:pt x="40634" y="4165"/>
                  </a:cubicBezTo>
                  <a:cubicBezTo>
                    <a:pt x="40620" y="4161"/>
                    <a:pt x="40607" y="4158"/>
                    <a:pt x="40594" y="4158"/>
                  </a:cubicBezTo>
                  <a:cubicBezTo>
                    <a:pt x="40406" y="4158"/>
                    <a:pt x="40237" y="4634"/>
                    <a:pt x="40133" y="4963"/>
                  </a:cubicBezTo>
                  <a:cubicBezTo>
                    <a:pt x="40096" y="4815"/>
                    <a:pt x="40039" y="4666"/>
                    <a:pt x="39984" y="4500"/>
                  </a:cubicBezTo>
                  <a:cubicBezTo>
                    <a:pt x="39910" y="4295"/>
                    <a:pt x="39816" y="4183"/>
                    <a:pt x="39724" y="4128"/>
                  </a:cubicBezTo>
                  <a:cubicBezTo>
                    <a:pt x="39696" y="4119"/>
                    <a:pt x="39668" y="4114"/>
                    <a:pt x="39643" y="4114"/>
                  </a:cubicBezTo>
                  <a:cubicBezTo>
                    <a:pt x="39617" y="4114"/>
                    <a:pt x="39594" y="4119"/>
                    <a:pt x="39576" y="4128"/>
                  </a:cubicBezTo>
                  <a:cubicBezTo>
                    <a:pt x="39556" y="4128"/>
                    <a:pt x="39539" y="4146"/>
                    <a:pt x="39519" y="4146"/>
                  </a:cubicBezTo>
                  <a:cubicBezTo>
                    <a:pt x="39482" y="4183"/>
                    <a:pt x="39464" y="4220"/>
                    <a:pt x="39427" y="4257"/>
                  </a:cubicBezTo>
                  <a:cubicBezTo>
                    <a:pt x="39371" y="4369"/>
                    <a:pt x="39316" y="4537"/>
                    <a:pt x="39279" y="4723"/>
                  </a:cubicBezTo>
                  <a:cubicBezTo>
                    <a:pt x="39242" y="5037"/>
                    <a:pt x="39390" y="5335"/>
                    <a:pt x="39556" y="5557"/>
                  </a:cubicBezTo>
                  <a:cubicBezTo>
                    <a:pt x="39526" y="5550"/>
                    <a:pt x="39493" y="5546"/>
                    <a:pt x="39457" y="5546"/>
                  </a:cubicBezTo>
                  <a:cubicBezTo>
                    <a:pt x="39407" y="5546"/>
                    <a:pt x="39352" y="5555"/>
                    <a:pt x="39296" y="5577"/>
                  </a:cubicBezTo>
                  <a:cubicBezTo>
                    <a:pt x="39204" y="5595"/>
                    <a:pt x="39111" y="5632"/>
                    <a:pt x="39019" y="5706"/>
                  </a:cubicBezTo>
                  <a:cubicBezTo>
                    <a:pt x="38944" y="5800"/>
                    <a:pt x="38907" y="5892"/>
                    <a:pt x="38888" y="5985"/>
                  </a:cubicBezTo>
                  <a:cubicBezTo>
                    <a:pt x="38888" y="6022"/>
                    <a:pt x="38870" y="6040"/>
                    <a:pt x="38870" y="6060"/>
                  </a:cubicBezTo>
                  <a:cubicBezTo>
                    <a:pt x="38870" y="6189"/>
                    <a:pt x="38925" y="6320"/>
                    <a:pt x="38999" y="6394"/>
                  </a:cubicBezTo>
                  <a:cubicBezTo>
                    <a:pt x="38999" y="6412"/>
                    <a:pt x="39019" y="6431"/>
                    <a:pt x="39036" y="6449"/>
                  </a:cubicBezTo>
                  <a:cubicBezTo>
                    <a:pt x="39093" y="6494"/>
                    <a:pt x="39157" y="6519"/>
                    <a:pt x="39226" y="6519"/>
                  </a:cubicBezTo>
                  <a:cubicBezTo>
                    <a:pt x="39272" y="6519"/>
                    <a:pt x="39320" y="6508"/>
                    <a:pt x="39371" y="6486"/>
                  </a:cubicBezTo>
                  <a:lnTo>
                    <a:pt x="39390" y="6486"/>
                  </a:lnTo>
                  <a:cubicBezTo>
                    <a:pt x="39296" y="6617"/>
                    <a:pt x="39204" y="6746"/>
                    <a:pt x="39130" y="6877"/>
                  </a:cubicBezTo>
                  <a:cubicBezTo>
                    <a:pt x="39074" y="6988"/>
                    <a:pt x="38999" y="7117"/>
                    <a:pt x="38944" y="7229"/>
                  </a:cubicBezTo>
                  <a:cubicBezTo>
                    <a:pt x="38870" y="7340"/>
                    <a:pt x="38814" y="7471"/>
                    <a:pt x="38759" y="7582"/>
                  </a:cubicBezTo>
                  <a:cubicBezTo>
                    <a:pt x="38665" y="7805"/>
                    <a:pt x="38554" y="8028"/>
                    <a:pt x="38479" y="8232"/>
                  </a:cubicBezTo>
                  <a:cubicBezTo>
                    <a:pt x="38387" y="8437"/>
                    <a:pt x="38313" y="8622"/>
                    <a:pt x="38256" y="8789"/>
                  </a:cubicBezTo>
                  <a:cubicBezTo>
                    <a:pt x="38202" y="8957"/>
                    <a:pt x="38145" y="9105"/>
                    <a:pt x="38108" y="9217"/>
                  </a:cubicBezTo>
                  <a:cubicBezTo>
                    <a:pt x="38053" y="9383"/>
                    <a:pt x="38034" y="9495"/>
                    <a:pt x="38016" y="9569"/>
                  </a:cubicBezTo>
                  <a:cubicBezTo>
                    <a:pt x="37811" y="9680"/>
                    <a:pt x="37607" y="9811"/>
                    <a:pt x="37422" y="9922"/>
                  </a:cubicBezTo>
                  <a:cubicBezTo>
                    <a:pt x="37105" y="10126"/>
                    <a:pt x="36808" y="10312"/>
                    <a:pt x="36548" y="10480"/>
                  </a:cubicBezTo>
                  <a:cubicBezTo>
                    <a:pt x="36307" y="10665"/>
                    <a:pt x="36084" y="10814"/>
                    <a:pt x="35899" y="10943"/>
                  </a:cubicBezTo>
                  <a:cubicBezTo>
                    <a:pt x="35713" y="11092"/>
                    <a:pt x="35564" y="11203"/>
                    <a:pt x="35471" y="11277"/>
                  </a:cubicBezTo>
                  <a:cubicBezTo>
                    <a:pt x="34930" y="11227"/>
                    <a:pt x="34378" y="11198"/>
                    <a:pt x="33818" y="11198"/>
                  </a:cubicBezTo>
                  <a:cubicBezTo>
                    <a:pt x="33359" y="11198"/>
                    <a:pt x="32894" y="11217"/>
                    <a:pt x="32425" y="11260"/>
                  </a:cubicBezTo>
                  <a:cubicBezTo>
                    <a:pt x="32296" y="11260"/>
                    <a:pt x="32165" y="11277"/>
                    <a:pt x="32017" y="11297"/>
                  </a:cubicBezTo>
                  <a:cubicBezTo>
                    <a:pt x="32036" y="11240"/>
                    <a:pt x="32036" y="11185"/>
                    <a:pt x="32036" y="11129"/>
                  </a:cubicBezTo>
                  <a:cubicBezTo>
                    <a:pt x="32064" y="11045"/>
                    <a:pt x="31997" y="11003"/>
                    <a:pt x="31884" y="11003"/>
                  </a:cubicBezTo>
                  <a:cubicBezTo>
                    <a:pt x="31846" y="11003"/>
                    <a:pt x="31803" y="11008"/>
                    <a:pt x="31757" y="11017"/>
                  </a:cubicBezTo>
                  <a:cubicBezTo>
                    <a:pt x="31608" y="11037"/>
                    <a:pt x="31459" y="11074"/>
                    <a:pt x="31311" y="11148"/>
                  </a:cubicBezTo>
                  <a:cubicBezTo>
                    <a:pt x="31293" y="11166"/>
                    <a:pt x="31256" y="11166"/>
                    <a:pt x="31237" y="11185"/>
                  </a:cubicBezTo>
                  <a:cubicBezTo>
                    <a:pt x="31162" y="11222"/>
                    <a:pt x="31088" y="11277"/>
                    <a:pt x="31033" y="11334"/>
                  </a:cubicBezTo>
                  <a:lnTo>
                    <a:pt x="30977" y="11389"/>
                  </a:lnTo>
                  <a:cubicBezTo>
                    <a:pt x="30977" y="11408"/>
                    <a:pt x="30959" y="11426"/>
                    <a:pt x="30959" y="11445"/>
                  </a:cubicBezTo>
                  <a:cubicBezTo>
                    <a:pt x="29919" y="11612"/>
                    <a:pt x="28879" y="11872"/>
                    <a:pt x="27857" y="12206"/>
                  </a:cubicBezTo>
                  <a:cubicBezTo>
                    <a:pt x="26334" y="12689"/>
                    <a:pt x="24848" y="13357"/>
                    <a:pt x="23419" y="14100"/>
                  </a:cubicBezTo>
                  <a:cubicBezTo>
                    <a:pt x="22787" y="14434"/>
                    <a:pt x="22174" y="14788"/>
                    <a:pt x="21580" y="15159"/>
                  </a:cubicBezTo>
                  <a:cubicBezTo>
                    <a:pt x="20782" y="15642"/>
                    <a:pt x="19983" y="16162"/>
                    <a:pt x="19148" y="16737"/>
                  </a:cubicBezTo>
                  <a:lnTo>
                    <a:pt x="19148" y="16774"/>
                  </a:lnTo>
                  <a:cubicBezTo>
                    <a:pt x="17903" y="17648"/>
                    <a:pt x="16788" y="18651"/>
                    <a:pt x="15525" y="19337"/>
                  </a:cubicBezTo>
                  <a:cubicBezTo>
                    <a:pt x="14894" y="19709"/>
                    <a:pt x="14208" y="19988"/>
                    <a:pt x="13539" y="20248"/>
                  </a:cubicBezTo>
                  <a:cubicBezTo>
                    <a:pt x="13185" y="20359"/>
                    <a:pt x="12851" y="20489"/>
                    <a:pt x="12517" y="20582"/>
                  </a:cubicBezTo>
                  <a:cubicBezTo>
                    <a:pt x="12331" y="20619"/>
                    <a:pt x="12165" y="20674"/>
                    <a:pt x="11997" y="20711"/>
                  </a:cubicBezTo>
                  <a:lnTo>
                    <a:pt x="11496" y="20823"/>
                  </a:lnTo>
                  <a:cubicBezTo>
                    <a:pt x="11328" y="20860"/>
                    <a:pt x="11162" y="20879"/>
                    <a:pt x="10994" y="20897"/>
                  </a:cubicBezTo>
                  <a:cubicBezTo>
                    <a:pt x="10808" y="20916"/>
                    <a:pt x="10660" y="20954"/>
                    <a:pt x="10493" y="20971"/>
                  </a:cubicBezTo>
                  <a:cubicBezTo>
                    <a:pt x="10159" y="20991"/>
                    <a:pt x="9825" y="21046"/>
                    <a:pt x="9508" y="21046"/>
                  </a:cubicBezTo>
                  <a:cubicBezTo>
                    <a:pt x="9318" y="21057"/>
                    <a:pt x="9130" y="21061"/>
                    <a:pt x="8943" y="21061"/>
                  </a:cubicBezTo>
                  <a:cubicBezTo>
                    <a:pt x="8492" y="21061"/>
                    <a:pt x="8054" y="21035"/>
                    <a:pt x="7633" y="21009"/>
                  </a:cubicBezTo>
                  <a:cubicBezTo>
                    <a:pt x="6426" y="20916"/>
                    <a:pt x="5331" y="20711"/>
                    <a:pt x="4383" y="20451"/>
                  </a:cubicBezTo>
                  <a:cubicBezTo>
                    <a:pt x="3454" y="20191"/>
                    <a:pt x="2637" y="19894"/>
                    <a:pt x="1988" y="19634"/>
                  </a:cubicBezTo>
                  <a:cubicBezTo>
                    <a:pt x="1337" y="19356"/>
                    <a:pt x="836" y="19114"/>
                    <a:pt x="502" y="18929"/>
                  </a:cubicBezTo>
                  <a:cubicBezTo>
                    <a:pt x="169" y="18763"/>
                    <a:pt x="1" y="18651"/>
                    <a:pt x="0" y="18651"/>
                  </a:cubicBezTo>
                  <a:lnTo>
                    <a:pt x="0" y="18651"/>
                  </a:lnTo>
                  <a:cubicBezTo>
                    <a:pt x="1" y="18651"/>
                    <a:pt x="169" y="18763"/>
                    <a:pt x="502" y="18948"/>
                  </a:cubicBezTo>
                  <a:cubicBezTo>
                    <a:pt x="836" y="19134"/>
                    <a:pt x="1319" y="19374"/>
                    <a:pt x="1969" y="19671"/>
                  </a:cubicBezTo>
                  <a:cubicBezTo>
                    <a:pt x="2619" y="19951"/>
                    <a:pt x="3417" y="20248"/>
                    <a:pt x="4365" y="20526"/>
                  </a:cubicBezTo>
                  <a:cubicBezTo>
                    <a:pt x="5311" y="20805"/>
                    <a:pt x="6408" y="21028"/>
                    <a:pt x="7614" y="21157"/>
                  </a:cubicBezTo>
                  <a:cubicBezTo>
                    <a:pt x="8048" y="21183"/>
                    <a:pt x="8491" y="21210"/>
                    <a:pt x="8943" y="21210"/>
                  </a:cubicBezTo>
                  <a:cubicBezTo>
                    <a:pt x="9130" y="21210"/>
                    <a:pt x="9318" y="21205"/>
                    <a:pt x="9508" y="21194"/>
                  </a:cubicBezTo>
                  <a:cubicBezTo>
                    <a:pt x="9843" y="21194"/>
                    <a:pt x="10159" y="21157"/>
                    <a:pt x="10511" y="21139"/>
                  </a:cubicBezTo>
                  <a:cubicBezTo>
                    <a:pt x="10679" y="21120"/>
                    <a:pt x="10846" y="21083"/>
                    <a:pt x="11013" y="21065"/>
                  </a:cubicBezTo>
                  <a:cubicBezTo>
                    <a:pt x="11180" y="21046"/>
                    <a:pt x="11348" y="21028"/>
                    <a:pt x="11514" y="20991"/>
                  </a:cubicBezTo>
                  <a:cubicBezTo>
                    <a:pt x="11700" y="20954"/>
                    <a:pt x="11868" y="20916"/>
                    <a:pt x="12034" y="20879"/>
                  </a:cubicBezTo>
                  <a:cubicBezTo>
                    <a:pt x="12220" y="20842"/>
                    <a:pt x="12388" y="20805"/>
                    <a:pt x="12554" y="20749"/>
                  </a:cubicBezTo>
                  <a:cubicBezTo>
                    <a:pt x="12908" y="20674"/>
                    <a:pt x="13242" y="20545"/>
                    <a:pt x="13594" y="20434"/>
                  </a:cubicBezTo>
                  <a:cubicBezTo>
                    <a:pt x="14282" y="20174"/>
                    <a:pt x="14968" y="19894"/>
                    <a:pt x="15637" y="19505"/>
                  </a:cubicBezTo>
                  <a:cubicBezTo>
                    <a:pt x="15971" y="19337"/>
                    <a:pt x="16288" y="19114"/>
                    <a:pt x="16622" y="18911"/>
                  </a:cubicBezTo>
                  <a:cubicBezTo>
                    <a:pt x="16788" y="18817"/>
                    <a:pt x="16937" y="18688"/>
                    <a:pt x="17085" y="18576"/>
                  </a:cubicBezTo>
                  <a:cubicBezTo>
                    <a:pt x="17253" y="18465"/>
                    <a:pt x="17402" y="18354"/>
                    <a:pt x="17568" y="18223"/>
                  </a:cubicBezTo>
                  <a:cubicBezTo>
                    <a:pt x="18088" y="17834"/>
                    <a:pt x="18608" y="17443"/>
                    <a:pt x="19148" y="17054"/>
                  </a:cubicBezTo>
                  <a:lnTo>
                    <a:pt x="19148" y="17629"/>
                  </a:lnTo>
                  <a:cubicBezTo>
                    <a:pt x="19148" y="17629"/>
                    <a:pt x="22620" y="14806"/>
                    <a:pt x="27411" y="13023"/>
                  </a:cubicBezTo>
                  <a:cubicBezTo>
                    <a:pt x="27555" y="13010"/>
                    <a:pt x="27736" y="12997"/>
                    <a:pt x="27954" y="12997"/>
                  </a:cubicBezTo>
                  <a:cubicBezTo>
                    <a:pt x="28045" y="12997"/>
                    <a:pt x="28143" y="12999"/>
                    <a:pt x="28247" y="13005"/>
                  </a:cubicBezTo>
                  <a:cubicBezTo>
                    <a:pt x="28414" y="13023"/>
                    <a:pt x="28582" y="13042"/>
                    <a:pt x="28767" y="13060"/>
                  </a:cubicBezTo>
                  <a:cubicBezTo>
                    <a:pt x="28953" y="13097"/>
                    <a:pt x="29139" y="13117"/>
                    <a:pt x="29342" y="13172"/>
                  </a:cubicBezTo>
                  <a:cubicBezTo>
                    <a:pt x="29436" y="13209"/>
                    <a:pt x="29528" y="13228"/>
                    <a:pt x="29639" y="13246"/>
                  </a:cubicBezTo>
                  <a:cubicBezTo>
                    <a:pt x="29733" y="13283"/>
                    <a:pt x="29825" y="13320"/>
                    <a:pt x="29937" y="13339"/>
                  </a:cubicBezTo>
                  <a:cubicBezTo>
                    <a:pt x="30142" y="13394"/>
                    <a:pt x="30327" y="13488"/>
                    <a:pt x="30531" y="13580"/>
                  </a:cubicBezTo>
                  <a:cubicBezTo>
                    <a:pt x="30736" y="13654"/>
                    <a:pt x="30922" y="13766"/>
                    <a:pt x="31107" y="13859"/>
                  </a:cubicBezTo>
                  <a:cubicBezTo>
                    <a:pt x="31274" y="13971"/>
                    <a:pt x="31459" y="14082"/>
                    <a:pt x="31627" y="14174"/>
                  </a:cubicBezTo>
                  <a:cubicBezTo>
                    <a:pt x="31794" y="14286"/>
                    <a:pt x="31942" y="14397"/>
                    <a:pt x="32110" y="14509"/>
                  </a:cubicBezTo>
                  <a:cubicBezTo>
                    <a:pt x="32184" y="14546"/>
                    <a:pt x="32259" y="14602"/>
                    <a:pt x="32314" y="14657"/>
                  </a:cubicBezTo>
                  <a:cubicBezTo>
                    <a:pt x="32388" y="14714"/>
                    <a:pt x="32462" y="14769"/>
                    <a:pt x="32519" y="14825"/>
                  </a:cubicBezTo>
                  <a:cubicBezTo>
                    <a:pt x="32648" y="14917"/>
                    <a:pt x="32759" y="15011"/>
                    <a:pt x="32853" y="15103"/>
                  </a:cubicBezTo>
                  <a:cubicBezTo>
                    <a:pt x="32964" y="15177"/>
                    <a:pt x="33039" y="15271"/>
                    <a:pt x="33113" y="15326"/>
                  </a:cubicBezTo>
                  <a:cubicBezTo>
                    <a:pt x="33262" y="15457"/>
                    <a:pt x="33354" y="15512"/>
                    <a:pt x="33354" y="15512"/>
                  </a:cubicBezTo>
                  <a:lnTo>
                    <a:pt x="33354" y="15494"/>
                  </a:lnTo>
                  <a:cubicBezTo>
                    <a:pt x="33354" y="15494"/>
                    <a:pt x="33299" y="15419"/>
                    <a:pt x="33168" y="15271"/>
                  </a:cubicBezTo>
                  <a:cubicBezTo>
                    <a:pt x="33113" y="15197"/>
                    <a:pt x="33039" y="15103"/>
                    <a:pt x="32945" y="14992"/>
                  </a:cubicBezTo>
                  <a:cubicBezTo>
                    <a:pt x="32871" y="14899"/>
                    <a:pt x="32759" y="14788"/>
                    <a:pt x="32648" y="14677"/>
                  </a:cubicBezTo>
                  <a:cubicBezTo>
                    <a:pt x="32519" y="14565"/>
                    <a:pt x="32388" y="14434"/>
                    <a:pt x="32239" y="14323"/>
                  </a:cubicBezTo>
                  <a:cubicBezTo>
                    <a:pt x="32091" y="14212"/>
                    <a:pt x="31924" y="14082"/>
                    <a:pt x="31757" y="13971"/>
                  </a:cubicBezTo>
                  <a:cubicBezTo>
                    <a:pt x="31571" y="13877"/>
                    <a:pt x="31404" y="13766"/>
                    <a:pt x="31199" y="13654"/>
                  </a:cubicBezTo>
                  <a:cubicBezTo>
                    <a:pt x="30996" y="13580"/>
                    <a:pt x="30810" y="13469"/>
                    <a:pt x="30605" y="13394"/>
                  </a:cubicBezTo>
                  <a:cubicBezTo>
                    <a:pt x="30402" y="13320"/>
                    <a:pt x="30197" y="13246"/>
                    <a:pt x="29974" y="13191"/>
                  </a:cubicBezTo>
                  <a:cubicBezTo>
                    <a:pt x="29882" y="13154"/>
                    <a:pt x="29770" y="13134"/>
                    <a:pt x="29677" y="13097"/>
                  </a:cubicBezTo>
                  <a:cubicBezTo>
                    <a:pt x="29565" y="13079"/>
                    <a:pt x="29454" y="13060"/>
                    <a:pt x="29362" y="13042"/>
                  </a:cubicBezTo>
                  <a:cubicBezTo>
                    <a:pt x="29157" y="13005"/>
                    <a:pt x="28971" y="12986"/>
                    <a:pt x="28785" y="12949"/>
                  </a:cubicBezTo>
                  <a:cubicBezTo>
                    <a:pt x="28582" y="12949"/>
                    <a:pt x="28414" y="12931"/>
                    <a:pt x="28247" y="12931"/>
                  </a:cubicBezTo>
                  <a:cubicBezTo>
                    <a:pt x="27968" y="12931"/>
                    <a:pt x="27745" y="12949"/>
                    <a:pt x="27560" y="12968"/>
                  </a:cubicBezTo>
                  <a:cubicBezTo>
                    <a:pt x="28525" y="12597"/>
                    <a:pt x="29547" y="12299"/>
                    <a:pt x="30605" y="12057"/>
                  </a:cubicBezTo>
                  <a:lnTo>
                    <a:pt x="30605" y="12057"/>
                  </a:lnTo>
                  <a:lnTo>
                    <a:pt x="30568" y="12094"/>
                  </a:lnTo>
                  <a:cubicBezTo>
                    <a:pt x="30476" y="12169"/>
                    <a:pt x="30439" y="12280"/>
                    <a:pt x="30457" y="12392"/>
                  </a:cubicBezTo>
                  <a:cubicBezTo>
                    <a:pt x="30457" y="12429"/>
                    <a:pt x="30457" y="12466"/>
                    <a:pt x="30476" y="12485"/>
                  </a:cubicBezTo>
                  <a:cubicBezTo>
                    <a:pt x="30494" y="12577"/>
                    <a:pt x="30550" y="12652"/>
                    <a:pt x="30625" y="12745"/>
                  </a:cubicBezTo>
                  <a:cubicBezTo>
                    <a:pt x="30642" y="12763"/>
                    <a:pt x="30679" y="12763"/>
                    <a:pt x="30717" y="12763"/>
                  </a:cubicBezTo>
                  <a:lnTo>
                    <a:pt x="30791" y="12763"/>
                  </a:lnTo>
                  <a:cubicBezTo>
                    <a:pt x="30959" y="12708"/>
                    <a:pt x="31199" y="12503"/>
                    <a:pt x="31367" y="12354"/>
                  </a:cubicBezTo>
                  <a:lnTo>
                    <a:pt x="31367" y="12354"/>
                  </a:lnTo>
                  <a:cubicBezTo>
                    <a:pt x="31348" y="12466"/>
                    <a:pt x="31330" y="12597"/>
                    <a:pt x="31293" y="12745"/>
                  </a:cubicBezTo>
                  <a:cubicBezTo>
                    <a:pt x="31293" y="12819"/>
                    <a:pt x="31274" y="12894"/>
                    <a:pt x="31293" y="12949"/>
                  </a:cubicBezTo>
                  <a:cubicBezTo>
                    <a:pt x="31293" y="13097"/>
                    <a:pt x="31367" y="13191"/>
                    <a:pt x="31459" y="13191"/>
                  </a:cubicBezTo>
                  <a:lnTo>
                    <a:pt x="31516" y="13191"/>
                  </a:lnTo>
                  <a:cubicBezTo>
                    <a:pt x="31553" y="13191"/>
                    <a:pt x="31590" y="13172"/>
                    <a:pt x="31627" y="13154"/>
                  </a:cubicBezTo>
                  <a:cubicBezTo>
                    <a:pt x="31645" y="13134"/>
                    <a:pt x="31664" y="13117"/>
                    <a:pt x="31682" y="13117"/>
                  </a:cubicBezTo>
                  <a:cubicBezTo>
                    <a:pt x="31739" y="13079"/>
                    <a:pt x="31776" y="13042"/>
                    <a:pt x="31813" y="13005"/>
                  </a:cubicBezTo>
                  <a:cubicBezTo>
                    <a:pt x="31868" y="12968"/>
                    <a:pt x="31905" y="12912"/>
                    <a:pt x="31962" y="12857"/>
                  </a:cubicBezTo>
                  <a:cubicBezTo>
                    <a:pt x="32128" y="12634"/>
                    <a:pt x="32128" y="12354"/>
                    <a:pt x="32073" y="12132"/>
                  </a:cubicBezTo>
                  <a:lnTo>
                    <a:pt x="32073" y="12132"/>
                  </a:lnTo>
                  <a:cubicBezTo>
                    <a:pt x="32189" y="12190"/>
                    <a:pt x="32316" y="12237"/>
                    <a:pt x="32455" y="12237"/>
                  </a:cubicBezTo>
                  <a:cubicBezTo>
                    <a:pt x="32494" y="12237"/>
                    <a:pt x="32533" y="12233"/>
                    <a:pt x="32574" y="12225"/>
                  </a:cubicBezTo>
                  <a:cubicBezTo>
                    <a:pt x="32853" y="12151"/>
                    <a:pt x="32964" y="11872"/>
                    <a:pt x="32890" y="11668"/>
                  </a:cubicBezTo>
                  <a:cubicBezTo>
                    <a:pt x="33496" y="11606"/>
                    <a:pt x="34113" y="11572"/>
                    <a:pt x="34735" y="11572"/>
                  </a:cubicBezTo>
                  <a:cubicBezTo>
                    <a:pt x="35808" y="11572"/>
                    <a:pt x="36897" y="11674"/>
                    <a:pt x="37979" y="11909"/>
                  </a:cubicBezTo>
                  <a:cubicBezTo>
                    <a:pt x="38239" y="11983"/>
                    <a:pt x="38516" y="12057"/>
                    <a:pt x="38776" y="12151"/>
                  </a:cubicBezTo>
                  <a:cubicBezTo>
                    <a:pt x="38739" y="12243"/>
                    <a:pt x="38684" y="12337"/>
                    <a:pt x="38628" y="12411"/>
                  </a:cubicBezTo>
                  <a:cubicBezTo>
                    <a:pt x="38523" y="12568"/>
                    <a:pt x="38891" y="12670"/>
                    <a:pt x="39248" y="12670"/>
                  </a:cubicBezTo>
                  <a:cubicBezTo>
                    <a:pt x="39396" y="12670"/>
                    <a:pt x="39541" y="12653"/>
                    <a:pt x="39650" y="12614"/>
                  </a:cubicBezTo>
                  <a:cubicBezTo>
                    <a:pt x="39705" y="12577"/>
                    <a:pt x="39742" y="12540"/>
                    <a:pt x="39761" y="12503"/>
                  </a:cubicBezTo>
                  <a:cubicBezTo>
                    <a:pt x="40002" y="12597"/>
                    <a:pt x="40244" y="12689"/>
                    <a:pt x="40467" y="12782"/>
                  </a:cubicBezTo>
                  <a:cubicBezTo>
                    <a:pt x="41562" y="13265"/>
                    <a:pt x="42510" y="13840"/>
                    <a:pt x="43327" y="14397"/>
                  </a:cubicBezTo>
                  <a:cubicBezTo>
                    <a:pt x="43716" y="14677"/>
                    <a:pt x="44107" y="14937"/>
                    <a:pt x="44422" y="15214"/>
                  </a:cubicBezTo>
                  <a:cubicBezTo>
                    <a:pt x="44756" y="15474"/>
                    <a:pt x="45073" y="15717"/>
                    <a:pt x="45333" y="15957"/>
                  </a:cubicBezTo>
                  <a:cubicBezTo>
                    <a:pt x="45593" y="16180"/>
                    <a:pt x="45834" y="16385"/>
                    <a:pt x="46019" y="16571"/>
                  </a:cubicBezTo>
                  <a:lnTo>
                    <a:pt x="46521" y="17071"/>
                  </a:lnTo>
                  <a:cubicBezTo>
                    <a:pt x="46521" y="17071"/>
                    <a:pt x="46539" y="17071"/>
                    <a:pt x="46539" y="17091"/>
                  </a:cubicBezTo>
                  <a:cubicBezTo>
                    <a:pt x="46596" y="17165"/>
                    <a:pt x="46633" y="17239"/>
                    <a:pt x="46688" y="17314"/>
                  </a:cubicBezTo>
                  <a:cubicBezTo>
                    <a:pt x="46613" y="17277"/>
                    <a:pt x="46521" y="17257"/>
                    <a:pt x="46447" y="17220"/>
                  </a:cubicBezTo>
                  <a:cubicBezTo>
                    <a:pt x="46378" y="17205"/>
                    <a:pt x="46311" y="17196"/>
                    <a:pt x="46256" y="17196"/>
                  </a:cubicBezTo>
                  <a:cubicBezTo>
                    <a:pt x="46179" y="17196"/>
                    <a:pt x="46123" y="17214"/>
                    <a:pt x="46113" y="17257"/>
                  </a:cubicBezTo>
                  <a:cubicBezTo>
                    <a:pt x="46094" y="17294"/>
                    <a:pt x="46076" y="17351"/>
                    <a:pt x="46076" y="17388"/>
                  </a:cubicBezTo>
                  <a:cubicBezTo>
                    <a:pt x="46076" y="17425"/>
                    <a:pt x="46076" y="17480"/>
                    <a:pt x="46094" y="17517"/>
                  </a:cubicBezTo>
                  <a:cubicBezTo>
                    <a:pt x="46113" y="17591"/>
                    <a:pt x="46168" y="17648"/>
                    <a:pt x="46242" y="17685"/>
                  </a:cubicBezTo>
                  <a:cubicBezTo>
                    <a:pt x="46298" y="17704"/>
                    <a:pt x="46372" y="17713"/>
                    <a:pt x="46456" y="17713"/>
                  </a:cubicBezTo>
                  <a:cubicBezTo>
                    <a:pt x="46539" y="17713"/>
                    <a:pt x="46632" y="17704"/>
                    <a:pt x="46725" y="17685"/>
                  </a:cubicBezTo>
                  <a:lnTo>
                    <a:pt x="46725" y="17685"/>
                  </a:lnTo>
                  <a:lnTo>
                    <a:pt x="46707" y="17703"/>
                  </a:lnTo>
                  <a:cubicBezTo>
                    <a:pt x="46688" y="17722"/>
                    <a:pt x="46688" y="17740"/>
                    <a:pt x="46670" y="17759"/>
                  </a:cubicBezTo>
                  <a:cubicBezTo>
                    <a:pt x="46651" y="17814"/>
                    <a:pt x="46633" y="17871"/>
                    <a:pt x="46633" y="17908"/>
                  </a:cubicBezTo>
                  <a:cubicBezTo>
                    <a:pt x="46633" y="17963"/>
                    <a:pt x="46670" y="18019"/>
                    <a:pt x="46725" y="18037"/>
                  </a:cubicBezTo>
                  <a:cubicBezTo>
                    <a:pt x="46805" y="18072"/>
                    <a:pt x="46912" y="18087"/>
                    <a:pt x="47018" y="18087"/>
                  </a:cubicBezTo>
                  <a:cubicBezTo>
                    <a:pt x="47257" y="18087"/>
                    <a:pt x="47495" y="18011"/>
                    <a:pt x="47431" y="17908"/>
                  </a:cubicBezTo>
                  <a:cubicBezTo>
                    <a:pt x="47376" y="17814"/>
                    <a:pt x="47339" y="17722"/>
                    <a:pt x="47282" y="17629"/>
                  </a:cubicBezTo>
                  <a:lnTo>
                    <a:pt x="47431" y="17629"/>
                  </a:lnTo>
                  <a:cubicBezTo>
                    <a:pt x="47524" y="17611"/>
                    <a:pt x="47616" y="17574"/>
                    <a:pt x="47710" y="17517"/>
                  </a:cubicBezTo>
                  <a:cubicBezTo>
                    <a:pt x="47802" y="17462"/>
                    <a:pt x="47821" y="17388"/>
                    <a:pt x="47821" y="17314"/>
                  </a:cubicBezTo>
                  <a:cubicBezTo>
                    <a:pt x="47802" y="17277"/>
                    <a:pt x="47802" y="17257"/>
                    <a:pt x="47784" y="17239"/>
                  </a:cubicBezTo>
                  <a:cubicBezTo>
                    <a:pt x="47765" y="17183"/>
                    <a:pt x="47728" y="17146"/>
                    <a:pt x="47673" y="17109"/>
                  </a:cubicBezTo>
                  <a:cubicBezTo>
                    <a:pt x="47636" y="17091"/>
                    <a:pt x="47616" y="17091"/>
                    <a:pt x="47579" y="17071"/>
                  </a:cubicBezTo>
                  <a:lnTo>
                    <a:pt x="47487" y="17071"/>
                  </a:lnTo>
                  <a:cubicBezTo>
                    <a:pt x="47356" y="17091"/>
                    <a:pt x="47245" y="17183"/>
                    <a:pt x="47190" y="17257"/>
                  </a:cubicBezTo>
                  <a:cubicBezTo>
                    <a:pt x="47171" y="17109"/>
                    <a:pt x="47079" y="16923"/>
                    <a:pt x="46930" y="16831"/>
                  </a:cubicBezTo>
                  <a:cubicBezTo>
                    <a:pt x="46836" y="16794"/>
                    <a:pt x="46762" y="16757"/>
                    <a:pt x="46688" y="16737"/>
                  </a:cubicBezTo>
                  <a:lnTo>
                    <a:pt x="46559" y="16737"/>
                  </a:lnTo>
                  <a:cubicBezTo>
                    <a:pt x="46502" y="16757"/>
                    <a:pt x="46465" y="16774"/>
                    <a:pt x="46465" y="16831"/>
                  </a:cubicBezTo>
                  <a:lnTo>
                    <a:pt x="46465" y="16849"/>
                  </a:lnTo>
                  <a:lnTo>
                    <a:pt x="46465" y="16960"/>
                  </a:lnTo>
                  <a:cubicBezTo>
                    <a:pt x="46484" y="16979"/>
                    <a:pt x="46502" y="17017"/>
                    <a:pt x="46521" y="17054"/>
                  </a:cubicBezTo>
                  <a:cubicBezTo>
                    <a:pt x="46391" y="16923"/>
                    <a:pt x="46224" y="16757"/>
                    <a:pt x="46039" y="16552"/>
                  </a:cubicBezTo>
                  <a:cubicBezTo>
                    <a:pt x="45853" y="16366"/>
                    <a:pt x="45611" y="16162"/>
                    <a:pt x="45351" y="15920"/>
                  </a:cubicBezTo>
                  <a:cubicBezTo>
                    <a:pt x="45091" y="15679"/>
                    <a:pt x="44794" y="15437"/>
                    <a:pt x="44459" y="15159"/>
                  </a:cubicBezTo>
                  <a:cubicBezTo>
                    <a:pt x="44144" y="14880"/>
                    <a:pt x="43773" y="14620"/>
                    <a:pt x="43364" y="14323"/>
                  </a:cubicBezTo>
                  <a:cubicBezTo>
                    <a:pt x="43179" y="14174"/>
                    <a:pt x="42956" y="14045"/>
                    <a:pt x="42733" y="13897"/>
                  </a:cubicBezTo>
                  <a:cubicBezTo>
                    <a:pt x="42528" y="13766"/>
                    <a:pt x="42305" y="13599"/>
                    <a:pt x="42064" y="13469"/>
                  </a:cubicBezTo>
                  <a:cubicBezTo>
                    <a:pt x="41822" y="13339"/>
                    <a:pt x="41562" y="13191"/>
                    <a:pt x="41321" y="13060"/>
                  </a:cubicBezTo>
                  <a:cubicBezTo>
                    <a:pt x="41061" y="12912"/>
                    <a:pt x="40782" y="12800"/>
                    <a:pt x="40522" y="12671"/>
                  </a:cubicBezTo>
                  <a:cubicBezTo>
                    <a:pt x="40281" y="12559"/>
                    <a:pt x="40021" y="12448"/>
                    <a:pt x="39779" y="12354"/>
                  </a:cubicBezTo>
                  <a:cubicBezTo>
                    <a:pt x="39761" y="12262"/>
                    <a:pt x="39724" y="12188"/>
                    <a:pt x="39668" y="12094"/>
                  </a:cubicBezTo>
                  <a:lnTo>
                    <a:pt x="39668" y="12094"/>
                  </a:lnTo>
                  <a:cubicBezTo>
                    <a:pt x="39789" y="12121"/>
                    <a:pt x="39914" y="12135"/>
                    <a:pt x="40029" y="12135"/>
                  </a:cubicBezTo>
                  <a:cubicBezTo>
                    <a:pt x="40160" y="12135"/>
                    <a:pt x="40276" y="12116"/>
                    <a:pt x="40356" y="12077"/>
                  </a:cubicBezTo>
                  <a:cubicBezTo>
                    <a:pt x="40411" y="12057"/>
                    <a:pt x="40467" y="12020"/>
                    <a:pt x="40504" y="11983"/>
                  </a:cubicBezTo>
                  <a:cubicBezTo>
                    <a:pt x="40541" y="11928"/>
                    <a:pt x="40559" y="11891"/>
                    <a:pt x="40579" y="11834"/>
                  </a:cubicBezTo>
                  <a:cubicBezTo>
                    <a:pt x="40596" y="11779"/>
                    <a:pt x="40616" y="11723"/>
                    <a:pt x="40596" y="11649"/>
                  </a:cubicBezTo>
                  <a:cubicBezTo>
                    <a:pt x="40596" y="11594"/>
                    <a:pt x="40579" y="11519"/>
                    <a:pt x="40559" y="11463"/>
                  </a:cubicBezTo>
                  <a:cubicBezTo>
                    <a:pt x="40534" y="11399"/>
                    <a:pt x="40462" y="11375"/>
                    <a:pt x="40367" y="11375"/>
                  </a:cubicBezTo>
                  <a:cubicBezTo>
                    <a:pt x="40184" y="11375"/>
                    <a:pt x="39913" y="11464"/>
                    <a:pt x="39705" y="11537"/>
                  </a:cubicBezTo>
                  <a:cubicBezTo>
                    <a:pt x="39779" y="11445"/>
                    <a:pt x="39854" y="11334"/>
                    <a:pt x="39947" y="11185"/>
                  </a:cubicBezTo>
                  <a:cubicBezTo>
                    <a:pt x="40021" y="11054"/>
                    <a:pt x="40059" y="10962"/>
                    <a:pt x="40059" y="10888"/>
                  </a:cubicBezTo>
                  <a:cubicBezTo>
                    <a:pt x="40059" y="10869"/>
                    <a:pt x="40039" y="10851"/>
                    <a:pt x="40039" y="10832"/>
                  </a:cubicBezTo>
                  <a:cubicBezTo>
                    <a:pt x="40021" y="10741"/>
                    <a:pt x="39941" y="10695"/>
                    <a:pt x="39825" y="10695"/>
                  </a:cubicBezTo>
                  <a:cubicBezTo>
                    <a:pt x="39704" y="10695"/>
                    <a:pt x="39542" y="10746"/>
                    <a:pt x="39371" y="10851"/>
                  </a:cubicBezTo>
                  <a:cubicBezTo>
                    <a:pt x="39130" y="10980"/>
                    <a:pt x="39019" y="11240"/>
                    <a:pt x="38982" y="11463"/>
                  </a:cubicBezTo>
                  <a:cubicBezTo>
                    <a:pt x="38962" y="11445"/>
                    <a:pt x="38944" y="11408"/>
                    <a:pt x="38907" y="11389"/>
                  </a:cubicBezTo>
                  <a:cubicBezTo>
                    <a:pt x="38888" y="11352"/>
                    <a:pt x="38851" y="11334"/>
                    <a:pt x="38814" y="11297"/>
                  </a:cubicBezTo>
                  <a:cubicBezTo>
                    <a:pt x="38776" y="11277"/>
                    <a:pt x="38739" y="11260"/>
                    <a:pt x="38684" y="11240"/>
                  </a:cubicBezTo>
                  <a:cubicBezTo>
                    <a:pt x="38647" y="11222"/>
                    <a:pt x="38610" y="11203"/>
                    <a:pt x="38554" y="11203"/>
                  </a:cubicBezTo>
                  <a:cubicBezTo>
                    <a:pt x="38531" y="11200"/>
                    <a:pt x="38508" y="11198"/>
                    <a:pt x="38486" y="11198"/>
                  </a:cubicBezTo>
                  <a:cubicBezTo>
                    <a:pt x="38152" y="11198"/>
                    <a:pt x="37935" y="11570"/>
                    <a:pt x="38127" y="11779"/>
                  </a:cubicBezTo>
                  <a:cubicBezTo>
                    <a:pt x="37774" y="11668"/>
                    <a:pt x="37384" y="11574"/>
                    <a:pt x="36957" y="11500"/>
                  </a:cubicBezTo>
                  <a:cubicBezTo>
                    <a:pt x="36902" y="11500"/>
                    <a:pt x="36845" y="11482"/>
                    <a:pt x="36790" y="11463"/>
                  </a:cubicBezTo>
                  <a:cubicBezTo>
                    <a:pt x="36382" y="11389"/>
                    <a:pt x="35954" y="11334"/>
                    <a:pt x="35527" y="11297"/>
                  </a:cubicBezTo>
                  <a:cubicBezTo>
                    <a:pt x="35619" y="11222"/>
                    <a:pt x="35768" y="11129"/>
                    <a:pt x="35954" y="11017"/>
                  </a:cubicBezTo>
                  <a:cubicBezTo>
                    <a:pt x="36139" y="10906"/>
                    <a:pt x="36362" y="10757"/>
                    <a:pt x="36622" y="10609"/>
                  </a:cubicBezTo>
                  <a:cubicBezTo>
                    <a:pt x="36882" y="10442"/>
                    <a:pt x="37199" y="10274"/>
                    <a:pt x="37514" y="10071"/>
                  </a:cubicBezTo>
                  <a:cubicBezTo>
                    <a:pt x="37848" y="9885"/>
                    <a:pt x="38202" y="9700"/>
                    <a:pt x="38591" y="9495"/>
                  </a:cubicBezTo>
                  <a:cubicBezTo>
                    <a:pt x="38962" y="9309"/>
                    <a:pt x="39371" y="9105"/>
                    <a:pt x="39816" y="8937"/>
                  </a:cubicBezTo>
                  <a:cubicBezTo>
                    <a:pt x="39836" y="8937"/>
                    <a:pt x="39873" y="8920"/>
                    <a:pt x="39891" y="8920"/>
                  </a:cubicBezTo>
                  <a:cubicBezTo>
                    <a:pt x="39873" y="9086"/>
                    <a:pt x="39873" y="9272"/>
                    <a:pt x="39910" y="9365"/>
                  </a:cubicBezTo>
                  <a:cubicBezTo>
                    <a:pt x="39928" y="9457"/>
                    <a:pt x="39984" y="9514"/>
                    <a:pt x="40039" y="9551"/>
                  </a:cubicBezTo>
                  <a:cubicBezTo>
                    <a:pt x="40096" y="9588"/>
                    <a:pt x="40133" y="9606"/>
                    <a:pt x="40188" y="9625"/>
                  </a:cubicBezTo>
                  <a:lnTo>
                    <a:pt x="40281" y="9625"/>
                  </a:lnTo>
                  <a:cubicBezTo>
                    <a:pt x="40297" y="9630"/>
                    <a:pt x="40314" y="9633"/>
                    <a:pt x="40330" y="9633"/>
                  </a:cubicBezTo>
                  <a:cubicBezTo>
                    <a:pt x="40371" y="9633"/>
                    <a:pt x="40414" y="9620"/>
                    <a:pt x="40467" y="9606"/>
                  </a:cubicBezTo>
                  <a:cubicBezTo>
                    <a:pt x="40522" y="9606"/>
                    <a:pt x="40541" y="9532"/>
                    <a:pt x="40559" y="9440"/>
                  </a:cubicBezTo>
                  <a:cubicBezTo>
                    <a:pt x="40559" y="9420"/>
                    <a:pt x="40559" y="9383"/>
                    <a:pt x="40541" y="9365"/>
                  </a:cubicBezTo>
                  <a:cubicBezTo>
                    <a:pt x="40541" y="9217"/>
                    <a:pt x="40485" y="9012"/>
                    <a:pt x="40448" y="8863"/>
                  </a:cubicBezTo>
                  <a:lnTo>
                    <a:pt x="40448" y="8863"/>
                  </a:lnTo>
                  <a:cubicBezTo>
                    <a:pt x="40522" y="8937"/>
                    <a:pt x="40634" y="9012"/>
                    <a:pt x="40745" y="9105"/>
                  </a:cubicBezTo>
                  <a:cubicBezTo>
                    <a:pt x="40871" y="9200"/>
                    <a:pt x="40971" y="9241"/>
                    <a:pt x="41046" y="9241"/>
                  </a:cubicBezTo>
                  <a:cubicBezTo>
                    <a:pt x="41236" y="9241"/>
                    <a:pt x="41259" y="8974"/>
                    <a:pt x="41099" y="8640"/>
                  </a:cubicBezTo>
                  <a:cubicBezTo>
                    <a:pt x="41079" y="8622"/>
                    <a:pt x="41061" y="8585"/>
                    <a:pt x="41042" y="8548"/>
                  </a:cubicBezTo>
                  <a:cubicBezTo>
                    <a:pt x="41099" y="8548"/>
                    <a:pt x="41154" y="8529"/>
                    <a:pt x="41191" y="8511"/>
                  </a:cubicBezTo>
                  <a:cubicBezTo>
                    <a:pt x="41674" y="8380"/>
                    <a:pt x="42139" y="8214"/>
                    <a:pt x="42602" y="8028"/>
                  </a:cubicBezTo>
                  <a:cubicBezTo>
                    <a:pt x="42676" y="8083"/>
                    <a:pt x="42807" y="8214"/>
                    <a:pt x="42993" y="8325"/>
                  </a:cubicBezTo>
                  <a:cubicBezTo>
                    <a:pt x="43141" y="8417"/>
                    <a:pt x="43327" y="8511"/>
                    <a:pt x="43513" y="8585"/>
                  </a:cubicBezTo>
                  <a:cubicBezTo>
                    <a:pt x="43716" y="8660"/>
                    <a:pt x="43939" y="8715"/>
                    <a:pt x="44162" y="8771"/>
                  </a:cubicBezTo>
                  <a:cubicBezTo>
                    <a:pt x="44274" y="8789"/>
                    <a:pt x="44385" y="8826"/>
                    <a:pt x="44496" y="8826"/>
                  </a:cubicBezTo>
                  <a:cubicBezTo>
                    <a:pt x="44608" y="8845"/>
                    <a:pt x="44719" y="8863"/>
                    <a:pt x="44831" y="8863"/>
                  </a:cubicBezTo>
                  <a:cubicBezTo>
                    <a:pt x="44905" y="8863"/>
                    <a:pt x="44971" y="8872"/>
                    <a:pt x="45040" y="8872"/>
                  </a:cubicBezTo>
                  <a:cubicBezTo>
                    <a:pt x="45075" y="8872"/>
                    <a:pt x="45110" y="8870"/>
                    <a:pt x="45147" y="8863"/>
                  </a:cubicBezTo>
                  <a:cubicBezTo>
                    <a:pt x="45239" y="8863"/>
                    <a:pt x="45333" y="8863"/>
                    <a:pt x="45425" y="8845"/>
                  </a:cubicBezTo>
                  <a:cubicBezTo>
                    <a:pt x="45499" y="8845"/>
                    <a:pt x="45574" y="8826"/>
                    <a:pt x="45648" y="8808"/>
                  </a:cubicBezTo>
                  <a:cubicBezTo>
                    <a:pt x="45722" y="8808"/>
                    <a:pt x="45779" y="8789"/>
                    <a:pt x="45816" y="8771"/>
                  </a:cubicBezTo>
                  <a:cubicBezTo>
                    <a:pt x="45927" y="8752"/>
                    <a:pt x="45982" y="8734"/>
                    <a:pt x="45982" y="8734"/>
                  </a:cubicBezTo>
                  <a:lnTo>
                    <a:pt x="45964" y="8715"/>
                  </a:lnTo>
                  <a:cubicBezTo>
                    <a:pt x="45964" y="8715"/>
                    <a:pt x="45908" y="8715"/>
                    <a:pt x="45816" y="8734"/>
                  </a:cubicBezTo>
                  <a:cubicBezTo>
                    <a:pt x="45759" y="8752"/>
                    <a:pt x="45704" y="8752"/>
                    <a:pt x="45648" y="8752"/>
                  </a:cubicBezTo>
                  <a:cubicBezTo>
                    <a:pt x="45574" y="8752"/>
                    <a:pt x="45499" y="8771"/>
                    <a:pt x="45407" y="8771"/>
                  </a:cubicBezTo>
                  <a:cubicBezTo>
                    <a:pt x="45333" y="8771"/>
                    <a:pt x="45239" y="8752"/>
                    <a:pt x="45147" y="8752"/>
                  </a:cubicBezTo>
                  <a:cubicBezTo>
                    <a:pt x="45054" y="8752"/>
                    <a:pt x="44942" y="8734"/>
                    <a:pt x="44850" y="8734"/>
                  </a:cubicBezTo>
                  <a:cubicBezTo>
                    <a:pt x="44739" y="8715"/>
                    <a:pt x="44645" y="8697"/>
                    <a:pt x="44534" y="8677"/>
                  </a:cubicBezTo>
                  <a:cubicBezTo>
                    <a:pt x="44422" y="8660"/>
                    <a:pt x="44330" y="8622"/>
                    <a:pt x="44219" y="8585"/>
                  </a:cubicBezTo>
                  <a:cubicBezTo>
                    <a:pt x="44107" y="8566"/>
                    <a:pt x="44014" y="8511"/>
                    <a:pt x="43902" y="8474"/>
                  </a:cubicBezTo>
                  <a:cubicBezTo>
                    <a:pt x="43810" y="8437"/>
                    <a:pt x="43699" y="8400"/>
                    <a:pt x="43605" y="8362"/>
                  </a:cubicBezTo>
                  <a:cubicBezTo>
                    <a:pt x="43419" y="8288"/>
                    <a:pt x="43234" y="8214"/>
                    <a:pt x="43085" y="8157"/>
                  </a:cubicBezTo>
                  <a:cubicBezTo>
                    <a:pt x="42899" y="8083"/>
                    <a:pt x="42770" y="8028"/>
                    <a:pt x="42676" y="7991"/>
                  </a:cubicBezTo>
                  <a:cubicBezTo>
                    <a:pt x="43122" y="7805"/>
                    <a:pt x="43568" y="7600"/>
                    <a:pt x="43996" y="7340"/>
                  </a:cubicBezTo>
                  <a:cubicBezTo>
                    <a:pt x="44422" y="7080"/>
                    <a:pt x="44813" y="6765"/>
                    <a:pt x="45128" y="6412"/>
                  </a:cubicBezTo>
                  <a:cubicBezTo>
                    <a:pt x="45333" y="6208"/>
                    <a:pt x="45519" y="5985"/>
                    <a:pt x="45667" y="5762"/>
                  </a:cubicBezTo>
                  <a:cubicBezTo>
                    <a:pt x="45741" y="5725"/>
                    <a:pt x="45834" y="5632"/>
                    <a:pt x="45890" y="5520"/>
                  </a:cubicBezTo>
                  <a:cubicBezTo>
                    <a:pt x="45964" y="5762"/>
                    <a:pt x="46113" y="5985"/>
                    <a:pt x="46242" y="6077"/>
                  </a:cubicBezTo>
                  <a:cubicBezTo>
                    <a:pt x="46311" y="6132"/>
                    <a:pt x="46389" y="6166"/>
                    <a:pt x="46469" y="6166"/>
                  </a:cubicBezTo>
                  <a:cubicBezTo>
                    <a:pt x="46499" y="6166"/>
                    <a:pt x="46529" y="6162"/>
                    <a:pt x="46559" y="6152"/>
                  </a:cubicBezTo>
                  <a:cubicBezTo>
                    <a:pt x="46670" y="6134"/>
                    <a:pt x="46781" y="6077"/>
                    <a:pt x="46873" y="5966"/>
                  </a:cubicBezTo>
                  <a:cubicBezTo>
                    <a:pt x="46893" y="5948"/>
                    <a:pt x="46911" y="5911"/>
                    <a:pt x="46893" y="5874"/>
                  </a:cubicBezTo>
                  <a:cubicBezTo>
                    <a:pt x="46893" y="5817"/>
                    <a:pt x="46856" y="5762"/>
                    <a:pt x="46799" y="5688"/>
                  </a:cubicBezTo>
                  <a:cubicBezTo>
                    <a:pt x="46781" y="5669"/>
                    <a:pt x="46762" y="5632"/>
                    <a:pt x="46744" y="5614"/>
                  </a:cubicBezTo>
                  <a:cubicBezTo>
                    <a:pt x="46688" y="5540"/>
                    <a:pt x="46613" y="5483"/>
                    <a:pt x="46539" y="5409"/>
                  </a:cubicBezTo>
                  <a:cubicBezTo>
                    <a:pt x="46502" y="5372"/>
                    <a:pt x="46447" y="5335"/>
                    <a:pt x="46410" y="5317"/>
                  </a:cubicBezTo>
                  <a:cubicBezTo>
                    <a:pt x="46539" y="5317"/>
                    <a:pt x="46670" y="5335"/>
                    <a:pt x="46819" y="5335"/>
                  </a:cubicBezTo>
                  <a:cubicBezTo>
                    <a:pt x="46834" y="5335"/>
                    <a:pt x="46849" y="5335"/>
                    <a:pt x="46864" y="5335"/>
                  </a:cubicBezTo>
                  <a:cubicBezTo>
                    <a:pt x="47409" y="5335"/>
                    <a:pt x="47326" y="4993"/>
                    <a:pt x="46856" y="4723"/>
                  </a:cubicBezTo>
                  <a:cubicBezTo>
                    <a:pt x="46725" y="4650"/>
                    <a:pt x="46584" y="4623"/>
                    <a:pt x="46440" y="4623"/>
                  </a:cubicBezTo>
                  <a:cubicBezTo>
                    <a:pt x="46399" y="4623"/>
                    <a:pt x="46358" y="4625"/>
                    <a:pt x="46316" y="4629"/>
                  </a:cubicBezTo>
                  <a:cubicBezTo>
                    <a:pt x="46353" y="4592"/>
                    <a:pt x="46373" y="4555"/>
                    <a:pt x="46410" y="4500"/>
                  </a:cubicBezTo>
                  <a:cubicBezTo>
                    <a:pt x="46465" y="4425"/>
                    <a:pt x="46539" y="4351"/>
                    <a:pt x="46596" y="4295"/>
                  </a:cubicBezTo>
                  <a:cubicBezTo>
                    <a:pt x="46836" y="4017"/>
                    <a:pt x="47133" y="3812"/>
                    <a:pt x="47413" y="3700"/>
                  </a:cubicBezTo>
                  <a:cubicBezTo>
                    <a:pt x="47691" y="3571"/>
                    <a:pt x="47951" y="3534"/>
                    <a:pt x="48173" y="3534"/>
                  </a:cubicBezTo>
                  <a:cubicBezTo>
                    <a:pt x="48217" y="3530"/>
                    <a:pt x="48259" y="3529"/>
                    <a:pt x="48298" y="3529"/>
                  </a:cubicBezTo>
                  <a:cubicBezTo>
                    <a:pt x="48460" y="3529"/>
                    <a:pt x="48586" y="3556"/>
                    <a:pt x="48676" y="3571"/>
                  </a:cubicBezTo>
                  <a:cubicBezTo>
                    <a:pt x="48805" y="3589"/>
                    <a:pt x="48861" y="3608"/>
                    <a:pt x="48861" y="3608"/>
                  </a:cubicBezTo>
                  <a:lnTo>
                    <a:pt x="48861" y="3589"/>
                  </a:lnTo>
                  <a:lnTo>
                    <a:pt x="48693" y="3534"/>
                  </a:lnTo>
                  <a:cubicBezTo>
                    <a:pt x="48564" y="3515"/>
                    <a:pt x="48396" y="3497"/>
                    <a:pt x="48173" y="3497"/>
                  </a:cubicBezTo>
                  <a:cubicBezTo>
                    <a:pt x="47951" y="3497"/>
                    <a:pt x="47673" y="3534"/>
                    <a:pt x="47393" y="3645"/>
                  </a:cubicBezTo>
                  <a:cubicBezTo>
                    <a:pt x="47096" y="3757"/>
                    <a:pt x="46799" y="3960"/>
                    <a:pt x="46539" y="4240"/>
                  </a:cubicBezTo>
                  <a:cubicBezTo>
                    <a:pt x="46465" y="4295"/>
                    <a:pt x="46391" y="4369"/>
                    <a:pt x="46336" y="4443"/>
                  </a:cubicBezTo>
                  <a:cubicBezTo>
                    <a:pt x="46279" y="4517"/>
                    <a:pt x="46242" y="4592"/>
                    <a:pt x="46187" y="4666"/>
                  </a:cubicBezTo>
                  <a:cubicBezTo>
                    <a:pt x="46168" y="4666"/>
                    <a:pt x="46150" y="4666"/>
                    <a:pt x="46131" y="4685"/>
                  </a:cubicBezTo>
                  <a:cubicBezTo>
                    <a:pt x="46187" y="4555"/>
                    <a:pt x="46242" y="4369"/>
                    <a:pt x="46168" y="4203"/>
                  </a:cubicBezTo>
                  <a:cubicBezTo>
                    <a:pt x="46095" y="4030"/>
                    <a:pt x="45926" y="3942"/>
                    <a:pt x="45769" y="3942"/>
                  </a:cubicBezTo>
                  <a:cubicBezTo>
                    <a:pt x="45604" y="3942"/>
                    <a:pt x="45453" y="4039"/>
                    <a:pt x="45444" y="4240"/>
                  </a:cubicBezTo>
                  <a:cubicBezTo>
                    <a:pt x="45444" y="4443"/>
                    <a:pt x="45481" y="4685"/>
                    <a:pt x="45593" y="4815"/>
                  </a:cubicBezTo>
                  <a:cubicBezTo>
                    <a:pt x="45444" y="4815"/>
                    <a:pt x="45276" y="4834"/>
                    <a:pt x="45147" y="4834"/>
                  </a:cubicBezTo>
                  <a:cubicBezTo>
                    <a:pt x="45140" y="4833"/>
                    <a:pt x="45133" y="4833"/>
                    <a:pt x="45127" y="4833"/>
                  </a:cubicBezTo>
                  <a:cubicBezTo>
                    <a:pt x="44881" y="4833"/>
                    <a:pt x="45136" y="5509"/>
                    <a:pt x="45444" y="5743"/>
                  </a:cubicBezTo>
                  <a:cubicBezTo>
                    <a:pt x="45462" y="5762"/>
                    <a:pt x="45481" y="5780"/>
                    <a:pt x="45499" y="5780"/>
                  </a:cubicBezTo>
                  <a:cubicBezTo>
                    <a:pt x="45370" y="5966"/>
                    <a:pt x="45202" y="6152"/>
                    <a:pt x="45036" y="6320"/>
                  </a:cubicBezTo>
                  <a:cubicBezTo>
                    <a:pt x="44701" y="6654"/>
                    <a:pt x="44330" y="6951"/>
                    <a:pt x="43902" y="7192"/>
                  </a:cubicBezTo>
                  <a:cubicBezTo>
                    <a:pt x="43476" y="7452"/>
                    <a:pt x="43030" y="7657"/>
                    <a:pt x="42565" y="7842"/>
                  </a:cubicBezTo>
                  <a:cubicBezTo>
                    <a:pt x="42082" y="8028"/>
                    <a:pt x="41619" y="8177"/>
                    <a:pt x="41136" y="8306"/>
                  </a:cubicBezTo>
                  <a:cubicBezTo>
                    <a:pt x="41042" y="8325"/>
                    <a:pt x="40950" y="8343"/>
                    <a:pt x="40856" y="8380"/>
                  </a:cubicBezTo>
                  <a:cubicBezTo>
                    <a:pt x="40764" y="8306"/>
                    <a:pt x="40671" y="8269"/>
                    <a:pt x="40559" y="8232"/>
                  </a:cubicBezTo>
                  <a:cubicBezTo>
                    <a:pt x="40671" y="8157"/>
                    <a:pt x="40801" y="8046"/>
                    <a:pt x="40839" y="7897"/>
                  </a:cubicBezTo>
                  <a:cubicBezTo>
                    <a:pt x="40892" y="7643"/>
                    <a:pt x="40674" y="7416"/>
                    <a:pt x="40471" y="7416"/>
                  </a:cubicBezTo>
                  <a:cubicBezTo>
                    <a:pt x="40394" y="7416"/>
                    <a:pt x="40319" y="7449"/>
                    <a:pt x="40262" y="7526"/>
                  </a:cubicBezTo>
                  <a:cubicBezTo>
                    <a:pt x="40151" y="7694"/>
                    <a:pt x="40059" y="7897"/>
                    <a:pt x="40076" y="8046"/>
                  </a:cubicBezTo>
                  <a:cubicBezTo>
                    <a:pt x="39965" y="7972"/>
                    <a:pt x="39836" y="7917"/>
                    <a:pt x="39724" y="7823"/>
                  </a:cubicBezTo>
                  <a:cubicBezTo>
                    <a:pt x="39705" y="7806"/>
                    <a:pt x="39685" y="7798"/>
                    <a:pt x="39666" y="7798"/>
                  </a:cubicBezTo>
                  <a:cubicBezTo>
                    <a:pt x="39503" y="7798"/>
                    <a:pt x="39365" y="8380"/>
                    <a:pt x="39464" y="8697"/>
                  </a:cubicBezTo>
                  <a:cubicBezTo>
                    <a:pt x="39482" y="8734"/>
                    <a:pt x="39502" y="8771"/>
                    <a:pt x="39539" y="8789"/>
                  </a:cubicBezTo>
                  <a:cubicBezTo>
                    <a:pt x="39167" y="8957"/>
                    <a:pt x="38814" y="9123"/>
                    <a:pt x="38479" y="9309"/>
                  </a:cubicBezTo>
                  <a:cubicBezTo>
                    <a:pt x="38331" y="9383"/>
                    <a:pt x="38202" y="9457"/>
                    <a:pt x="38053" y="9532"/>
                  </a:cubicBezTo>
                  <a:cubicBezTo>
                    <a:pt x="38090" y="9477"/>
                    <a:pt x="38127" y="9383"/>
                    <a:pt x="38182" y="9254"/>
                  </a:cubicBezTo>
                  <a:lnTo>
                    <a:pt x="38387" y="8845"/>
                  </a:lnTo>
                  <a:cubicBezTo>
                    <a:pt x="38462" y="8677"/>
                    <a:pt x="38554" y="8492"/>
                    <a:pt x="38647" y="8306"/>
                  </a:cubicBezTo>
                  <a:cubicBezTo>
                    <a:pt x="38739" y="8102"/>
                    <a:pt x="38851" y="7897"/>
                    <a:pt x="38962" y="7675"/>
                  </a:cubicBezTo>
                  <a:cubicBezTo>
                    <a:pt x="39074" y="7452"/>
                    <a:pt x="39222" y="7229"/>
                    <a:pt x="39353" y="7006"/>
                  </a:cubicBezTo>
                  <a:cubicBezTo>
                    <a:pt x="39482" y="6765"/>
                    <a:pt x="39631" y="6542"/>
                    <a:pt x="39779" y="6300"/>
                  </a:cubicBezTo>
                  <a:cubicBezTo>
                    <a:pt x="39816" y="6263"/>
                    <a:pt x="39836" y="6226"/>
                    <a:pt x="39854" y="6189"/>
                  </a:cubicBezTo>
                  <a:cubicBezTo>
                    <a:pt x="39891" y="6171"/>
                    <a:pt x="39910" y="6134"/>
                    <a:pt x="39928" y="6097"/>
                  </a:cubicBezTo>
                  <a:lnTo>
                    <a:pt x="39947" y="6077"/>
                  </a:lnTo>
                  <a:cubicBezTo>
                    <a:pt x="40002" y="6245"/>
                    <a:pt x="40114" y="6412"/>
                    <a:pt x="40151" y="6560"/>
                  </a:cubicBezTo>
                  <a:cubicBezTo>
                    <a:pt x="40165" y="6617"/>
                    <a:pt x="40201" y="6642"/>
                    <a:pt x="40258" y="6642"/>
                  </a:cubicBezTo>
                  <a:cubicBezTo>
                    <a:pt x="40276" y="6642"/>
                    <a:pt x="40296" y="6639"/>
                    <a:pt x="40319" y="6635"/>
                  </a:cubicBezTo>
                  <a:cubicBezTo>
                    <a:pt x="40522" y="6580"/>
                    <a:pt x="40876" y="6226"/>
                    <a:pt x="41005" y="5911"/>
                  </a:cubicBezTo>
                  <a:lnTo>
                    <a:pt x="41079" y="5911"/>
                  </a:lnTo>
                  <a:cubicBezTo>
                    <a:pt x="41005" y="6040"/>
                    <a:pt x="40968" y="6189"/>
                    <a:pt x="40876" y="6320"/>
                  </a:cubicBezTo>
                  <a:cubicBezTo>
                    <a:pt x="40772" y="6462"/>
                    <a:pt x="41133" y="6569"/>
                    <a:pt x="41486" y="6569"/>
                  </a:cubicBezTo>
                  <a:cubicBezTo>
                    <a:pt x="41636" y="6569"/>
                    <a:pt x="41785" y="6550"/>
                    <a:pt x="41896" y="6505"/>
                  </a:cubicBezTo>
                  <a:cubicBezTo>
                    <a:pt x="42082" y="6431"/>
                    <a:pt x="42045" y="6208"/>
                    <a:pt x="41916" y="6003"/>
                  </a:cubicBezTo>
                  <a:lnTo>
                    <a:pt x="41916" y="6003"/>
                  </a:lnTo>
                  <a:cubicBezTo>
                    <a:pt x="42008" y="6022"/>
                    <a:pt x="42119" y="6040"/>
                    <a:pt x="42231" y="6040"/>
                  </a:cubicBezTo>
                  <a:cubicBezTo>
                    <a:pt x="42379" y="6040"/>
                    <a:pt x="42510" y="6022"/>
                    <a:pt x="42602" y="5985"/>
                  </a:cubicBezTo>
                  <a:cubicBezTo>
                    <a:pt x="42659" y="5966"/>
                    <a:pt x="42714" y="5929"/>
                    <a:pt x="42751" y="5874"/>
                  </a:cubicBezTo>
                  <a:cubicBezTo>
                    <a:pt x="42788" y="5837"/>
                    <a:pt x="42807" y="5800"/>
                    <a:pt x="42825" y="5743"/>
                  </a:cubicBezTo>
                  <a:cubicBezTo>
                    <a:pt x="42844" y="5688"/>
                    <a:pt x="42844" y="5614"/>
                    <a:pt x="42844" y="5557"/>
                  </a:cubicBezTo>
                  <a:cubicBezTo>
                    <a:pt x="42844" y="5502"/>
                    <a:pt x="42825" y="5428"/>
                    <a:pt x="42807" y="5372"/>
                  </a:cubicBezTo>
                  <a:cubicBezTo>
                    <a:pt x="42782" y="5308"/>
                    <a:pt x="42708" y="5284"/>
                    <a:pt x="42610" y="5284"/>
                  </a:cubicBezTo>
                  <a:cubicBezTo>
                    <a:pt x="42423" y="5284"/>
                    <a:pt x="42148" y="5373"/>
                    <a:pt x="41953" y="5446"/>
                  </a:cubicBezTo>
                  <a:cubicBezTo>
                    <a:pt x="41953" y="5428"/>
                    <a:pt x="41953" y="5428"/>
                    <a:pt x="41971" y="5428"/>
                  </a:cubicBezTo>
                  <a:cubicBezTo>
                    <a:pt x="42027" y="5335"/>
                    <a:pt x="42101" y="5223"/>
                    <a:pt x="42176" y="5094"/>
                  </a:cubicBezTo>
                  <a:cubicBezTo>
                    <a:pt x="42376" y="4763"/>
                    <a:pt x="42291" y="4598"/>
                    <a:pt x="42079" y="4598"/>
                  </a:cubicBezTo>
                  <a:cubicBezTo>
                    <a:pt x="41957" y="4598"/>
                    <a:pt x="41794" y="4652"/>
                    <a:pt x="41619" y="4760"/>
                  </a:cubicBezTo>
                  <a:cubicBezTo>
                    <a:pt x="41396" y="4871"/>
                    <a:pt x="41284" y="5094"/>
                    <a:pt x="41228" y="5317"/>
                  </a:cubicBezTo>
                  <a:lnTo>
                    <a:pt x="41228" y="5372"/>
                  </a:lnTo>
                  <a:cubicBezTo>
                    <a:pt x="41136" y="5280"/>
                    <a:pt x="41024" y="5168"/>
                    <a:pt x="40876" y="5131"/>
                  </a:cubicBezTo>
                  <a:cubicBezTo>
                    <a:pt x="40894" y="5094"/>
                    <a:pt x="40931" y="5075"/>
                    <a:pt x="40931" y="5057"/>
                  </a:cubicBezTo>
                  <a:cubicBezTo>
                    <a:pt x="40987" y="4963"/>
                    <a:pt x="41042" y="4889"/>
                    <a:pt x="41061" y="4815"/>
                  </a:cubicBezTo>
                  <a:lnTo>
                    <a:pt x="41061" y="4703"/>
                  </a:lnTo>
                  <a:cubicBezTo>
                    <a:pt x="41079" y="4574"/>
                    <a:pt x="41005" y="4443"/>
                    <a:pt x="40913" y="4332"/>
                  </a:cubicBezTo>
                  <a:cubicBezTo>
                    <a:pt x="40931" y="4220"/>
                    <a:pt x="40950" y="4109"/>
                    <a:pt x="40968" y="4017"/>
                  </a:cubicBezTo>
                  <a:cubicBezTo>
                    <a:pt x="41024" y="3737"/>
                    <a:pt x="41042" y="3478"/>
                    <a:pt x="41042" y="3218"/>
                  </a:cubicBezTo>
                  <a:cubicBezTo>
                    <a:pt x="41061" y="2958"/>
                    <a:pt x="41042" y="2735"/>
                    <a:pt x="41042" y="2512"/>
                  </a:cubicBezTo>
                  <a:cubicBezTo>
                    <a:pt x="41024" y="2363"/>
                    <a:pt x="41024" y="2215"/>
                    <a:pt x="41005" y="2085"/>
                  </a:cubicBezTo>
                  <a:cubicBezTo>
                    <a:pt x="41042" y="2066"/>
                    <a:pt x="41079" y="2029"/>
                    <a:pt x="41116" y="1992"/>
                  </a:cubicBezTo>
                  <a:cubicBezTo>
                    <a:pt x="41154" y="1955"/>
                    <a:pt x="41210" y="1900"/>
                    <a:pt x="41247" y="1843"/>
                  </a:cubicBezTo>
                  <a:cubicBezTo>
                    <a:pt x="41414" y="1620"/>
                    <a:pt x="41414" y="1343"/>
                    <a:pt x="41359" y="1120"/>
                  </a:cubicBezTo>
                  <a:lnTo>
                    <a:pt x="41359" y="1120"/>
                  </a:lnTo>
                  <a:cubicBezTo>
                    <a:pt x="41451" y="1173"/>
                    <a:pt x="41573" y="1216"/>
                    <a:pt x="41703" y="1216"/>
                  </a:cubicBezTo>
                  <a:cubicBezTo>
                    <a:pt x="41754" y="1216"/>
                    <a:pt x="41807" y="1210"/>
                    <a:pt x="41859" y="1194"/>
                  </a:cubicBezTo>
                  <a:cubicBezTo>
                    <a:pt x="42250" y="1100"/>
                    <a:pt x="42305" y="525"/>
                    <a:pt x="41916" y="488"/>
                  </a:cubicBezTo>
                  <a:cubicBezTo>
                    <a:pt x="41842" y="477"/>
                    <a:pt x="41768" y="471"/>
                    <a:pt x="41697" y="471"/>
                  </a:cubicBezTo>
                  <a:cubicBezTo>
                    <a:pt x="41533" y="471"/>
                    <a:pt x="41382" y="503"/>
                    <a:pt x="41265" y="580"/>
                  </a:cubicBezTo>
                  <a:cubicBezTo>
                    <a:pt x="41284" y="451"/>
                    <a:pt x="41284" y="340"/>
                    <a:pt x="41302" y="228"/>
                  </a:cubicBezTo>
                  <a:lnTo>
                    <a:pt x="41302" y="117"/>
                  </a:lnTo>
                  <a:cubicBezTo>
                    <a:pt x="41321" y="117"/>
                    <a:pt x="41321" y="98"/>
                    <a:pt x="41302" y="80"/>
                  </a:cubicBezTo>
                  <a:cubicBezTo>
                    <a:pt x="41302" y="60"/>
                    <a:pt x="41284" y="43"/>
                    <a:pt x="41265" y="23"/>
                  </a:cubicBezTo>
                  <a:cubicBezTo>
                    <a:pt x="41247" y="23"/>
                    <a:pt x="41228" y="5"/>
                    <a:pt x="41210" y="5"/>
                  </a:cubicBezTo>
                  <a:cubicBezTo>
                    <a:pt x="41191" y="2"/>
                    <a:pt x="41168" y="0"/>
                    <a:pt x="4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999223" y="2661660"/>
              <a:ext cx="116414" cy="88530"/>
            </a:xfrm>
            <a:custGeom>
              <a:avLst/>
              <a:gdLst/>
              <a:ahLst/>
              <a:cxnLst/>
              <a:rect l="l" t="t" r="r" b="b"/>
              <a:pathLst>
                <a:path w="2601" h="1978" extrusionOk="0">
                  <a:moveTo>
                    <a:pt x="1784" y="1"/>
                  </a:moveTo>
                  <a:cubicBezTo>
                    <a:pt x="1725" y="1"/>
                    <a:pt x="1647" y="19"/>
                    <a:pt x="1580" y="46"/>
                  </a:cubicBezTo>
                  <a:cubicBezTo>
                    <a:pt x="1524" y="64"/>
                    <a:pt x="1469" y="83"/>
                    <a:pt x="1394" y="101"/>
                  </a:cubicBezTo>
                  <a:cubicBezTo>
                    <a:pt x="1375" y="120"/>
                    <a:pt x="1338" y="138"/>
                    <a:pt x="1301" y="157"/>
                  </a:cubicBezTo>
                  <a:cubicBezTo>
                    <a:pt x="1078" y="286"/>
                    <a:pt x="949" y="546"/>
                    <a:pt x="912" y="769"/>
                  </a:cubicBezTo>
                  <a:cubicBezTo>
                    <a:pt x="818" y="658"/>
                    <a:pt x="689" y="529"/>
                    <a:pt x="484" y="509"/>
                  </a:cubicBezTo>
                  <a:lnTo>
                    <a:pt x="354" y="509"/>
                  </a:lnTo>
                  <a:cubicBezTo>
                    <a:pt x="298" y="529"/>
                    <a:pt x="261" y="529"/>
                    <a:pt x="224" y="566"/>
                  </a:cubicBezTo>
                  <a:cubicBezTo>
                    <a:pt x="206" y="566"/>
                    <a:pt x="187" y="584"/>
                    <a:pt x="169" y="603"/>
                  </a:cubicBezTo>
                  <a:cubicBezTo>
                    <a:pt x="57" y="677"/>
                    <a:pt x="1" y="789"/>
                    <a:pt x="1" y="900"/>
                  </a:cubicBezTo>
                  <a:cubicBezTo>
                    <a:pt x="1" y="937"/>
                    <a:pt x="20" y="974"/>
                    <a:pt x="20" y="1011"/>
                  </a:cubicBezTo>
                  <a:cubicBezTo>
                    <a:pt x="57" y="1066"/>
                    <a:pt x="94" y="1123"/>
                    <a:pt x="169" y="1160"/>
                  </a:cubicBezTo>
                  <a:cubicBezTo>
                    <a:pt x="336" y="1252"/>
                    <a:pt x="517" y="1318"/>
                    <a:pt x="679" y="1318"/>
                  </a:cubicBezTo>
                  <a:cubicBezTo>
                    <a:pt x="714" y="1318"/>
                    <a:pt x="748" y="1315"/>
                    <a:pt x="781" y="1309"/>
                  </a:cubicBezTo>
                  <a:lnTo>
                    <a:pt x="781" y="1309"/>
                  </a:lnTo>
                  <a:cubicBezTo>
                    <a:pt x="707" y="1438"/>
                    <a:pt x="652" y="1586"/>
                    <a:pt x="577" y="1717"/>
                  </a:cubicBezTo>
                  <a:cubicBezTo>
                    <a:pt x="558" y="1735"/>
                    <a:pt x="558" y="1772"/>
                    <a:pt x="558" y="1791"/>
                  </a:cubicBezTo>
                  <a:cubicBezTo>
                    <a:pt x="595" y="1903"/>
                    <a:pt x="874" y="1977"/>
                    <a:pt x="1152" y="1977"/>
                  </a:cubicBezTo>
                  <a:cubicBezTo>
                    <a:pt x="1320" y="1977"/>
                    <a:pt x="1469" y="1958"/>
                    <a:pt x="1598" y="1921"/>
                  </a:cubicBezTo>
                  <a:cubicBezTo>
                    <a:pt x="1784" y="1846"/>
                    <a:pt x="1729" y="1624"/>
                    <a:pt x="1598" y="1401"/>
                  </a:cubicBezTo>
                  <a:lnTo>
                    <a:pt x="1598" y="1401"/>
                  </a:lnTo>
                  <a:cubicBezTo>
                    <a:pt x="1719" y="1427"/>
                    <a:pt x="1848" y="1441"/>
                    <a:pt x="1967" y="1441"/>
                  </a:cubicBezTo>
                  <a:cubicBezTo>
                    <a:pt x="2103" y="1441"/>
                    <a:pt x="2224" y="1423"/>
                    <a:pt x="2304" y="1383"/>
                  </a:cubicBezTo>
                  <a:cubicBezTo>
                    <a:pt x="2527" y="1289"/>
                    <a:pt x="2601" y="1029"/>
                    <a:pt x="2489" y="769"/>
                  </a:cubicBezTo>
                  <a:cubicBezTo>
                    <a:pt x="2477" y="705"/>
                    <a:pt x="2410" y="686"/>
                    <a:pt x="2321" y="686"/>
                  </a:cubicBezTo>
                  <a:cubicBezTo>
                    <a:pt x="2281" y="686"/>
                    <a:pt x="2238" y="690"/>
                    <a:pt x="2192" y="695"/>
                  </a:cubicBezTo>
                  <a:cubicBezTo>
                    <a:pt x="2081" y="714"/>
                    <a:pt x="1932" y="751"/>
                    <a:pt x="1803" y="789"/>
                  </a:cubicBezTo>
                  <a:cubicBezTo>
                    <a:pt x="1784" y="806"/>
                    <a:pt x="1747" y="806"/>
                    <a:pt x="1709" y="826"/>
                  </a:cubicBezTo>
                  <a:cubicBezTo>
                    <a:pt x="1692" y="826"/>
                    <a:pt x="1672" y="844"/>
                    <a:pt x="1654" y="844"/>
                  </a:cubicBezTo>
                  <a:cubicBezTo>
                    <a:pt x="1729" y="751"/>
                    <a:pt x="1803" y="640"/>
                    <a:pt x="1877" y="491"/>
                  </a:cubicBezTo>
                  <a:cubicBezTo>
                    <a:pt x="2044" y="212"/>
                    <a:pt x="2007" y="46"/>
                    <a:pt x="1840" y="9"/>
                  </a:cubicBezTo>
                  <a:cubicBezTo>
                    <a:pt x="1825" y="3"/>
                    <a:pt x="1806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6673869" y="1975438"/>
              <a:ext cx="124113" cy="88486"/>
            </a:xfrm>
            <a:custGeom>
              <a:avLst/>
              <a:gdLst/>
              <a:ahLst/>
              <a:cxnLst/>
              <a:rect l="l" t="t" r="r" b="b"/>
              <a:pathLst>
                <a:path w="2773" h="1977" extrusionOk="0">
                  <a:moveTo>
                    <a:pt x="1938" y="1"/>
                  </a:moveTo>
                  <a:cubicBezTo>
                    <a:pt x="1815" y="1"/>
                    <a:pt x="1651" y="50"/>
                    <a:pt x="1473" y="149"/>
                  </a:cubicBezTo>
                  <a:cubicBezTo>
                    <a:pt x="1250" y="298"/>
                    <a:pt x="1121" y="558"/>
                    <a:pt x="1084" y="781"/>
                  </a:cubicBezTo>
                  <a:cubicBezTo>
                    <a:pt x="990" y="650"/>
                    <a:pt x="861" y="539"/>
                    <a:pt x="656" y="502"/>
                  </a:cubicBezTo>
                  <a:cubicBezTo>
                    <a:pt x="641" y="500"/>
                    <a:pt x="627" y="500"/>
                    <a:pt x="613" y="500"/>
                  </a:cubicBezTo>
                  <a:cubicBezTo>
                    <a:pt x="247" y="500"/>
                    <a:pt x="0" y="955"/>
                    <a:pt x="341" y="1152"/>
                  </a:cubicBezTo>
                  <a:cubicBezTo>
                    <a:pt x="513" y="1247"/>
                    <a:pt x="699" y="1327"/>
                    <a:pt x="865" y="1327"/>
                  </a:cubicBezTo>
                  <a:cubicBezTo>
                    <a:pt x="895" y="1327"/>
                    <a:pt x="924" y="1324"/>
                    <a:pt x="953" y="1319"/>
                  </a:cubicBezTo>
                  <a:lnTo>
                    <a:pt x="953" y="1319"/>
                  </a:lnTo>
                  <a:cubicBezTo>
                    <a:pt x="878" y="1449"/>
                    <a:pt x="824" y="1598"/>
                    <a:pt x="749" y="1709"/>
                  </a:cubicBezTo>
                  <a:cubicBezTo>
                    <a:pt x="693" y="1802"/>
                    <a:pt x="767" y="1876"/>
                    <a:pt x="898" y="1913"/>
                  </a:cubicBezTo>
                  <a:cubicBezTo>
                    <a:pt x="990" y="1950"/>
                    <a:pt x="1121" y="1969"/>
                    <a:pt x="1232" y="1969"/>
                  </a:cubicBezTo>
                  <a:cubicBezTo>
                    <a:pt x="1278" y="1974"/>
                    <a:pt x="1325" y="1976"/>
                    <a:pt x="1372" y="1976"/>
                  </a:cubicBezTo>
                  <a:cubicBezTo>
                    <a:pt x="1515" y="1976"/>
                    <a:pt x="1658" y="1955"/>
                    <a:pt x="1770" y="1913"/>
                  </a:cubicBezTo>
                  <a:cubicBezTo>
                    <a:pt x="1956" y="1839"/>
                    <a:pt x="1901" y="1616"/>
                    <a:pt x="1770" y="1412"/>
                  </a:cubicBezTo>
                  <a:lnTo>
                    <a:pt x="1770" y="1412"/>
                  </a:lnTo>
                  <a:cubicBezTo>
                    <a:pt x="1886" y="1429"/>
                    <a:pt x="2010" y="1438"/>
                    <a:pt x="2125" y="1438"/>
                  </a:cubicBezTo>
                  <a:cubicBezTo>
                    <a:pt x="2266" y="1438"/>
                    <a:pt x="2394" y="1424"/>
                    <a:pt x="2476" y="1393"/>
                  </a:cubicBezTo>
                  <a:cubicBezTo>
                    <a:pt x="2698" y="1282"/>
                    <a:pt x="2773" y="1041"/>
                    <a:pt x="2661" y="762"/>
                  </a:cubicBezTo>
                  <a:cubicBezTo>
                    <a:pt x="2642" y="704"/>
                    <a:pt x="2573" y="682"/>
                    <a:pt x="2477" y="682"/>
                  </a:cubicBezTo>
                  <a:cubicBezTo>
                    <a:pt x="2296" y="682"/>
                    <a:pt x="2021" y="763"/>
                    <a:pt x="1826" y="836"/>
                  </a:cubicBezTo>
                  <a:cubicBezTo>
                    <a:pt x="1863" y="799"/>
                    <a:pt x="1901" y="744"/>
                    <a:pt x="1938" y="687"/>
                  </a:cubicBezTo>
                  <a:cubicBezTo>
                    <a:pt x="1975" y="632"/>
                    <a:pt x="2012" y="558"/>
                    <a:pt x="2049" y="502"/>
                  </a:cubicBezTo>
                  <a:cubicBezTo>
                    <a:pt x="2252" y="166"/>
                    <a:pt x="2162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6960854" y="2038635"/>
              <a:ext cx="123083" cy="88128"/>
            </a:xfrm>
            <a:custGeom>
              <a:avLst/>
              <a:gdLst/>
              <a:ahLst/>
              <a:cxnLst/>
              <a:rect l="l" t="t" r="r" b="b"/>
              <a:pathLst>
                <a:path w="2750" h="1969" extrusionOk="0">
                  <a:moveTo>
                    <a:pt x="1821" y="0"/>
                  </a:moveTo>
                  <a:lnTo>
                    <a:pt x="1654" y="55"/>
                  </a:lnTo>
                  <a:cubicBezTo>
                    <a:pt x="1598" y="75"/>
                    <a:pt x="1543" y="112"/>
                    <a:pt x="1469" y="149"/>
                  </a:cubicBezTo>
                  <a:cubicBezTo>
                    <a:pt x="1246" y="278"/>
                    <a:pt x="1115" y="538"/>
                    <a:pt x="1078" y="761"/>
                  </a:cubicBezTo>
                  <a:cubicBezTo>
                    <a:pt x="986" y="650"/>
                    <a:pt x="855" y="520"/>
                    <a:pt x="651" y="501"/>
                  </a:cubicBezTo>
                  <a:cubicBezTo>
                    <a:pt x="631" y="498"/>
                    <a:pt x="611" y="497"/>
                    <a:pt x="592" y="497"/>
                  </a:cubicBezTo>
                  <a:cubicBezTo>
                    <a:pt x="234" y="497"/>
                    <a:pt x="1" y="956"/>
                    <a:pt x="335" y="1132"/>
                  </a:cubicBezTo>
                  <a:cubicBezTo>
                    <a:pt x="409" y="1189"/>
                    <a:pt x="503" y="1226"/>
                    <a:pt x="595" y="1263"/>
                  </a:cubicBezTo>
                  <a:cubicBezTo>
                    <a:pt x="691" y="1290"/>
                    <a:pt x="786" y="1307"/>
                    <a:pt x="867" y="1307"/>
                  </a:cubicBezTo>
                  <a:cubicBezTo>
                    <a:pt x="896" y="1307"/>
                    <a:pt x="924" y="1305"/>
                    <a:pt x="949" y="1300"/>
                  </a:cubicBezTo>
                  <a:lnTo>
                    <a:pt x="949" y="1300"/>
                  </a:lnTo>
                  <a:cubicBezTo>
                    <a:pt x="874" y="1430"/>
                    <a:pt x="818" y="1578"/>
                    <a:pt x="744" y="1709"/>
                  </a:cubicBezTo>
                  <a:cubicBezTo>
                    <a:pt x="638" y="1866"/>
                    <a:pt x="1007" y="1968"/>
                    <a:pt x="1363" y="1968"/>
                  </a:cubicBezTo>
                  <a:cubicBezTo>
                    <a:pt x="1511" y="1968"/>
                    <a:pt x="1657" y="1951"/>
                    <a:pt x="1766" y="1912"/>
                  </a:cubicBezTo>
                  <a:cubicBezTo>
                    <a:pt x="1951" y="1838"/>
                    <a:pt x="1895" y="1615"/>
                    <a:pt x="1766" y="1392"/>
                  </a:cubicBezTo>
                  <a:lnTo>
                    <a:pt x="1766" y="1392"/>
                  </a:lnTo>
                  <a:cubicBezTo>
                    <a:pt x="1821" y="1412"/>
                    <a:pt x="1877" y="1412"/>
                    <a:pt x="1951" y="1430"/>
                  </a:cubicBezTo>
                  <a:cubicBezTo>
                    <a:pt x="2003" y="1434"/>
                    <a:pt x="2053" y="1437"/>
                    <a:pt x="2102" y="1437"/>
                  </a:cubicBezTo>
                  <a:cubicBezTo>
                    <a:pt x="2245" y="1437"/>
                    <a:pt x="2374" y="1416"/>
                    <a:pt x="2471" y="1375"/>
                  </a:cubicBezTo>
                  <a:cubicBezTo>
                    <a:pt x="2526" y="1355"/>
                    <a:pt x="2583" y="1318"/>
                    <a:pt x="2620" y="1281"/>
                  </a:cubicBezTo>
                  <a:cubicBezTo>
                    <a:pt x="2731" y="1152"/>
                    <a:pt x="2749" y="966"/>
                    <a:pt x="2657" y="761"/>
                  </a:cubicBezTo>
                  <a:cubicBezTo>
                    <a:pt x="2638" y="697"/>
                    <a:pt x="2568" y="673"/>
                    <a:pt x="2473" y="673"/>
                  </a:cubicBezTo>
                  <a:cubicBezTo>
                    <a:pt x="2291" y="673"/>
                    <a:pt x="2016" y="762"/>
                    <a:pt x="1821" y="835"/>
                  </a:cubicBezTo>
                  <a:cubicBezTo>
                    <a:pt x="1895" y="743"/>
                    <a:pt x="1969" y="632"/>
                    <a:pt x="2043" y="483"/>
                  </a:cubicBezTo>
                  <a:cubicBezTo>
                    <a:pt x="2118" y="352"/>
                    <a:pt x="2155" y="260"/>
                    <a:pt x="2155" y="186"/>
                  </a:cubicBezTo>
                  <a:cubicBezTo>
                    <a:pt x="2155" y="75"/>
                    <a:pt x="2100" y="1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463968" y="2134193"/>
              <a:ext cx="117265" cy="88128"/>
            </a:xfrm>
            <a:custGeom>
              <a:avLst/>
              <a:gdLst/>
              <a:ahLst/>
              <a:cxnLst/>
              <a:rect l="l" t="t" r="r" b="b"/>
              <a:pathLst>
                <a:path w="2620" h="1969" extrusionOk="0">
                  <a:moveTo>
                    <a:pt x="1791" y="0"/>
                  </a:moveTo>
                  <a:cubicBezTo>
                    <a:pt x="1670" y="0"/>
                    <a:pt x="1509" y="50"/>
                    <a:pt x="1337" y="149"/>
                  </a:cubicBezTo>
                  <a:cubicBezTo>
                    <a:pt x="1263" y="186"/>
                    <a:pt x="1208" y="223"/>
                    <a:pt x="1171" y="280"/>
                  </a:cubicBezTo>
                  <a:cubicBezTo>
                    <a:pt x="1040" y="409"/>
                    <a:pt x="966" y="595"/>
                    <a:pt x="948" y="762"/>
                  </a:cubicBezTo>
                  <a:cubicBezTo>
                    <a:pt x="929" y="762"/>
                    <a:pt x="929" y="743"/>
                    <a:pt x="911" y="743"/>
                  </a:cubicBezTo>
                  <a:cubicBezTo>
                    <a:pt x="817" y="632"/>
                    <a:pt x="688" y="520"/>
                    <a:pt x="520" y="502"/>
                  </a:cubicBezTo>
                  <a:cubicBezTo>
                    <a:pt x="497" y="499"/>
                    <a:pt x="475" y="497"/>
                    <a:pt x="453" y="497"/>
                  </a:cubicBezTo>
                  <a:cubicBezTo>
                    <a:pt x="352" y="497"/>
                    <a:pt x="263" y="533"/>
                    <a:pt x="186" y="595"/>
                  </a:cubicBezTo>
                  <a:cubicBezTo>
                    <a:pt x="149" y="614"/>
                    <a:pt x="131" y="651"/>
                    <a:pt x="94" y="669"/>
                  </a:cubicBezTo>
                  <a:lnTo>
                    <a:pt x="37" y="780"/>
                  </a:lnTo>
                  <a:cubicBezTo>
                    <a:pt x="0" y="911"/>
                    <a:pt x="37" y="1060"/>
                    <a:pt x="186" y="1134"/>
                  </a:cubicBezTo>
                  <a:cubicBezTo>
                    <a:pt x="355" y="1241"/>
                    <a:pt x="549" y="1310"/>
                    <a:pt x="705" y="1310"/>
                  </a:cubicBezTo>
                  <a:cubicBezTo>
                    <a:pt x="739" y="1310"/>
                    <a:pt x="770" y="1307"/>
                    <a:pt x="799" y="1300"/>
                  </a:cubicBezTo>
                  <a:lnTo>
                    <a:pt x="799" y="1337"/>
                  </a:lnTo>
                  <a:cubicBezTo>
                    <a:pt x="762" y="1394"/>
                    <a:pt x="725" y="1468"/>
                    <a:pt x="706" y="1523"/>
                  </a:cubicBezTo>
                  <a:cubicBezTo>
                    <a:pt x="688" y="1560"/>
                    <a:pt x="669" y="1580"/>
                    <a:pt x="651" y="1617"/>
                  </a:cubicBezTo>
                  <a:cubicBezTo>
                    <a:pt x="631" y="1654"/>
                    <a:pt x="614" y="1672"/>
                    <a:pt x="594" y="1709"/>
                  </a:cubicBezTo>
                  <a:cubicBezTo>
                    <a:pt x="594" y="1728"/>
                    <a:pt x="576" y="1728"/>
                    <a:pt x="576" y="1746"/>
                  </a:cubicBezTo>
                  <a:cubicBezTo>
                    <a:pt x="549" y="1882"/>
                    <a:pt x="880" y="1968"/>
                    <a:pt x="1205" y="1968"/>
                  </a:cubicBezTo>
                  <a:cubicBezTo>
                    <a:pt x="1324" y="1968"/>
                    <a:pt x="1443" y="1957"/>
                    <a:pt x="1542" y="1932"/>
                  </a:cubicBezTo>
                  <a:cubicBezTo>
                    <a:pt x="1560" y="1932"/>
                    <a:pt x="1597" y="1914"/>
                    <a:pt x="1616" y="1914"/>
                  </a:cubicBezTo>
                  <a:cubicBezTo>
                    <a:pt x="1802" y="1840"/>
                    <a:pt x="1765" y="1597"/>
                    <a:pt x="1634" y="1394"/>
                  </a:cubicBezTo>
                  <a:lnTo>
                    <a:pt x="1634" y="1394"/>
                  </a:lnTo>
                  <a:cubicBezTo>
                    <a:pt x="1746" y="1419"/>
                    <a:pt x="1870" y="1433"/>
                    <a:pt x="1985" y="1433"/>
                  </a:cubicBezTo>
                  <a:cubicBezTo>
                    <a:pt x="2120" y="1433"/>
                    <a:pt x="2242" y="1414"/>
                    <a:pt x="2322" y="1374"/>
                  </a:cubicBezTo>
                  <a:cubicBezTo>
                    <a:pt x="2563" y="1282"/>
                    <a:pt x="2619" y="1022"/>
                    <a:pt x="2526" y="762"/>
                  </a:cubicBezTo>
                  <a:cubicBezTo>
                    <a:pt x="2500" y="699"/>
                    <a:pt x="2427" y="674"/>
                    <a:pt x="2329" y="674"/>
                  </a:cubicBezTo>
                  <a:cubicBezTo>
                    <a:pt x="2142" y="674"/>
                    <a:pt x="1867" y="763"/>
                    <a:pt x="1671" y="837"/>
                  </a:cubicBezTo>
                  <a:cubicBezTo>
                    <a:pt x="1746" y="743"/>
                    <a:pt x="1820" y="632"/>
                    <a:pt x="1894" y="483"/>
                  </a:cubicBezTo>
                  <a:cubicBezTo>
                    <a:pt x="2098" y="161"/>
                    <a:pt x="2009" y="0"/>
                    <a:pt x="1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747372" y="2291739"/>
              <a:ext cx="123128" cy="155398"/>
            </a:xfrm>
            <a:custGeom>
              <a:avLst/>
              <a:gdLst/>
              <a:ahLst/>
              <a:cxnLst/>
              <a:rect l="l" t="t" r="r" b="b"/>
              <a:pathLst>
                <a:path w="2751" h="3472" extrusionOk="0">
                  <a:moveTo>
                    <a:pt x="1948" y="0"/>
                  </a:moveTo>
                  <a:cubicBezTo>
                    <a:pt x="1827" y="0"/>
                    <a:pt x="1665" y="52"/>
                    <a:pt x="1487" y="157"/>
                  </a:cubicBezTo>
                  <a:cubicBezTo>
                    <a:pt x="1245" y="288"/>
                    <a:pt x="1134" y="548"/>
                    <a:pt x="1096" y="771"/>
                  </a:cubicBezTo>
                  <a:cubicBezTo>
                    <a:pt x="1004" y="659"/>
                    <a:pt x="856" y="529"/>
                    <a:pt x="670" y="511"/>
                  </a:cubicBezTo>
                  <a:cubicBezTo>
                    <a:pt x="649" y="508"/>
                    <a:pt x="627" y="506"/>
                    <a:pt x="607" y="506"/>
                  </a:cubicBezTo>
                  <a:cubicBezTo>
                    <a:pt x="234" y="506"/>
                    <a:pt x="1" y="966"/>
                    <a:pt x="336" y="1142"/>
                  </a:cubicBezTo>
                  <a:cubicBezTo>
                    <a:pt x="410" y="1179"/>
                    <a:pt x="465" y="1217"/>
                    <a:pt x="539" y="1234"/>
                  </a:cubicBezTo>
                  <a:cubicBezTo>
                    <a:pt x="576" y="1254"/>
                    <a:pt x="633" y="1272"/>
                    <a:pt x="670" y="1291"/>
                  </a:cubicBezTo>
                  <a:cubicBezTo>
                    <a:pt x="707" y="1291"/>
                    <a:pt x="725" y="1309"/>
                    <a:pt x="744" y="1309"/>
                  </a:cubicBezTo>
                  <a:cubicBezTo>
                    <a:pt x="782" y="1318"/>
                    <a:pt x="814" y="1323"/>
                    <a:pt x="844" y="1323"/>
                  </a:cubicBezTo>
                  <a:cubicBezTo>
                    <a:pt x="874" y="1323"/>
                    <a:pt x="902" y="1318"/>
                    <a:pt x="930" y="1309"/>
                  </a:cubicBezTo>
                  <a:lnTo>
                    <a:pt x="967" y="1309"/>
                  </a:lnTo>
                  <a:cubicBezTo>
                    <a:pt x="911" y="1420"/>
                    <a:pt x="856" y="1532"/>
                    <a:pt x="799" y="1625"/>
                  </a:cubicBezTo>
                  <a:cubicBezTo>
                    <a:pt x="782" y="1662"/>
                    <a:pt x="762" y="1680"/>
                    <a:pt x="744" y="1717"/>
                  </a:cubicBezTo>
                  <a:cubicBezTo>
                    <a:pt x="651" y="1848"/>
                    <a:pt x="911" y="1940"/>
                    <a:pt x="1208" y="1959"/>
                  </a:cubicBezTo>
                  <a:cubicBezTo>
                    <a:pt x="1171" y="2052"/>
                    <a:pt x="1134" y="2126"/>
                    <a:pt x="1116" y="2219"/>
                  </a:cubicBezTo>
                  <a:lnTo>
                    <a:pt x="1116" y="2274"/>
                  </a:lnTo>
                  <a:cubicBezTo>
                    <a:pt x="1022" y="2145"/>
                    <a:pt x="874" y="2034"/>
                    <a:pt x="688" y="1997"/>
                  </a:cubicBezTo>
                  <a:cubicBezTo>
                    <a:pt x="673" y="1995"/>
                    <a:pt x="659" y="1995"/>
                    <a:pt x="645" y="1995"/>
                  </a:cubicBezTo>
                  <a:cubicBezTo>
                    <a:pt x="260" y="1995"/>
                    <a:pt x="14" y="2467"/>
                    <a:pt x="354" y="2646"/>
                  </a:cubicBezTo>
                  <a:cubicBezTo>
                    <a:pt x="528" y="2740"/>
                    <a:pt x="727" y="2822"/>
                    <a:pt x="897" y="2822"/>
                  </a:cubicBezTo>
                  <a:cubicBezTo>
                    <a:pt x="927" y="2822"/>
                    <a:pt x="957" y="2819"/>
                    <a:pt x="985" y="2814"/>
                  </a:cubicBezTo>
                  <a:lnTo>
                    <a:pt x="985" y="2814"/>
                  </a:lnTo>
                  <a:cubicBezTo>
                    <a:pt x="911" y="2943"/>
                    <a:pt x="856" y="3092"/>
                    <a:pt x="762" y="3203"/>
                  </a:cubicBezTo>
                  <a:cubicBezTo>
                    <a:pt x="657" y="3360"/>
                    <a:pt x="1024" y="3471"/>
                    <a:pt x="1379" y="3471"/>
                  </a:cubicBezTo>
                  <a:cubicBezTo>
                    <a:pt x="1528" y="3471"/>
                    <a:pt x="1675" y="3452"/>
                    <a:pt x="1784" y="3408"/>
                  </a:cubicBezTo>
                  <a:cubicBezTo>
                    <a:pt x="1988" y="3334"/>
                    <a:pt x="1933" y="3111"/>
                    <a:pt x="1802" y="2906"/>
                  </a:cubicBezTo>
                  <a:lnTo>
                    <a:pt x="1802" y="2906"/>
                  </a:lnTo>
                  <a:cubicBezTo>
                    <a:pt x="1914" y="2925"/>
                    <a:pt x="2007" y="2925"/>
                    <a:pt x="2119" y="2943"/>
                  </a:cubicBezTo>
                  <a:cubicBezTo>
                    <a:pt x="2267" y="2943"/>
                    <a:pt x="2396" y="2925"/>
                    <a:pt x="2490" y="2888"/>
                  </a:cubicBezTo>
                  <a:cubicBezTo>
                    <a:pt x="2545" y="2851"/>
                    <a:pt x="2601" y="2832"/>
                    <a:pt x="2639" y="2777"/>
                  </a:cubicBezTo>
                  <a:cubicBezTo>
                    <a:pt x="2676" y="2739"/>
                    <a:pt x="2694" y="2683"/>
                    <a:pt x="2713" y="2628"/>
                  </a:cubicBezTo>
                  <a:cubicBezTo>
                    <a:pt x="2731" y="2591"/>
                    <a:pt x="2750" y="2517"/>
                    <a:pt x="2731" y="2460"/>
                  </a:cubicBezTo>
                  <a:cubicBezTo>
                    <a:pt x="2731" y="2405"/>
                    <a:pt x="2713" y="2331"/>
                    <a:pt x="2694" y="2257"/>
                  </a:cubicBezTo>
                  <a:cubicBezTo>
                    <a:pt x="2668" y="2200"/>
                    <a:pt x="2599" y="2177"/>
                    <a:pt x="2505" y="2177"/>
                  </a:cubicBezTo>
                  <a:cubicBezTo>
                    <a:pt x="2322" y="2177"/>
                    <a:pt x="2049" y="2263"/>
                    <a:pt x="1839" y="2349"/>
                  </a:cubicBezTo>
                  <a:lnTo>
                    <a:pt x="1859" y="2331"/>
                  </a:lnTo>
                  <a:cubicBezTo>
                    <a:pt x="1933" y="2237"/>
                    <a:pt x="1988" y="2126"/>
                    <a:pt x="2062" y="1997"/>
                  </a:cubicBezTo>
                  <a:cubicBezTo>
                    <a:pt x="2271" y="1659"/>
                    <a:pt x="2175" y="1502"/>
                    <a:pt x="1953" y="1502"/>
                  </a:cubicBezTo>
                  <a:cubicBezTo>
                    <a:pt x="1918" y="1502"/>
                    <a:pt x="1880" y="1506"/>
                    <a:pt x="1839" y="1514"/>
                  </a:cubicBezTo>
                  <a:lnTo>
                    <a:pt x="1784" y="1402"/>
                  </a:lnTo>
                  <a:lnTo>
                    <a:pt x="1784" y="1402"/>
                  </a:lnTo>
                  <a:cubicBezTo>
                    <a:pt x="1933" y="1439"/>
                    <a:pt x="2099" y="1439"/>
                    <a:pt x="2248" y="1439"/>
                  </a:cubicBezTo>
                  <a:cubicBezTo>
                    <a:pt x="2341" y="1420"/>
                    <a:pt x="2416" y="1402"/>
                    <a:pt x="2471" y="1383"/>
                  </a:cubicBezTo>
                  <a:cubicBezTo>
                    <a:pt x="2527" y="1365"/>
                    <a:pt x="2582" y="1328"/>
                    <a:pt x="2619" y="1291"/>
                  </a:cubicBezTo>
                  <a:cubicBezTo>
                    <a:pt x="2731" y="1160"/>
                    <a:pt x="2750" y="957"/>
                    <a:pt x="2676" y="771"/>
                  </a:cubicBezTo>
                  <a:cubicBezTo>
                    <a:pt x="2650" y="707"/>
                    <a:pt x="2579" y="683"/>
                    <a:pt x="2483" y="683"/>
                  </a:cubicBezTo>
                  <a:cubicBezTo>
                    <a:pt x="2300" y="683"/>
                    <a:pt x="2028" y="772"/>
                    <a:pt x="1822" y="845"/>
                  </a:cubicBezTo>
                  <a:cubicBezTo>
                    <a:pt x="1896" y="734"/>
                    <a:pt x="1970" y="622"/>
                    <a:pt x="2062" y="492"/>
                  </a:cubicBezTo>
                  <a:cubicBezTo>
                    <a:pt x="2254" y="169"/>
                    <a:pt x="2168" y="0"/>
                    <a:pt x="1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5067836" y="1918864"/>
              <a:ext cx="85755" cy="110238"/>
            </a:xfrm>
            <a:custGeom>
              <a:avLst/>
              <a:gdLst/>
              <a:ahLst/>
              <a:cxnLst/>
              <a:rect l="l" t="t" r="r" b="b"/>
              <a:pathLst>
                <a:path w="1916" h="2463" extrusionOk="0">
                  <a:moveTo>
                    <a:pt x="1047" y="0"/>
                  </a:moveTo>
                  <a:cubicBezTo>
                    <a:pt x="1030" y="0"/>
                    <a:pt x="1012" y="1"/>
                    <a:pt x="994" y="2"/>
                  </a:cubicBezTo>
                  <a:cubicBezTo>
                    <a:pt x="808" y="20"/>
                    <a:pt x="827" y="522"/>
                    <a:pt x="845" y="837"/>
                  </a:cubicBezTo>
                  <a:cubicBezTo>
                    <a:pt x="771" y="745"/>
                    <a:pt x="679" y="651"/>
                    <a:pt x="585" y="540"/>
                  </a:cubicBezTo>
                  <a:cubicBezTo>
                    <a:pt x="450" y="405"/>
                    <a:pt x="338" y="347"/>
                    <a:pt x="252" y="347"/>
                  </a:cubicBezTo>
                  <a:cubicBezTo>
                    <a:pt x="64" y="347"/>
                    <a:pt x="0" y="624"/>
                    <a:pt x="102" y="1005"/>
                  </a:cubicBezTo>
                  <a:cubicBezTo>
                    <a:pt x="176" y="1265"/>
                    <a:pt x="381" y="1451"/>
                    <a:pt x="604" y="1543"/>
                  </a:cubicBezTo>
                  <a:cubicBezTo>
                    <a:pt x="456" y="1599"/>
                    <a:pt x="307" y="1711"/>
                    <a:pt x="233" y="1877"/>
                  </a:cubicBezTo>
                  <a:cubicBezTo>
                    <a:pt x="120" y="2159"/>
                    <a:pt x="328" y="2462"/>
                    <a:pt x="557" y="2462"/>
                  </a:cubicBezTo>
                  <a:cubicBezTo>
                    <a:pt x="629" y="2462"/>
                    <a:pt x="704" y="2432"/>
                    <a:pt x="771" y="2360"/>
                  </a:cubicBezTo>
                  <a:cubicBezTo>
                    <a:pt x="939" y="2193"/>
                    <a:pt x="1068" y="1988"/>
                    <a:pt x="1087" y="1803"/>
                  </a:cubicBezTo>
                  <a:cubicBezTo>
                    <a:pt x="1199" y="1914"/>
                    <a:pt x="1328" y="1988"/>
                    <a:pt x="1421" y="2100"/>
                  </a:cubicBezTo>
                  <a:cubicBezTo>
                    <a:pt x="1441" y="2124"/>
                    <a:pt x="1464" y="2136"/>
                    <a:pt x="1487" y="2136"/>
                  </a:cubicBezTo>
                  <a:cubicBezTo>
                    <a:pt x="1662" y="2136"/>
                    <a:pt x="1915" y="1531"/>
                    <a:pt x="1867" y="1171"/>
                  </a:cubicBezTo>
                  <a:cubicBezTo>
                    <a:pt x="1854" y="1037"/>
                    <a:pt x="1754" y="992"/>
                    <a:pt x="1617" y="992"/>
                  </a:cubicBezTo>
                  <a:cubicBezTo>
                    <a:pt x="1547" y="992"/>
                    <a:pt x="1467" y="1004"/>
                    <a:pt x="1384" y="1023"/>
                  </a:cubicBezTo>
                  <a:cubicBezTo>
                    <a:pt x="1496" y="800"/>
                    <a:pt x="1570" y="522"/>
                    <a:pt x="1551" y="354"/>
                  </a:cubicBezTo>
                  <a:cubicBezTo>
                    <a:pt x="1516" y="129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5845095" y="1862470"/>
              <a:ext cx="84771" cy="99585"/>
            </a:xfrm>
            <a:custGeom>
              <a:avLst/>
              <a:gdLst/>
              <a:ahLst/>
              <a:cxnLst/>
              <a:rect l="l" t="t" r="r" b="b"/>
              <a:pathLst>
                <a:path w="1894" h="2225" extrusionOk="0">
                  <a:moveTo>
                    <a:pt x="1108" y="0"/>
                  </a:moveTo>
                  <a:cubicBezTo>
                    <a:pt x="1031" y="0"/>
                    <a:pt x="955" y="33"/>
                    <a:pt x="899" y="111"/>
                  </a:cubicBezTo>
                  <a:cubicBezTo>
                    <a:pt x="787" y="277"/>
                    <a:pt x="695" y="482"/>
                    <a:pt x="713" y="631"/>
                  </a:cubicBezTo>
                  <a:cubicBezTo>
                    <a:pt x="584" y="556"/>
                    <a:pt x="453" y="500"/>
                    <a:pt x="361" y="408"/>
                  </a:cubicBezTo>
                  <a:cubicBezTo>
                    <a:pt x="341" y="393"/>
                    <a:pt x="321" y="387"/>
                    <a:pt x="302" y="387"/>
                  </a:cubicBezTo>
                  <a:cubicBezTo>
                    <a:pt x="126" y="387"/>
                    <a:pt x="0" y="962"/>
                    <a:pt x="101" y="1280"/>
                  </a:cubicBezTo>
                  <a:cubicBezTo>
                    <a:pt x="132" y="1376"/>
                    <a:pt x="207" y="1417"/>
                    <a:pt x="303" y="1417"/>
                  </a:cubicBezTo>
                  <a:cubicBezTo>
                    <a:pt x="375" y="1417"/>
                    <a:pt x="459" y="1394"/>
                    <a:pt x="547" y="1354"/>
                  </a:cubicBezTo>
                  <a:lnTo>
                    <a:pt x="564" y="1354"/>
                  </a:lnTo>
                  <a:cubicBezTo>
                    <a:pt x="509" y="1559"/>
                    <a:pt x="490" y="1819"/>
                    <a:pt x="527" y="1948"/>
                  </a:cubicBezTo>
                  <a:cubicBezTo>
                    <a:pt x="587" y="2129"/>
                    <a:pt x="757" y="2225"/>
                    <a:pt x="948" y="2225"/>
                  </a:cubicBezTo>
                  <a:cubicBezTo>
                    <a:pt x="993" y="2225"/>
                    <a:pt x="1038" y="2219"/>
                    <a:pt x="1084" y="2208"/>
                  </a:cubicBezTo>
                  <a:cubicBezTo>
                    <a:pt x="1252" y="2153"/>
                    <a:pt x="1159" y="1726"/>
                    <a:pt x="1084" y="1448"/>
                  </a:cubicBezTo>
                  <a:lnTo>
                    <a:pt x="1084" y="1448"/>
                  </a:lnTo>
                  <a:cubicBezTo>
                    <a:pt x="1159" y="1522"/>
                    <a:pt x="1270" y="1596"/>
                    <a:pt x="1381" y="1688"/>
                  </a:cubicBezTo>
                  <a:cubicBezTo>
                    <a:pt x="1510" y="1785"/>
                    <a:pt x="1612" y="1827"/>
                    <a:pt x="1687" y="1827"/>
                  </a:cubicBezTo>
                  <a:cubicBezTo>
                    <a:pt x="1873" y="1827"/>
                    <a:pt x="1894" y="1569"/>
                    <a:pt x="1735" y="1225"/>
                  </a:cubicBezTo>
                  <a:cubicBezTo>
                    <a:pt x="1716" y="1168"/>
                    <a:pt x="1679" y="1114"/>
                    <a:pt x="1624" y="1076"/>
                  </a:cubicBezTo>
                  <a:cubicBezTo>
                    <a:pt x="1587" y="1020"/>
                    <a:pt x="1549" y="983"/>
                    <a:pt x="1493" y="946"/>
                  </a:cubicBezTo>
                  <a:cubicBezTo>
                    <a:pt x="1456" y="928"/>
                    <a:pt x="1438" y="928"/>
                    <a:pt x="1419" y="908"/>
                  </a:cubicBezTo>
                  <a:cubicBezTo>
                    <a:pt x="1344" y="871"/>
                    <a:pt x="1270" y="834"/>
                    <a:pt x="1196" y="816"/>
                  </a:cubicBezTo>
                  <a:cubicBezTo>
                    <a:pt x="1307" y="742"/>
                    <a:pt x="1438" y="648"/>
                    <a:pt x="1475" y="482"/>
                  </a:cubicBezTo>
                  <a:cubicBezTo>
                    <a:pt x="1529" y="226"/>
                    <a:pt x="1311" y="0"/>
                    <a:pt x="1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3474021" y="1027877"/>
              <a:ext cx="5293111" cy="2174812"/>
            </a:xfrm>
            <a:custGeom>
              <a:avLst/>
              <a:gdLst/>
              <a:ahLst/>
              <a:cxnLst/>
              <a:rect l="l" t="t" r="r" b="b"/>
              <a:pathLst>
                <a:path w="118262" h="48591" extrusionOk="0">
                  <a:moveTo>
                    <a:pt x="74248" y="8376"/>
                  </a:moveTo>
                  <a:cubicBezTo>
                    <a:pt x="74266" y="8432"/>
                    <a:pt x="74303" y="8469"/>
                    <a:pt x="74340" y="8506"/>
                  </a:cubicBezTo>
                  <a:cubicBezTo>
                    <a:pt x="74248" y="8524"/>
                    <a:pt x="74174" y="8544"/>
                    <a:pt x="74080" y="8561"/>
                  </a:cubicBezTo>
                  <a:cubicBezTo>
                    <a:pt x="74136" y="8506"/>
                    <a:pt x="74191" y="8432"/>
                    <a:pt x="74248" y="8376"/>
                  </a:cubicBezTo>
                  <a:close/>
                  <a:moveTo>
                    <a:pt x="64925" y="15284"/>
                  </a:moveTo>
                  <a:lnTo>
                    <a:pt x="64925" y="15284"/>
                  </a:lnTo>
                  <a:cubicBezTo>
                    <a:pt x="65111" y="15303"/>
                    <a:pt x="65277" y="15321"/>
                    <a:pt x="65463" y="15341"/>
                  </a:cubicBezTo>
                  <a:cubicBezTo>
                    <a:pt x="65742" y="15358"/>
                    <a:pt x="66039" y="15378"/>
                    <a:pt x="66317" y="15415"/>
                  </a:cubicBezTo>
                  <a:cubicBezTo>
                    <a:pt x="66094" y="15415"/>
                    <a:pt x="65872" y="15396"/>
                    <a:pt x="65686" y="15378"/>
                  </a:cubicBezTo>
                  <a:cubicBezTo>
                    <a:pt x="65371" y="15358"/>
                    <a:pt x="65111" y="15321"/>
                    <a:pt x="64925" y="15284"/>
                  </a:cubicBezTo>
                  <a:close/>
                  <a:moveTo>
                    <a:pt x="71814" y="16213"/>
                  </a:moveTo>
                  <a:lnTo>
                    <a:pt x="71814" y="16250"/>
                  </a:lnTo>
                  <a:cubicBezTo>
                    <a:pt x="71797" y="16232"/>
                    <a:pt x="71777" y="16232"/>
                    <a:pt x="71759" y="16213"/>
                  </a:cubicBezTo>
                  <a:close/>
                  <a:moveTo>
                    <a:pt x="39092" y="16250"/>
                  </a:moveTo>
                  <a:cubicBezTo>
                    <a:pt x="39055" y="16324"/>
                    <a:pt x="39055" y="16418"/>
                    <a:pt x="39037" y="16492"/>
                  </a:cubicBezTo>
                  <a:cubicBezTo>
                    <a:pt x="39018" y="16418"/>
                    <a:pt x="39018" y="16343"/>
                    <a:pt x="39000" y="16287"/>
                  </a:cubicBezTo>
                  <a:cubicBezTo>
                    <a:pt x="39037" y="16269"/>
                    <a:pt x="39055" y="16250"/>
                    <a:pt x="39092" y="16250"/>
                  </a:cubicBezTo>
                  <a:close/>
                  <a:moveTo>
                    <a:pt x="39594" y="16361"/>
                  </a:moveTo>
                  <a:lnTo>
                    <a:pt x="39594" y="16361"/>
                  </a:lnTo>
                  <a:cubicBezTo>
                    <a:pt x="39686" y="16436"/>
                    <a:pt x="39780" y="16510"/>
                    <a:pt x="39891" y="16584"/>
                  </a:cubicBezTo>
                  <a:cubicBezTo>
                    <a:pt x="39946" y="16621"/>
                    <a:pt x="39983" y="16641"/>
                    <a:pt x="40021" y="16658"/>
                  </a:cubicBezTo>
                  <a:lnTo>
                    <a:pt x="39946" y="16733"/>
                  </a:lnTo>
                  <a:cubicBezTo>
                    <a:pt x="39854" y="16807"/>
                    <a:pt x="39780" y="16881"/>
                    <a:pt x="39706" y="16956"/>
                  </a:cubicBezTo>
                  <a:cubicBezTo>
                    <a:pt x="39723" y="16789"/>
                    <a:pt x="39649" y="16547"/>
                    <a:pt x="39594" y="16361"/>
                  </a:cubicBezTo>
                  <a:close/>
                  <a:moveTo>
                    <a:pt x="39092" y="16938"/>
                  </a:moveTo>
                  <a:lnTo>
                    <a:pt x="39092" y="16938"/>
                  </a:lnTo>
                  <a:cubicBezTo>
                    <a:pt x="39111" y="16956"/>
                    <a:pt x="39129" y="16975"/>
                    <a:pt x="39129" y="16993"/>
                  </a:cubicBezTo>
                  <a:cubicBezTo>
                    <a:pt x="39186" y="17049"/>
                    <a:pt x="39260" y="17086"/>
                    <a:pt x="39334" y="17104"/>
                  </a:cubicBezTo>
                  <a:cubicBezTo>
                    <a:pt x="39371" y="17114"/>
                    <a:pt x="39408" y="17119"/>
                    <a:pt x="39443" y="17119"/>
                  </a:cubicBezTo>
                  <a:cubicBezTo>
                    <a:pt x="39478" y="17119"/>
                    <a:pt x="39510" y="17114"/>
                    <a:pt x="39538" y="17104"/>
                  </a:cubicBezTo>
                  <a:lnTo>
                    <a:pt x="39538" y="17104"/>
                  </a:lnTo>
                  <a:cubicBezTo>
                    <a:pt x="39463" y="17235"/>
                    <a:pt x="39371" y="17346"/>
                    <a:pt x="39315" y="17438"/>
                  </a:cubicBezTo>
                  <a:cubicBezTo>
                    <a:pt x="39297" y="17495"/>
                    <a:pt x="39278" y="17550"/>
                    <a:pt x="39260" y="17587"/>
                  </a:cubicBezTo>
                  <a:cubicBezTo>
                    <a:pt x="39241" y="17624"/>
                    <a:pt x="39241" y="17661"/>
                    <a:pt x="39223" y="17698"/>
                  </a:cubicBezTo>
                  <a:lnTo>
                    <a:pt x="39223" y="17773"/>
                  </a:lnTo>
                  <a:cubicBezTo>
                    <a:pt x="39186" y="17550"/>
                    <a:pt x="39148" y="17309"/>
                    <a:pt x="39111" y="17067"/>
                  </a:cubicBezTo>
                  <a:cubicBezTo>
                    <a:pt x="39111" y="17030"/>
                    <a:pt x="39092" y="16975"/>
                    <a:pt x="39092" y="16938"/>
                  </a:cubicBezTo>
                  <a:close/>
                  <a:moveTo>
                    <a:pt x="83180" y="20503"/>
                  </a:moveTo>
                  <a:lnTo>
                    <a:pt x="83886" y="20875"/>
                  </a:lnTo>
                  <a:lnTo>
                    <a:pt x="83626" y="20875"/>
                  </a:lnTo>
                  <a:cubicBezTo>
                    <a:pt x="83477" y="20744"/>
                    <a:pt x="83328" y="20633"/>
                    <a:pt x="83180" y="20503"/>
                  </a:cubicBezTo>
                  <a:close/>
                  <a:moveTo>
                    <a:pt x="27838" y="26241"/>
                  </a:moveTo>
                  <a:lnTo>
                    <a:pt x="27838" y="26241"/>
                  </a:lnTo>
                  <a:cubicBezTo>
                    <a:pt x="27801" y="26298"/>
                    <a:pt x="27764" y="26372"/>
                    <a:pt x="27727" y="26427"/>
                  </a:cubicBezTo>
                  <a:cubicBezTo>
                    <a:pt x="27634" y="26575"/>
                    <a:pt x="27541" y="26706"/>
                    <a:pt x="27467" y="26855"/>
                  </a:cubicBezTo>
                  <a:lnTo>
                    <a:pt x="27467" y="26818"/>
                  </a:lnTo>
                  <a:cubicBezTo>
                    <a:pt x="27597" y="26595"/>
                    <a:pt x="27727" y="26409"/>
                    <a:pt x="27838" y="26241"/>
                  </a:cubicBezTo>
                  <a:close/>
                  <a:moveTo>
                    <a:pt x="94676" y="28024"/>
                  </a:moveTo>
                  <a:cubicBezTo>
                    <a:pt x="94694" y="28024"/>
                    <a:pt x="94694" y="28024"/>
                    <a:pt x="94713" y="28043"/>
                  </a:cubicBezTo>
                  <a:cubicBezTo>
                    <a:pt x="94694" y="28024"/>
                    <a:pt x="94676" y="28024"/>
                    <a:pt x="94676" y="28024"/>
                  </a:cubicBezTo>
                  <a:close/>
                  <a:moveTo>
                    <a:pt x="94713" y="28043"/>
                  </a:moveTo>
                  <a:lnTo>
                    <a:pt x="94713" y="28043"/>
                  </a:lnTo>
                  <a:cubicBezTo>
                    <a:pt x="94825" y="28080"/>
                    <a:pt x="94954" y="28117"/>
                    <a:pt x="95065" y="28155"/>
                  </a:cubicBezTo>
                  <a:cubicBezTo>
                    <a:pt x="95048" y="28192"/>
                    <a:pt x="95048" y="28229"/>
                    <a:pt x="95065" y="28266"/>
                  </a:cubicBezTo>
                  <a:cubicBezTo>
                    <a:pt x="94936" y="28192"/>
                    <a:pt x="94805" y="28117"/>
                    <a:pt x="94713" y="28043"/>
                  </a:cubicBezTo>
                  <a:close/>
                  <a:moveTo>
                    <a:pt x="27429" y="26872"/>
                  </a:moveTo>
                  <a:lnTo>
                    <a:pt x="27429" y="26929"/>
                  </a:lnTo>
                  <a:cubicBezTo>
                    <a:pt x="26984" y="27652"/>
                    <a:pt x="26538" y="28395"/>
                    <a:pt x="26112" y="29157"/>
                  </a:cubicBezTo>
                  <a:cubicBezTo>
                    <a:pt x="26594" y="28247"/>
                    <a:pt x="27040" y="27486"/>
                    <a:pt x="27429" y="26872"/>
                  </a:cubicBezTo>
                  <a:close/>
                  <a:moveTo>
                    <a:pt x="36752" y="27412"/>
                  </a:moveTo>
                  <a:cubicBezTo>
                    <a:pt x="36066" y="28061"/>
                    <a:pt x="35378" y="28675"/>
                    <a:pt x="34729" y="29269"/>
                  </a:cubicBezTo>
                  <a:cubicBezTo>
                    <a:pt x="34729" y="29287"/>
                    <a:pt x="34729" y="29287"/>
                    <a:pt x="34709" y="29287"/>
                  </a:cubicBezTo>
                  <a:cubicBezTo>
                    <a:pt x="35378" y="28655"/>
                    <a:pt x="36066" y="28043"/>
                    <a:pt x="36752" y="27412"/>
                  </a:cubicBezTo>
                  <a:close/>
                  <a:moveTo>
                    <a:pt x="89531" y="31126"/>
                  </a:moveTo>
                  <a:lnTo>
                    <a:pt x="89531" y="31144"/>
                  </a:lnTo>
                  <a:cubicBezTo>
                    <a:pt x="89550" y="31255"/>
                    <a:pt x="89568" y="31349"/>
                    <a:pt x="89568" y="31460"/>
                  </a:cubicBezTo>
                  <a:cubicBezTo>
                    <a:pt x="89531" y="31460"/>
                    <a:pt x="89513" y="31478"/>
                    <a:pt x="89494" y="31497"/>
                  </a:cubicBezTo>
                  <a:cubicBezTo>
                    <a:pt x="89494" y="31460"/>
                    <a:pt x="89494" y="31404"/>
                    <a:pt x="89513" y="31367"/>
                  </a:cubicBezTo>
                  <a:cubicBezTo>
                    <a:pt x="89513" y="31275"/>
                    <a:pt x="89513" y="31200"/>
                    <a:pt x="89531" y="31126"/>
                  </a:cubicBezTo>
                  <a:close/>
                  <a:moveTo>
                    <a:pt x="38758" y="13873"/>
                  </a:moveTo>
                  <a:lnTo>
                    <a:pt x="38758" y="14189"/>
                  </a:lnTo>
                  <a:cubicBezTo>
                    <a:pt x="38740" y="14541"/>
                    <a:pt x="38758" y="14913"/>
                    <a:pt x="38777" y="15303"/>
                  </a:cubicBezTo>
                  <a:cubicBezTo>
                    <a:pt x="38629" y="15378"/>
                    <a:pt x="38535" y="15898"/>
                    <a:pt x="38609" y="16176"/>
                  </a:cubicBezTo>
                  <a:cubicBezTo>
                    <a:pt x="38640" y="16269"/>
                    <a:pt x="38712" y="16311"/>
                    <a:pt x="38811" y="16311"/>
                  </a:cubicBezTo>
                  <a:cubicBezTo>
                    <a:pt x="38829" y="16311"/>
                    <a:pt x="38849" y="16309"/>
                    <a:pt x="38869" y="16306"/>
                  </a:cubicBezTo>
                  <a:cubicBezTo>
                    <a:pt x="38889" y="16566"/>
                    <a:pt x="38926" y="16826"/>
                    <a:pt x="38943" y="17086"/>
                  </a:cubicBezTo>
                  <a:cubicBezTo>
                    <a:pt x="39000" y="17401"/>
                    <a:pt x="39037" y="17718"/>
                    <a:pt x="39074" y="18033"/>
                  </a:cubicBezTo>
                  <a:cubicBezTo>
                    <a:pt x="39000" y="18144"/>
                    <a:pt x="38943" y="18293"/>
                    <a:pt x="38926" y="18423"/>
                  </a:cubicBezTo>
                  <a:cubicBezTo>
                    <a:pt x="38832" y="18293"/>
                    <a:pt x="38683" y="18163"/>
                    <a:pt x="38498" y="18144"/>
                  </a:cubicBezTo>
                  <a:cubicBezTo>
                    <a:pt x="38477" y="18141"/>
                    <a:pt x="38456" y="18140"/>
                    <a:pt x="38436" y="18140"/>
                  </a:cubicBezTo>
                  <a:cubicBezTo>
                    <a:pt x="38062" y="18140"/>
                    <a:pt x="37830" y="18600"/>
                    <a:pt x="38163" y="18795"/>
                  </a:cubicBezTo>
                  <a:cubicBezTo>
                    <a:pt x="38332" y="18887"/>
                    <a:pt x="38525" y="18953"/>
                    <a:pt x="38692" y="18953"/>
                  </a:cubicBezTo>
                  <a:cubicBezTo>
                    <a:pt x="38727" y="18953"/>
                    <a:pt x="38762" y="18950"/>
                    <a:pt x="38795" y="18943"/>
                  </a:cubicBezTo>
                  <a:lnTo>
                    <a:pt x="38795" y="18943"/>
                  </a:lnTo>
                  <a:cubicBezTo>
                    <a:pt x="38721" y="19092"/>
                    <a:pt x="38666" y="19241"/>
                    <a:pt x="38591" y="19352"/>
                  </a:cubicBezTo>
                  <a:cubicBezTo>
                    <a:pt x="38470" y="19507"/>
                    <a:pt x="38814" y="19614"/>
                    <a:pt x="39162" y="19614"/>
                  </a:cubicBezTo>
                  <a:cubicBezTo>
                    <a:pt x="39188" y="19614"/>
                    <a:pt x="39214" y="19613"/>
                    <a:pt x="39241" y="19612"/>
                  </a:cubicBezTo>
                  <a:lnTo>
                    <a:pt x="39297" y="20169"/>
                  </a:lnTo>
                  <a:cubicBezTo>
                    <a:pt x="39297" y="20670"/>
                    <a:pt x="39297" y="21172"/>
                    <a:pt x="39223" y="21635"/>
                  </a:cubicBezTo>
                  <a:cubicBezTo>
                    <a:pt x="39166" y="22118"/>
                    <a:pt x="39074" y="22583"/>
                    <a:pt x="38963" y="23010"/>
                  </a:cubicBezTo>
                  <a:cubicBezTo>
                    <a:pt x="38869" y="23438"/>
                    <a:pt x="38758" y="23846"/>
                    <a:pt x="38629" y="24218"/>
                  </a:cubicBezTo>
                  <a:cubicBezTo>
                    <a:pt x="38517" y="24589"/>
                    <a:pt x="38386" y="24923"/>
                    <a:pt x="38275" y="25220"/>
                  </a:cubicBezTo>
                  <a:cubicBezTo>
                    <a:pt x="38163" y="25518"/>
                    <a:pt x="38052" y="25758"/>
                    <a:pt x="37978" y="25981"/>
                  </a:cubicBezTo>
                  <a:cubicBezTo>
                    <a:pt x="37941" y="26038"/>
                    <a:pt x="37923" y="26092"/>
                    <a:pt x="37903" y="26149"/>
                  </a:cubicBezTo>
                  <a:cubicBezTo>
                    <a:pt x="36901" y="27021"/>
                    <a:pt x="35935" y="27895"/>
                    <a:pt x="34989" y="28786"/>
                  </a:cubicBezTo>
                  <a:cubicBezTo>
                    <a:pt x="35054" y="28567"/>
                    <a:pt x="34965" y="28458"/>
                    <a:pt x="34794" y="28458"/>
                  </a:cubicBezTo>
                  <a:cubicBezTo>
                    <a:pt x="34674" y="28458"/>
                    <a:pt x="34514" y="28511"/>
                    <a:pt x="34338" y="28618"/>
                  </a:cubicBezTo>
                  <a:cubicBezTo>
                    <a:pt x="34264" y="28655"/>
                    <a:pt x="34209" y="28692"/>
                    <a:pt x="34171" y="28749"/>
                  </a:cubicBezTo>
                  <a:cubicBezTo>
                    <a:pt x="34041" y="28878"/>
                    <a:pt x="33966" y="29064"/>
                    <a:pt x="33929" y="29232"/>
                  </a:cubicBezTo>
                  <a:cubicBezTo>
                    <a:pt x="33929" y="29232"/>
                    <a:pt x="33929" y="29212"/>
                    <a:pt x="33911" y="29195"/>
                  </a:cubicBezTo>
                  <a:cubicBezTo>
                    <a:pt x="33818" y="29083"/>
                    <a:pt x="33689" y="28990"/>
                    <a:pt x="33503" y="28972"/>
                  </a:cubicBezTo>
                  <a:cubicBezTo>
                    <a:pt x="33483" y="28968"/>
                    <a:pt x="33462" y="28967"/>
                    <a:pt x="33442" y="28967"/>
                  </a:cubicBezTo>
                  <a:cubicBezTo>
                    <a:pt x="33351" y="28967"/>
                    <a:pt x="33263" y="29000"/>
                    <a:pt x="33186" y="29046"/>
                  </a:cubicBezTo>
                  <a:cubicBezTo>
                    <a:pt x="33149" y="29083"/>
                    <a:pt x="33112" y="29101"/>
                    <a:pt x="33094" y="29138"/>
                  </a:cubicBezTo>
                  <a:lnTo>
                    <a:pt x="33038" y="29250"/>
                  </a:lnTo>
                  <a:cubicBezTo>
                    <a:pt x="33001" y="29380"/>
                    <a:pt x="33020" y="29529"/>
                    <a:pt x="33186" y="29603"/>
                  </a:cubicBezTo>
                  <a:cubicBezTo>
                    <a:pt x="33354" y="29695"/>
                    <a:pt x="33540" y="29770"/>
                    <a:pt x="33706" y="29789"/>
                  </a:cubicBezTo>
                  <a:cubicBezTo>
                    <a:pt x="33689" y="29826"/>
                    <a:pt x="33669" y="29918"/>
                    <a:pt x="33669" y="30012"/>
                  </a:cubicBezTo>
                  <a:cubicBezTo>
                    <a:pt x="33558" y="30123"/>
                    <a:pt x="33446" y="30235"/>
                    <a:pt x="33335" y="30327"/>
                  </a:cubicBezTo>
                  <a:cubicBezTo>
                    <a:pt x="33192" y="30235"/>
                    <a:pt x="33071" y="30194"/>
                    <a:pt x="32980" y="30194"/>
                  </a:cubicBezTo>
                  <a:cubicBezTo>
                    <a:pt x="32904" y="30194"/>
                    <a:pt x="32848" y="30222"/>
                    <a:pt x="32815" y="30272"/>
                  </a:cubicBezTo>
                  <a:cubicBezTo>
                    <a:pt x="32797" y="30309"/>
                    <a:pt x="32778" y="30346"/>
                    <a:pt x="32778" y="30383"/>
                  </a:cubicBezTo>
                  <a:cubicBezTo>
                    <a:pt x="32778" y="30420"/>
                    <a:pt x="32760" y="30438"/>
                    <a:pt x="32760" y="30475"/>
                  </a:cubicBezTo>
                  <a:cubicBezTo>
                    <a:pt x="32760" y="30532"/>
                    <a:pt x="32778" y="30587"/>
                    <a:pt x="32797" y="30661"/>
                  </a:cubicBezTo>
                  <a:cubicBezTo>
                    <a:pt x="32797" y="30680"/>
                    <a:pt x="32797" y="30717"/>
                    <a:pt x="32815" y="30755"/>
                  </a:cubicBezTo>
                  <a:cubicBezTo>
                    <a:pt x="32815" y="30772"/>
                    <a:pt x="32834" y="30792"/>
                    <a:pt x="32834" y="30810"/>
                  </a:cubicBezTo>
                  <a:cubicBezTo>
                    <a:pt x="32555" y="31070"/>
                    <a:pt x="32295" y="31330"/>
                    <a:pt x="32017" y="31609"/>
                  </a:cubicBezTo>
                  <a:cubicBezTo>
                    <a:pt x="31441" y="32166"/>
                    <a:pt x="30866" y="32723"/>
                    <a:pt x="30289" y="33298"/>
                  </a:cubicBezTo>
                  <a:cubicBezTo>
                    <a:pt x="30272" y="33280"/>
                    <a:pt x="30252" y="33280"/>
                    <a:pt x="30234" y="33280"/>
                  </a:cubicBezTo>
                  <a:cubicBezTo>
                    <a:pt x="30178" y="33280"/>
                    <a:pt x="30123" y="33298"/>
                    <a:pt x="30066" y="33335"/>
                  </a:cubicBezTo>
                  <a:cubicBezTo>
                    <a:pt x="29863" y="33466"/>
                    <a:pt x="29677" y="33632"/>
                    <a:pt x="29621" y="33818"/>
                  </a:cubicBezTo>
                  <a:cubicBezTo>
                    <a:pt x="29584" y="33744"/>
                    <a:pt x="29529" y="33689"/>
                    <a:pt x="29492" y="33614"/>
                  </a:cubicBezTo>
                  <a:cubicBezTo>
                    <a:pt x="29435" y="33558"/>
                    <a:pt x="29398" y="33503"/>
                    <a:pt x="29361" y="33447"/>
                  </a:cubicBezTo>
                  <a:cubicBezTo>
                    <a:pt x="29343" y="33415"/>
                    <a:pt x="29319" y="33401"/>
                    <a:pt x="29290" y="33401"/>
                  </a:cubicBezTo>
                  <a:cubicBezTo>
                    <a:pt x="29166" y="33401"/>
                    <a:pt x="28958" y="33659"/>
                    <a:pt x="28823" y="33929"/>
                  </a:cubicBezTo>
                  <a:cubicBezTo>
                    <a:pt x="28767" y="34041"/>
                    <a:pt x="28729" y="34152"/>
                    <a:pt x="28729" y="34264"/>
                  </a:cubicBezTo>
                  <a:cubicBezTo>
                    <a:pt x="28712" y="34338"/>
                    <a:pt x="28729" y="34394"/>
                    <a:pt x="28786" y="34432"/>
                  </a:cubicBezTo>
                  <a:cubicBezTo>
                    <a:pt x="28804" y="34449"/>
                    <a:pt x="28860" y="34469"/>
                    <a:pt x="28897" y="34487"/>
                  </a:cubicBezTo>
                  <a:cubicBezTo>
                    <a:pt x="28934" y="34506"/>
                    <a:pt x="28989" y="34506"/>
                    <a:pt x="29046" y="34506"/>
                  </a:cubicBezTo>
                  <a:lnTo>
                    <a:pt x="29064" y="34506"/>
                  </a:lnTo>
                  <a:cubicBezTo>
                    <a:pt x="28823" y="34747"/>
                    <a:pt x="28563" y="35007"/>
                    <a:pt x="28321" y="35229"/>
                  </a:cubicBezTo>
                  <a:cubicBezTo>
                    <a:pt x="28117" y="35452"/>
                    <a:pt x="27912" y="35638"/>
                    <a:pt x="27709" y="35843"/>
                  </a:cubicBezTo>
                  <a:cubicBezTo>
                    <a:pt x="27523" y="35861"/>
                    <a:pt x="27281" y="35935"/>
                    <a:pt x="27095" y="36009"/>
                  </a:cubicBezTo>
                  <a:cubicBezTo>
                    <a:pt x="27169" y="35917"/>
                    <a:pt x="27244" y="35787"/>
                    <a:pt x="27318" y="35657"/>
                  </a:cubicBezTo>
                  <a:cubicBezTo>
                    <a:pt x="27392" y="35527"/>
                    <a:pt x="27429" y="35434"/>
                    <a:pt x="27429" y="35360"/>
                  </a:cubicBezTo>
                  <a:cubicBezTo>
                    <a:pt x="27429" y="35249"/>
                    <a:pt x="27374" y="35192"/>
                    <a:pt x="27281" y="35174"/>
                  </a:cubicBezTo>
                  <a:cubicBezTo>
                    <a:pt x="27263" y="35171"/>
                    <a:pt x="27242" y="35170"/>
                    <a:pt x="27220" y="35170"/>
                  </a:cubicBezTo>
                  <a:cubicBezTo>
                    <a:pt x="27103" y="35170"/>
                    <a:pt x="26930" y="35214"/>
                    <a:pt x="26743" y="35323"/>
                  </a:cubicBezTo>
                  <a:cubicBezTo>
                    <a:pt x="26520" y="35452"/>
                    <a:pt x="26389" y="35712"/>
                    <a:pt x="26352" y="35935"/>
                  </a:cubicBezTo>
                  <a:lnTo>
                    <a:pt x="26334" y="35917"/>
                  </a:lnTo>
                  <a:cubicBezTo>
                    <a:pt x="26297" y="35861"/>
                    <a:pt x="26241" y="35824"/>
                    <a:pt x="26186" y="35769"/>
                  </a:cubicBezTo>
                  <a:cubicBezTo>
                    <a:pt x="26167" y="35769"/>
                    <a:pt x="26149" y="35749"/>
                    <a:pt x="26129" y="35732"/>
                  </a:cubicBezTo>
                  <a:cubicBezTo>
                    <a:pt x="26092" y="35712"/>
                    <a:pt x="26055" y="35694"/>
                    <a:pt x="26000" y="35694"/>
                  </a:cubicBezTo>
                  <a:cubicBezTo>
                    <a:pt x="25981" y="35675"/>
                    <a:pt x="25963" y="35675"/>
                    <a:pt x="25926" y="35675"/>
                  </a:cubicBezTo>
                  <a:cubicBezTo>
                    <a:pt x="25906" y="35672"/>
                    <a:pt x="25886" y="35671"/>
                    <a:pt x="25866" y="35671"/>
                  </a:cubicBezTo>
                  <a:cubicBezTo>
                    <a:pt x="25508" y="35671"/>
                    <a:pt x="25275" y="36130"/>
                    <a:pt x="25609" y="36307"/>
                  </a:cubicBezTo>
                  <a:cubicBezTo>
                    <a:pt x="25779" y="36415"/>
                    <a:pt x="25960" y="36484"/>
                    <a:pt x="26123" y="36484"/>
                  </a:cubicBezTo>
                  <a:cubicBezTo>
                    <a:pt x="26157" y="36484"/>
                    <a:pt x="26191" y="36481"/>
                    <a:pt x="26223" y="36474"/>
                  </a:cubicBezTo>
                  <a:lnTo>
                    <a:pt x="26223" y="36474"/>
                  </a:lnTo>
                  <a:cubicBezTo>
                    <a:pt x="26149" y="36604"/>
                    <a:pt x="26092" y="36752"/>
                    <a:pt x="26018" y="36883"/>
                  </a:cubicBezTo>
                  <a:cubicBezTo>
                    <a:pt x="25944" y="36994"/>
                    <a:pt x="26092" y="37069"/>
                    <a:pt x="26315" y="37124"/>
                  </a:cubicBezTo>
                  <a:cubicBezTo>
                    <a:pt x="25554" y="37792"/>
                    <a:pt x="24495" y="38721"/>
                    <a:pt x="23400" y="39669"/>
                  </a:cubicBezTo>
                  <a:cubicBezTo>
                    <a:pt x="23214" y="39817"/>
                    <a:pt x="23029" y="39984"/>
                    <a:pt x="22843" y="40132"/>
                  </a:cubicBezTo>
                  <a:cubicBezTo>
                    <a:pt x="22249" y="40634"/>
                    <a:pt x="21655" y="41135"/>
                    <a:pt x="21078" y="41618"/>
                  </a:cubicBezTo>
                  <a:cubicBezTo>
                    <a:pt x="20744" y="41897"/>
                    <a:pt x="20392" y="42157"/>
                    <a:pt x="20057" y="42435"/>
                  </a:cubicBezTo>
                  <a:cubicBezTo>
                    <a:pt x="20392" y="41841"/>
                    <a:pt x="20707" y="41229"/>
                    <a:pt x="21023" y="40597"/>
                  </a:cubicBezTo>
                  <a:cubicBezTo>
                    <a:pt x="21078" y="40504"/>
                    <a:pt x="21115" y="40411"/>
                    <a:pt x="21152" y="40318"/>
                  </a:cubicBezTo>
                  <a:cubicBezTo>
                    <a:pt x="21338" y="39966"/>
                    <a:pt x="21524" y="39575"/>
                    <a:pt x="21729" y="39149"/>
                  </a:cubicBezTo>
                  <a:cubicBezTo>
                    <a:pt x="21932" y="38703"/>
                    <a:pt x="22137" y="38257"/>
                    <a:pt x="22360" y="37812"/>
                  </a:cubicBezTo>
                  <a:cubicBezTo>
                    <a:pt x="22935" y="36529"/>
                    <a:pt x="23512" y="35212"/>
                    <a:pt x="24087" y="33892"/>
                  </a:cubicBezTo>
                  <a:cubicBezTo>
                    <a:pt x="24103" y="34054"/>
                    <a:pt x="24175" y="34127"/>
                    <a:pt x="24276" y="34127"/>
                  </a:cubicBezTo>
                  <a:cubicBezTo>
                    <a:pt x="24407" y="34127"/>
                    <a:pt x="24587" y="34002"/>
                    <a:pt x="24755" y="33781"/>
                  </a:cubicBezTo>
                  <a:cubicBezTo>
                    <a:pt x="24923" y="33558"/>
                    <a:pt x="24923" y="33280"/>
                    <a:pt x="24867" y="33057"/>
                  </a:cubicBezTo>
                  <a:lnTo>
                    <a:pt x="24867" y="33057"/>
                  </a:lnTo>
                  <a:cubicBezTo>
                    <a:pt x="24960" y="33111"/>
                    <a:pt x="25082" y="33154"/>
                    <a:pt x="25212" y="33154"/>
                  </a:cubicBezTo>
                  <a:cubicBezTo>
                    <a:pt x="25264" y="33154"/>
                    <a:pt x="25316" y="33147"/>
                    <a:pt x="25369" y="33132"/>
                  </a:cubicBezTo>
                  <a:cubicBezTo>
                    <a:pt x="25758" y="33020"/>
                    <a:pt x="25814" y="32463"/>
                    <a:pt x="25424" y="32407"/>
                  </a:cubicBezTo>
                  <a:cubicBezTo>
                    <a:pt x="25372" y="32403"/>
                    <a:pt x="25321" y="32401"/>
                    <a:pt x="25270" y="32401"/>
                  </a:cubicBezTo>
                  <a:cubicBezTo>
                    <a:pt x="25083" y="32401"/>
                    <a:pt x="24905" y="32430"/>
                    <a:pt x="24774" y="32518"/>
                  </a:cubicBezTo>
                  <a:cubicBezTo>
                    <a:pt x="24792" y="32444"/>
                    <a:pt x="24792" y="32369"/>
                    <a:pt x="24792" y="32295"/>
                  </a:cubicBezTo>
                  <a:cubicBezTo>
                    <a:pt x="24829" y="32221"/>
                    <a:pt x="24867" y="32129"/>
                    <a:pt x="24904" y="32055"/>
                  </a:cubicBezTo>
                  <a:cubicBezTo>
                    <a:pt x="25777" y="30141"/>
                    <a:pt x="26835" y="28321"/>
                    <a:pt x="27912" y="26558"/>
                  </a:cubicBezTo>
                  <a:cubicBezTo>
                    <a:pt x="28989" y="24775"/>
                    <a:pt x="30123" y="23084"/>
                    <a:pt x="31292" y="21487"/>
                  </a:cubicBezTo>
                  <a:cubicBezTo>
                    <a:pt x="32463" y="19909"/>
                    <a:pt x="33651" y="18404"/>
                    <a:pt x="34858" y="17067"/>
                  </a:cubicBezTo>
                  <a:cubicBezTo>
                    <a:pt x="35954" y="15878"/>
                    <a:pt x="37049" y="14801"/>
                    <a:pt x="38126" y="13873"/>
                  </a:cubicBezTo>
                  <a:cubicBezTo>
                    <a:pt x="38195" y="13954"/>
                    <a:pt x="38282" y="14006"/>
                    <a:pt x="38390" y="14006"/>
                  </a:cubicBezTo>
                  <a:cubicBezTo>
                    <a:pt x="38430" y="14006"/>
                    <a:pt x="38472" y="13999"/>
                    <a:pt x="38517" y="13984"/>
                  </a:cubicBezTo>
                  <a:cubicBezTo>
                    <a:pt x="38609" y="13947"/>
                    <a:pt x="38683" y="13910"/>
                    <a:pt x="38758" y="13873"/>
                  </a:cubicBezTo>
                  <a:close/>
                  <a:moveTo>
                    <a:pt x="1" y="47041"/>
                  </a:moveTo>
                  <a:cubicBezTo>
                    <a:pt x="1" y="47041"/>
                    <a:pt x="312" y="47196"/>
                    <a:pt x="920" y="47422"/>
                  </a:cubicBezTo>
                  <a:lnTo>
                    <a:pt x="920" y="47422"/>
                  </a:lnTo>
                  <a:cubicBezTo>
                    <a:pt x="315" y="47192"/>
                    <a:pt x="1" y="47041"/>
                    <a:pt x="1" y="47041"/>
                  </a:cubicBezTo>
                  <a:close/>
                  <a:moveTo>
                    <a:pt x="18535" y="43772"/>
                  </a:moveTo>
                  <a:lnTo>
                    <a:pt x="18535" y="44404"/>
                  </a:lnTo>
                  <a:cubicBezTo>
                    <a:pt x="18386" y="44552"/>
                    <a:pt x="18255" y="44701"/>
                    <a:pt x="18089" y="44849"/>
                  </a:cubicBezTo>
                  <a:cubicBezTo>
                    <a:pt x="17903" y="44980"/>
                    <a:pt x="17698" y="45129"/>
                    <a:pt x="17512" y="45277"/>
                  </a:cubicBezTo>
                  <a:cubicBezTo>
                    <a:pt x="16752" y="45834"/>
                    <a:pt x="15972" y="46335"/>
                    <a:pt x="15155" y="46706"/>
                  </a:cubicBezTo>
                  <a:cubicBezTo>
                    <a:pt x="14355" y="47115"/>
                    <a:pt x="13501" y="47375"/>
                    <a:pt x="12703" y="47617"/>
                  </a:cubicBezTo>
                  <a:cubicBezTo>
                    <a:pt x="12275" y="47728"/>
                    <a:pt x="11886" y="47821"/>
                    <a:pt x="11478" y="47932"/>
                  </a:cubicBezTo>
                  <a:cubicBezTo>
                    <a:pt x="11087" y="48006"/>
                    <a:pt x="10678" y="48100"/>
                    <a:pt x="10307" y="48174"/>
                  </a:cubicBezTo>
                  <a:cubicBezTo>
                    <a:pt x="8991" y="48409"/>
                    <a:pt x="7755" y="48498"/>
                    <a:pt x="6631" y="48498"/>
                  </a:cubicBezTo>
                  <a:cubicBezTo>
                    <a:pt x="6423" y="48498"/>
                    <a:pt x="6218" y="48495"/>
                    <a:pt x="6018" y="48489"/>
                  </a:cubicBezTo>
                  <a:cubicBezTo>
                    <a:pt x="4735" y="48434"/>
                    <a:pt x="3621" y="48229"/>
                    <a:pt x="2730" y="48006"/>
                  </a:cubicBezTo>
                  <a:cubicBezTo>
                    <a:pt x="2341" y="47895"/>
                    <a:pt x="2006" y="47803"/>
                    <a:pt x="1690" y="47691"/>
                  </a:cubicBezTo>
                  <a:lnTo>
                    <a:pt x="1690" y="47691"/>
                  </a:lnTo>
                  <a:cubicBezTo>
                    <a:pt x="2507" y="47932"/>
                    <a:pt x="3603" y="48211"/>
                    <a:pt x="4978" y="48378"/>
                  </a:cubicBezTo>
                  <a:cubicBezTo>
                    <a:pt x="5181" y="48397"/>
                    <a:pt x="5386" y="48397"/>
                    <a:pt x="5609" y="48415"/>
                  </a:cubicBezTo>
                  <a:cubicBezTo>
                    <a:pt x="5701" y="48434"/>
                    <a:pt x="5813" y="48434"/>
                    <a:pt x="5924" y="48452"/>
                  </a:cubicBezTo>
                  <a:lnTo>
                    <a:pt x="6258" y="48452"/>
                  </a:lnTo>
                  <a:cubicBezTo>
                    <a:pt x="6500" y="48452"/>
                    <a:pt x="6723" y="48471"/>
                    <a:pt x="6964" y="48471"/>
                  </a:cubicBezTo>
                  <a:cubicBezTo>
                    <a:pt x="7206" y="48452"/>
                    <a:pt x="7447" y="48452"/>
                    <a:pt x="7689" y="48434"/>
                  </a:cubicBezTo>
                  <a:lnTo>
                    <a:pt x="7875" y="48434"/>
                  </a:lnTo>
                  <a:cubicBezTo>
                    <a:pt x="7949" y="48415"/>
                    <a:pt x="8004" y="48415"/>
                    <a:pt x="8060" y="48415"/>
                  </a:cubicBezTo>
                  <a:lnTo>
                    <a:pt x="8450" y="48360"/>
                  </a:lnTo>
                  <a:cubicBezTo>
                    <a:pt x="8710" y="48341"/>
                    <a:pt x="8970" y="48323"/>
                    <a:pt x="9230" y="48266"/>
                  </a:cubicBezTo>
                  <a:cubicBezTo>
                    <a:pt x="9490" y="48211"/>
                    <a:pt x="9769" y="48174"/>
                    <a:pt x="10029" y="48118"/>
                  </a:cubicBezTo>
                  <a:cubicBezTo>
                    <a:pt x="10307" y="48043"/>
                    <a:pt x="10586" y="47969"/>
                    <a:pt x="10864" y="47914"/>
                  </a:cubicBezTo>
                  <a:cubicBezTo>
                    <a:pt x="11960" y="47598"/>
                    <a:pt x="13092" y="47134"/>
                    <a:pt x="14226" y="46521"/>
                  </a:cubicBezTo>
                  <a:cubicBezTo>
                    <a:pt x="15358" y="45926"/>
                    <a:pt x="16510" y="45203"/>
                    <a:pt x="17661" y="44386"/>
                  </a:cubicBezTo>
                  <a:cubicBezTo>
                    <a:pt x="17958" y="44181"/>
                    <a:pt x="18237" y="43977"/>
                    <a:pt x="18535" y="43772"/>
                  </a:cubicBezTo>
                  <a:close/>
                  <a:moveTo>
                    <a:pt x="44663" y="1"/>
                  </a:moveTo>
                  <a:cubicBezTo>
                    <a:pt x="44663" y="2"/>
                    <a:pt x="44607" y="94"/>
                    <a:pt x="44478" y="242"/>
                  </a:cubicBezTo>
                  <a:cubicBezTo>
                    <a:pt x="44329" y="409"/>
                    <a:pt x="44143" y="632"/>
                    <a:pt x="43883" y="929"/>
                  </a:cubicBezTo>
                  <a:cubicBezTo>
                    <a:pt x="43363" y="1504"/>
                    <a:pt x="42603" y="2304"/>
                    <a:pt x="41711" y="3287"/>
                  </a:cubicBezTo>
                  <a:cubicBezTo>
                    <a:pt x="40801" y="4253"/>
                    <a:pt x="39743" y="5387"/>
                    <a:pt x="38591" y="6575"/>
                  </a:cubicBezTo>
                  <a:cubicBezTo>
                    <a:pt x="38015" y="7169"/>
                    <a:pt x="37421" y="7801"/>
                    <a:pt x="36789" y="8395"/>
                  </a:cubicBezTo>
                  <a:cubicBezTo>
                    <a:pt x="36474" y="8692"/>
                    <a:pt x="36177" y="9007"/>
                    <a:pt x="35824" y="9267"/>
                  </a:cubicBezTo>
                  <a:cubicBezTo>
                    <a:pt x="35471" y="9546"/>
                    <a:pt x="35155" y="9881"/>
                    <a:pt x="34877" y="10215"/>
                  </a:cubicBezTo>
                  <a:cubicBezTo>
                    <a:pt x="34301" y="10901"/>
                    <a:pt x="33800" y="11626"/>
                    <a:pt x="33317" y="12369"/>
                  </a:cubicBezTo>
                  <a:cubicBezTo>
                    <a:pt x="32964" y="12944"/>
                    <a:pt x="32629" y="13501"/>
                    <a:pt x="32332" y="14078"/>
                  </a:cubicBezTo>
                  <a:cubicBezTo>
                    <a:pt x="32239" y="14022"/>
                    <a:pt x="32130" y="13993"/>
                    <a:pt x="32025" y="13993"/>
                  </a:cubicBezTo>
                  <a:cubicBezTo>
                    <a:pt x="31816" y="13993"/>
                    <a:pt x="31626" y="14108"/>
                    <a:pt x="31626" y="14356"/>
                  </a:cubicBezTo>
                  <a:cubicBezTo>
                    <a:pt x="31626" y="14635"/>
                    <a:pt x="31664" y="14913"/>
                    <a:pt x="31812" y="15081"/>
                  </a:cubicBezTo>
                  <a:cubicBezTo>
                    <a:pt x="31665" y="15081"/>
                    <a:pt x="31506" y="15104"/>
                    <a:pt x="31363" y="15104"/>
                  </a:cubicBezTo>
                  <a:cubicBezTo>
                    <a:pt x="31326" y="15104"/>
                    <a:pt x="31290" y="15102"/>
                    <a:pt x="31255" y="15098"/>
                  </a:cubicBezTo>
                  <a:cubicBezTo>
                    <a:pt x="31251" y="15098"/>
                    <a:pt x="31247" y="15098"/>
                    <a:pt x="31243" y="15098"/>
                  </a:cubicBezTo>
                  <a:cubicBezTo>
                    <a:pt x="30982" y="15098"/>
                    <a:pt x="31148" y="15680"/>
                    <a:pt x="31423" y="16046"/>
                  </a:cubicBezTo>
                  <a:lnTo>
                    <a:pt x="31144" y="16826"/>
                  </a:lnTo>
                  <a:cubicBezTo>
                    <a:pt x="31106" y="16975"/>
                    <a:pt x="31051" y="17123"/>
                    <a:pt x="31014" y="17272"/>
                  </a:cubicBezTo>
                  <a:cubicBezTo>
                    <a:pt x="30940" y="17309"/>
                    <a:pt x="30884" y="17346"/>
                    <a:pt x="30846" y="17383"/>
                  </a:cubicBezTo>
                  <a:cubicBezTo>
                    <a:pt x="30735" y="17476"/>
                    <a:pt x="30772" y="17606"/>
                    <a:pt x="30866" y="17736"/>
                  </a:cubicBezTo>
                  <a:cubicBezTo>
                    <a:pt x="30846" y="17773"/>
                    <a:pt x="30846" y="17829"/>
                    <a:pt x="30829" y="17866"/>
                  </a:cubicBezTo>
                  <a:cubicBezTo>
                    <a:pt x="30791" y="17884"/>
                    <a:pt x="30772" y="17884"/>
                    <a:pt x="30754" y="17884"/>
                  </a:cubicBezTo>
                  <a:cubicBezTo>
                    <a:pt x="30698" y="17847"/>
                    <a:pt x="30624" y="17755"/>
                    <a:pt x="30532" y="17643"/>
                  </a:cubicBezTo>
                  <a:cubicBezTo>
                    <a:pt x="30438" y="17550"/>
                    <a:pt x="30326" y="17438"/>
                    <a:pt x="30215" y="17309"/>
                  </a:cubicBezTo>
                  <a:cubicBezTo>
                    <a:pt x="30086" y="17178"/>
                    <a:pt x="29955" y="17012"/>
                    <a:pt x="29826" y="16826"/>
                  </a:cubicBezTo>
                  <a:cubicBezTo>
                    <a:pt x="29695" y="16658"/>
                    <a:pt x="29529" y="16473"/>
                    <a:pt x="29380" y="16269"/>
                  </a:cubicBezTo>
                  <a:cubicBezTo>
                    <a:pt x="29232" y="16046"/>
                    <a:pt x="29083" y="15841"/>
                    <a:pt x="28934" y="15601"/>
                  </a:cubicBezTo>
                  <a:cubicBezTo>
                    <a:pt x="28823" y="15433"/>
                    <a:pt x="28729" y="15284"/>
                    <a:pt x="28618" y="15118"/>
                  </a:cubicBezTo>
                  <a:cubicBezTo>
                    <a:pt x="28804" y="14969"/>
                    <a:pt x="28729" y="14690"/>
                    <a:pt x="28563" y="14412"/>
                  </a:cubicBezTo>
                  <a:lnTo>
                    <a:pt x="28563" y="14412"/>
                  </a:lnTo>
                  <a:cubicBezTo>
                    <a:pt x="28738" y="14447"/>
                    <a:pt x="28921" y="14466"/>
                    <a:pt x="29089" y="14466"/>
                  </a:cubicBezTo>
                  <a:cubicBezTo>
                    <a:pt x="29278" y="14466"/>
                    <a:pt x="29448" y="14442"/>
                    <a:pt x="29566" y="14393"/>
                  </a:cubicBezTo>
                  <a:cubicBezTo>
                    <a:pt x="29900" y="14244"/>
                    <a:pt x="29992" y="13873"/>
                    <a:pt x="29844" y="13501"/>
                  </a:cubicBezTo>
                  <a:cubicBezTo>
                    <a:pt x="29812" y="13412"/>
                    <a:pt x="29710" y="13378"/>
                    <a:pt x="29573" y="13378"/>
                  </a:cubicBezTo>
                  <a:cubicBezTo>
                    <a:pt x="29310" y="13378"/>
                    <a:pt x="28917" y="13504"/>
                    <a:pt x="28637" y="13613"/>
                  </a:cubicBezTo>
                  <a:cubicBezTo>
                    <a:pt x="28729" y="13464"/>
                    <a:pt x="28841" y="13298"/>
                    <a:pt x="28952" y="13112"/>
                  </a:cubicBezTo>
                  <a:cubicBezTo>
                    <a:pt x="29232" y="12666"/>
                    <a:pt x="29120" y="12424"/>
                    <a:pt x="28841" y="12406"/>
                  </a:cubicBezTo>
                  <a:lnTo>
                    <a:pt x="28841" y="12332"/>
                  </a:lnTo>
                  <a:cubicBezTo>
                    <a:pt x="28989" y="12444"/>
                    <a:pt x="29175" y="12536"/>
                    <a:pt x="29306" y="12647"/>
                  </a:cubicBezTo>
                  <a:cubicBezTo>
                    <a:pt x="29332" y="12673"/>
                    <a:pt x="29361" y="12686"/>
                    <a:pt x="29390" y="12686"/>
                  </a:cubicBezTo>
                  <a:cubicBezTo>
                    <a:pt x="29443" y="12686"/>
                    <a:pt x="29499" y="12645"/>
                    <a:pt x="29546" y="12573"/>
                  </a:cubicBezTo>
                  <a:cubicBezTo>
                    <a:pt x="29694" y="12661"/>
                    <a:pt x="29853" y="12715"/>
                    <a:pt x="29996" y="12715"/>
                  </a:cubicBezTo>
                  <a:cubicBezTo>
                    <a:pt x="30033" y="12715"/>
                    <a:pt x="30069" y="12711"/>
                    <a:pt x="30104" y="12704"/>
                  </a:cubicBezTo>
                  <a:lnTo>
                    <a:pt x="30104" y="12704"/>
                  </a:lnTo>
                  <a:cubicBezTo>
                    <a:pt x="30029" y="12852"/>
                    <a:pt x="29992" y="13001"/>
                    <a:pt x="29900" y="13112"/>
                  </a:cubicBezTo>
                  <a:cubicBezTo>
                    <a:pt x="29796" y="13269"/>
                    <a:pt x="30159" y="13379"/>
                    <a:pt x="30514" y="13379"/>
                  </a:cubicBezTo>
                  <a:cubicBezTo>
                    <a:pt x="30663" y="13379"/>
                    <a:pt x="30811" y="13360"/>
                    <a:pt x="30921" y="13316"/>
                  </a:cubicBezTo>
                  <a:cubicBezTo>
                    <a:pt x="31106" y="13241"/>
                    <a:pt x="31069" y="13038"/>
                    <a:pt x="30958" y="12833"/>
                  </a:cubicBezTo>
                  <a:cubicBezTo>
                    <a:pt x="30940" y="12815"/>
                    <a:pt x="30940" y="12815"/>
                    <a:pt x="30940" y="12796"/>
                  </a:cubicBezTo>
                  <a:lnTo>
                    <a:pt x="30940" y="12796"/>
                  </a:lnTo>
                  <a:cubicBezTo>
                    <a:pt x="31052" y="12822"/>
                    <a:pt x="31177" y="12836"/>
                    <a:pt x="31292" y="12836"/>
                  </a:cubicBezTo>
                  <a:cubicBezTo>
                    <a:pt x="31425" y="12836"/>
                    <a:pt x="31547" y="12817"/>
                    <a:pt x="31626" y="12778"/>
                  </a:cubicBezTo>
                  <a:cubicBezTo>
                    <a:pt x="31646" y="12778"/>
                    <a:pt x="31683" y="12758"/>
                    <a:pt x="31701" y="12741"/>
                  </a:cubicBezTo>
                  <a:cubicBezTo>
                    <a:pt x="31831" y="12647"/>
                    <a:pt x="31886" y="12518"/>
                    <a:pt x="31869" y="12369"/>
                  </a:cubicBezTo>
                  <a:cubicBezTo>
                    <a:pt x="31869" y="12295"/>
                    <a:pt x="31849" y="12239"/>
                    <a:pt x="31831" y="12164"/>
                  </a:cubicBezTo>
                  <a:cubicBezTo>
                    <a:pt x="31806" y="12100"/>
                    <a:pt x="31732" y="12076"/>
                    <a:pt x="31635" y="12076"/>
                  </a:cubicBezTo>
                  <a:cubicBezTo>
                    <a:pt x="31448" y="12076"/>
                    <a:pt x="31172" y="12165"/>
                    <a:pt x="30977" y="12239"/>
                  </a:cubicBezTo>
                  <a:cubicBezTo>
                    <a:pt x="31051" y="12146"/>
                    <a:pt x="31126" y="12035"/>
                    <a:pt x="31200" y="11904"/>
                  </a:cubicBezTo>
                  <a:cubicBezTo>
                    <a:pt x="31403" y="11569"/>
                    <a:pt x="31313" y="11403"/>
                    <a:pt x="31094" y="11403"/>
                  </a:cubicBezTo>
                  <a:cubicBezTo>
                    <a:pt x="30974" y="11403"/>
                    <a:pt x="30814" y="11453"/>
                    <a:pt x="30643" y="11552"/>
                  </a:cubicBezTo>
                  <a:cubicBezTo>
                    <a:pt x="30401" y="11681"/>
                    <a:pt x="30289" y="11941"/>
                    <a:pt x="30252" y="12184"/>
                  </a:cubicBezTo>
                  <a:cubicBezTo>
                    <a:pt x="30141" y="12053"/>
                    <a:pt x="30012" y="11924"/>
                    <a:pt x="29826" y="11904"/>
                  </a:cubicBezTo>
                  <a:lnTo>
                    <a:pt x="29714" y="11904"/>
                  </a:lnTo>
                  <a:cubicBezTo>
                    <a:pt x="29732" y="11756"/>
                    <a:pt x="29732" y="11607"/>
                    <a:pt x="29695" y="11496"/>
                  </a:cubicBezTo>
                  <a:cubicBezTo>
                    <a:pt x="29653" y="11359"/>
                    <a:pt x="29545" y="11306"/>
                    <a:pt x="29408" y="11306"/>
                  </a:cubicBezTo>
                  <a:cubicBezTo>
                    <a:pt x="29304" y="11306"/>
                    <a:pt x="29184" y="11336"/>
                    <a:pt x="29064" y="11384"/>
                  </a:cubicBezTo>
                  <a:cubicBezTo>
                    <a:pt x="29157" y="11087"/>
                    <a:pt x="29194" y="10753"/>
                    <a:pt x="29138" y="10567"/>
                  </a:cubicBezTo>
                  <a:cubicBezTo>
                    <a:pt x="29047" y="10325"/>
                    <a:pt x="28833" y="10194"/>
                    <a:pt x="28576" y="10194"/>
                  </a:cubicBezTo>
                  <a:cubicBezTo>
                    <a:pt x="28518" y="10194"/>
                    <a:pt x="28457" y="10201"/>
                    <a:pt x="28395" y="10215"/>
                  </a:cubicBezTo>
                  <a:cubicBezTo>
                    <a:pt x="28154" y="10252"/>
                    <a:pt x="28266" y="10846"/>
                    <a:pt x="28377" y="11218"/>
                  </a:cubicBezTo>
                  <a:cubicBezTo>
                    <a:pt x="28266" y="11106"/>
                    <a:pt x="28135" y="11013"/>
                    <a:pt x="27969" y="10884"/>
                  </a:cubicBezTo>
                  <a:cubicBezTo>
                    <a:pt x="27795" y="10747"/>
                    <a:pt x="27656" y="10688"/>
                    <a:pt x="27553" y="10688"/>
                  </a:cubicBezTo>
                  <a:cubicBezTo>
                    <a:pt x="27305" y="10688"/>
                    <a:pt x="27270" y="11036"/>
                    <a:pt x="27467" y="11496"/>
                  </a:cubicBezTo>
                  <a:cubicBezTo>
                    <a:pt x="27615" y="11793"/>
                    <a:pt x="27912" y="11979"/>
                    <a:pt x="28192" y="12072"/>
                  </a:cubicBezTo>
                  <a:cubicBezTo>
                    <a:pt x="28024" y="12164"/>
                    <a:pt x="27857" y="12295"/>
                    <a:pt x="27801" y="12518"/>
                  </a:cubicBezTo>
                  <a:cubicBezTo>
                    <a:pt x="27764" y="12647"/>
                    <a:pt x="27783" y="12778"/>
                    <a:pt x="27838" y="12870"/>
                  </a:cubicBezTo>
                  <a:cubicBezTo>
                    <a:pt x="27764" y="12964"/>
                    <a:pt x="27709" y="13075"/>
                    <a:pt x="27672" y="13186"/>
                  </a:cubicBezTo>
                  <a:cubicBezTo>
                    <a:pt x="27615" y="13075"/>
                    <a:pt x="27578" y="12981"/>
                    <a:pt x="27541" y="12889"/>
                  </a:cubicBezTo>
                  <a:cubicBezTo>
                    <a:pt x="27486" y="12741"/>
                    <a:pt x="27449" y="12610"/>
                    <a:pt x="27392" y="12481"/>
                  </a:cubicBezTo>
                  <a:cubicBezTo>
                    <a:pt x="27300" y="12221"/>
                    <a:pt x="27226" y="11961"/>
                    <a:pt x="27132" y="11738"/>
                  </a:cubicBezTo>
                  <a:cubicBezTo>
                    <a:pt x="27058" y="11478"/>
                    <a:pt x="26984" y="11255"/>
                    <a:pt x="26929" y="11032"/>
                  </a:cubicBezTo>
                  <a:cubicBezTo>
                    <a:pt x="26909" y="10939"/>
                    <a:pt x="26892" y="10827"/>
                    <a:pt x="26854" y="10735"/>
                  </a:cubicBezTo>
                  <a:cubicBezTo>
                    <a:pt x="26835" y="10641"/>
                    <a:pt x="26817" y="10549"/>
                    <a:pt x="26780" y="10456"/>
                  </a:cubicBezTo>
                  <a:cubicBezTo>
                    <a:pt x="26743" y="10270"/>
                    <a:pt x="26724" y="10121"/>
                    <a:pt x="26687" y="9992"/>
                  </a:cubicBezTo>
                  <a:cubicBezTo>
                    <a:pt x="26649" y="9732"/>
                    <a:pt x="26612" y="9584"/>
                    <a:pt x="26612" y="9584"/>
                  </a:cubicBezTo>
                  <a:lnTo>
                    <a:pt x="26594" y="9584"/>
                  </a:lnTo>
                  <a:cubicBezTo>
                    <a:pt x="26594" y="9584"/>
                    <a:pt x="26594" y="9750"/>
                    <a:pt x="26612" y="10010"/>
                  </a:cubicBezTo>
                  <a:cubicBezTo>
                    <a:pt x="26612" y="10141"/>
                    <a:pt x="26632" y="10289"/>
                    <a:pt x="26649" y="10475"/>
                  </a:cubicBezTo>
                  <a:cubicBezTo>
                    <a:pt x="26687" y="10661"/>
                    <a:pt x="26706" y="10864"/>
                    <a:pt x="26761" y="11087"/>
                  </a:cubicBezTo>
                  <a:cubicBezTo>
                    <a:pt x="26798" y="11310"/>
                    <a:pt x="26854" y="11533"/>
                    <a:pt x="26929" y="11793"/>
                  </a:cubicBezTo>
                  <a:cubicBezTo>
                    <a:pt x="27003" y="12035"/>
                    <a:pt x="27077" y="12295"/>
                    <a:pt x="27169" y="12573"/>
                  </a:cubicBezTo>
                  <a:cubicBezTo>
                    <a:pt x="27226" y="12704"/>
                    <a:pt x="27263" y="12833"/>
                    <a:pt x="27318" y="12964"/>
                  </a:cubicBezTo>
                  <a:cubicBezTo>
                    <a:pt x="27374" y="13093"/>
                    <a:pt x="27449" y="13241"/>
                    <a:pt x="27504" y="13372"/>
                  </a:cubicBezTo>
                  <a:lnTo>
                    <a:pt x="27560" y="13484"/>
                  </a:lnTo>
                  <a:cubicBezTo>
                    <a:pt x="27412" y="13316"/>
                    <a:pt x="27226" y="13149"/>
                    <a:pt x="26947" y="13130"/>
                  </a:cubicBezTo>
                  <a:cubicBezTo>
                    <a:pt x="26947" y="13121"/>
                    <a:pt x="26942" y="13121"/>
                    <a:pt x="26935" y="13121"/>
                  </a:cubicBezTo>
                  <a:cubicBezTo>
                    <a:pt x="26928" y="13121"/>
                    <a:pt x="26919" y="13121"/>
                    <a:pt x="26909" y="13112"/>
                  </a:cubicBezTo>
                  <a:cubicBezTo>
                    <a:pt x="26909" y="13075"/>
                    <a:pt x="26892" y="13001"/>
                    <a:pt x="26872" y="12944"/>
                  </a:cubicBezTo>
                  <a:cubicBezTo>
                    <a:pt x="26847" y="12887"/>
                    <a:pt x="26775" y="12865"/>
                    <a:pt x="26679" y="12865"/>
                  </a:cubicBezTo>
                  <a:cubicBezTo>
                    <a:pt x="26496" y="12865"/>
                    <a:pt x="26225" y="12945"/>
                    <a:pt x="26018" y="13018"/>
                  </a:cubicBezTo>
                  <a:cubicBezTo>
                    <a:pt x="26092" y="12926"/>
                    <a:pt x="26167" y="12815"/>
                    <a:pt x="26260" y="12684"/>
                  </a:cubicBezTo>
                  <a:cubicBezTo>
                    <a:pt x="26452" y="12349"/>
                    <a:pt x="26365" y="12183"/>
                    <a:pt x="26145" y="12183"/>
                  </a:cubicBezTo>
                  <a:cubicBezTo>
                    <a:pt x="26023" y="12183"/>
                    <a:pt x="25862" y="12233"/>
                    <a:pt x="25684" y="12332"/>
                  </a:cubicBezTo>
                  <a:cubicBezTo>
                    <a:pt x="25443" y="12481"/>
                    <a:pt x="25332" y="12741"/>
                    <a:pt x="25294" y="12964"/>
                  </a:cubicBezTo>
                  <a:cubicBezTo>
                    <a:pt x="25201" y="12833"/>
                    <a:pt x="25052" y="12721"/>
                    <a:pt x="24867" y="12684"/>
                  </a:cubicBezTo>
                  <a:cubicBezTo>
                    <a:pt x="24852" y="12683"/>
                    <a:pt x="24838" y="12682"/>
                    <a:pt x="24824" y="12682"/>
                  </a:cubicBezTo>
                  <a:cubicBezTo>
                    <a:pt x="24439" y="12682"/>
                    <a:pt x="24193" y="13156"/>
                    <a:pt x="24532" y="13335"/>
                  </a:cubicBezTo>
                  <a:cubicBezTo>
                    <a:pt x="24626" y="13390"/>
                    <a:pt x="24718" y="13427"/>
                    <a:pt x="24812" y="13464"/>
                  </a:cubicBezTo>
                  <a:cubicBezTo>
                    <a:pt x="24893" y="13491"/>
                    <a:pt x="24984" y="13509"/>
                    <a:pt x="25070" y="13509"/>
                  </a:cubicBezTo>
                  <a:cubicBezTo>
                    <a:pt x="25102" y="13509"/>
                    <a:pt x="25134" y="13507"/>
                    <a:pt x="25164" y="13501"/>
                  </a:cubicBezTo>
                  <a:lnTo>
                    <a:pt x="25164" y="13501"/>
                  </a:lnTo>
                  <a:cubicBezTo>
                    <a:pt x="25127" y="13558"/>
                    <a:pt x="25089" y="13632"/>
                    <a:pt x="25052" y="13706"/>
                  </a:cubicBezTo>
                  <a:cubicBezTo>
                    <a:pt x="25034" y="13706"/>
                    <a:pt x="25034" y="13724"/>
                    <a:pt x="25015" y="13724"/>
                  </a:cubicBezTo>
                  <a:cubicBezTo>
                    <a:pt x="24774" y="13855"/>
                    <a:pt x="24663" y="14115"/>
                    <a:pt x="24626" y="14356"/>
                  </a:cubicBezTo>
                  <a:cubicBezTo>
                    <a:pt x="24532" y="14226"/>
                    <a:pt x="24384" y="14096"/>
                    <a:pt x="24198" y="14078"/>
                  </a:cubicBezTo>
                  <a:cubicBezTo>
                    <a:pt x="24176" y="14075"/>
                    <a:pt x="24155" y="14073"/>
                    <a:pt x="24135" y="14073"/>
                  </a:cubicBezTo>
                  <a:cubicBezTo>
                    <a:pt x="23762" y="14073"/>
                    <a:pt x="23530" y="14534"/>
                    <a:pt x="23864" y="14727"/>
                  </a:cubicBezTo>
                  <a:cubicBezTo>
                    <a:pt x="24032" y="14819"/>
                    <a:pt x="24225" y="14885"/>
                    <a:pt x="24392" y="14885"/>
                  </a:cubicBezTo>
                  <a:cubicBezTo>
                    <a:pt x="24428" y="14885"/>
                    <a:pt x="24462" y="14882"/>
                    <a:pt x="24495" y="14876"/>
                  </a:cubicBezTo>
                  <a:lnTo>
                    <a:pt x="24495" y="14876"/>
                  </a:lnTo>
                  <a:cubicBezTo>
                    <a:pt x="24421" y="15024"/>
                    <a:pt x="24366" y="15173"/>
                    <a:pt x="24272" y="15284"/>
                  </a:cubicBezTo>
                  <a:cubicBezTo>
                    <a:pt x="24180" y="15415"/>
                    <a:pt x="24458" y="15526"/>
                    <a:pt x="24774" y="15544"/>
                  </a:cubicBezTo>
                  <a:lnTo>
                    <a:pt x="24978" y="15544"/>
                  </a:lnTo>
                  <a:cubicBezTo>
                    <a:pt x="24960" y="15638"/>
                    <a:pt x="24941" y="15749"/>
                    <a:pt x="24904" y="15861"/>
                  </a:cubicBezTo>
                  <a:cubicBezTo>
                    <a:pt x="24867" y="16027"/>
                    <a:pt x="24849" y="16213"/>
                    <a:pt x="24812" y="16418"/>
                  </a:cubicBezTo>
                  <a:cubicBezTo>
                    <a:pt x="24774" y="16603"/>
                    <a:pt x="24755" y="16789"/>
                    <a:pt x="24737" y="16993"/>
                  </a:cubicBezTo>
                  <a:cubicBezTo>
                    <a:pt x="24718" y="17198"/>
                    <a:pt x="24718" y="17421"/>
                    <a:pt x="24700" y="17624"/>
                  </a:cubicBezTo>
                  <a:lnTo>
                    <a:pt x="24700" y="17736"/>
                  </a:lnTo>
                  <a:cubicBezTo>
                    <a:pt x="24644" y="17847"/>
                    <a:pt x="24607" y="17941"/>
                    <a:pt x="24589" y="18052"/>
                  </a:cubicBezTo>
                  <a:cubicBezTo>
                    <a:pt x="24514" y="17941"/>
                    <a:pt x="24403" y="17810"/>
                    <a:pt x="24235" y="17792"/>
                  </a:cubicBezTo>
                  <a:cubicBezTo>
                    <a:pt x="24215" y="17789"/>
                    <a:pt x="24196" y="17787"/>
                    <a:pt x="24176" y="17787"/>
                  </a:cubicBezTo>
                  <a:cubicBezTo>
                    <a:pt x="23855" y="17787"/>
                    <a:pt x="23640" y="18211"/>
                    <a:pt x="23920" y="18386"/>
                  </a:cubicBezTo>
                  <a:cubicBezTo>
                    <a:pt x="24057" y="18478"/>
                    <a:pt x="24220" y="18544"/>
                    <a:pt x="24366" y="18544"/>
                  </a:cubicBezTo>
                  <a:cubicBezTo>
                    <a:pt x="24398" y="18544"/>
                    <a:pt x="24429" y="18541"/>
                    <a:pt x="24458" y="18535"/>
                  </a:cubicBezTo>
                  <a:lnTo>
                    <a:pt x="24458" y="18535"/>
                  </a:lnTo>
                  <a:cubicBezTo>
                    <a:pt x="24384" y="18664"/>
                    <a:pt x="24329" y="18795"/>
                    <a:pt x="24254" y="18906"/>
                  </a:cubicBezTo>
                  <a:cubicBezTo>
                    <a:pt x="24151" y="19044"/>
                    <a:pt x="24429" y="19149"/>
                    <a:pt x="24720" y="19149"/>
                  </a:cubicBezTo>
                  <a:cubicBezTo>
                    <a:pt x="24744" y="19149"/>
                    <a:pt x="24768" y="19148"/>
                    <a:pt x="24792" y="19147"/>
                  </a:cubicBezTo>
                  <a:cubicBezTo>
                    <a:pt x="24812" y="19295"/>
                    <a:pt x="24849" y="19444"/>
                    <a:pt x="24867" y="19593"/>
                  </a:cubicBezTo>
                  <a:cubicBezTo>
                    <a:pt x="24923" y="19815"/>
                    <a:pt x="24960" y="20038"/>
                    <a:pt x="25015" y="20261"/>
                  </a:cubicBezTo>
                  <a:cubicBezTo>
                    <a:pt x="25089" y="20466"/>
                    <a:pt x="25146" y="20689"/>
                    <a:pt x="25220" y="20912"/>
                  </a:cubicBezTo>
                  <a:cubicBezTo>
                    <a:pt x="25312" y="21115"/>
                    <a:pt x="25369" y="21320"/>
                    <a:pt x="25461" y="21524"/>
                  </a:cubicBezTo>
                  <a:cubicBezTo>
                    <a:pt x="25647" y="21952"/>
                    <a:pt x="25852" y="22323"/>
                    <a:pt x="26055" y="22713"/>
                  </a:cubicBezTo>
                  <a:cubicBezTo>
                    <a:pt x="26241" y="23066"/>
                    <a:pt x="26446" y="23418"/>
                    <a:pt x="26612" y="23772"/>
                  </a:cubicBezTo>
                  <a:lnTo>
                    <a:pt x="26835" y="24273"/>
                  </a:lnTo>
                  <a:cubicBezTo>
                    <a:pt x="26872" y="24366"/>
                    <a:pt x="26909" y="24440"/>
                    <a:pt x="26947" y="24515"/>
                  </a:cubicBezTo>
                  <a:cubicBezTo>
                    <a:pt x="26966" y="24607"/>
                    <a:pt x="27003" y="24681"/>
                    <a:pt x="27021" y="24755"/>
                  </a:cubicBezTo>
                  <a:cubicBezTo>
                    <a:pt x="27077" y="24923"/>
                    <a:pt x="27132" y="25072"/>
                    <a:pt x="27189" y="25201"/>
                  </a:cubicBezTo>
                  <a:cubicBezTo>
                    <a:pt x="27244" y="25350"/>
                    <a:pt x="27263" y="25498"/>
                    <a:pt x="27300" y="25629"/>
                  </a:cubicBezTo>
                  <a:cubicBezTo>
                    <a:pt x="27374" y="25889"/>
                    <a:pt x="27392" y="26130"/>
                    <a:pt x="27429" y="26315"/>
                  </a:cubicBezTo>
                  <a:cubicBezTo>
                    <a:pt x="27429" y="26501"/>
                    <a:pt x="27449" y="26669"/>
                    <a:pt x="27449" y="26761"/>
                  </a:cubicBezTo>
                  <a:cubicBezTo>
                    <a:pt x="27449" y="26780"/>
                    <a:pt x="27429" y="26780"/>
                    <a:pt x="27429" y="26798"/>
                  </a:cubicBezTo>
                  <a:cubicBezTo>
                    <a:pt x="26632" y="27969"/>
                    <a:pt x="25647" y="29472"/>
                    <a:pt x="25052" y="30735"/>
                  </a:cubicBezTo>
                  <a:cubicBezTo>
                    <a:pt x="24867" y="31163"/>
                    <a:pt x="24663" y="31552"/>
                    <a:pt x="24477" y="31961"/>
                  </a:cubicBezTo>
                  <a:cubicBezTo>
                    <a:pt x="24254" y="31998"/>
                    <a:pt x="23957" y="32129"/>
                    <a:pt x="23809" y="32277"/>
                  </a:cubicBezTo>
                  <a:cubicBezTo>
                    <a:pt x="23660" y="32407"/>
                    <a:pt x="23789" y="32612"/>
                    <a:pt x="23994" y="32741"/>
                  </a:cubicBezTo>
                  <a:cubicBezTo>
                    <a:pt x="23827" y="32778"/>
                    <a:pt x="23678" y="32835"/>
                    <a:pt x="23549" y="32909"/>
                  </a:cubicBezTo>
                  <a:cubicBezTo>
                    <a:pt x="23474" y="32946"/>
                    <a:pt x="23400" y="32983"/>
                    <a:pt x="23363" y="33038"/>
                  </a:cubicBezTo>
                  <a:cubicBezTo>
                    <a:pt x="23289" y="33095"/>
                    <a:pt x="23252" y="33187"/>
                    <a:pt x="23252" y="33261"/>
                  </a:cubicBezTo>
                  <a:lnTo>
                    <a:pt x="23252" y="33355"/>
                  </a:lnTo>
                  <a:cubicBezTo>
                    <a:pt x="23252" y="33409"/>
                    <a:pt x="23269" y="33466"/>
                    <a:pt x="23307" y="33521"/>
                  </a:cubicBezTo>
                  <a:cubicBezTo>
                    <a:pt x="23326" y="33577"/>
                    <a:pt x="23363" y="33632"/>
                    <a:pt x="23418" y="33689"/>
                  </a:cubicBezTo>
                  <a:cubicBezTo>
                    <a:pt x="23446" y="33707"/>
                    <a:pt x="23479" y="33717"/>
                    <a:pt x="23516" y="33717"/>
                  </a:cubicBezTo>
                  <a:cubicBezTo>
                    <a:pt x="23553" y="33717"/>
                    <a:pt x="23595" y="33707"/>
                    <a:pt x="23641" y="33689"/>
                  </a:cubicBezTo>
                  <a:lnTo>
                    <a:pt x="23641" y="33689"/>
                  </a:lnTo>
                  <a:cubicBezTo>
                    <a:pt x="20466" y="40077"/>
                    <a:pt x="18535" y="42658"/>
                    <a:pt x="18535" y="42658"/>
                  </a:cubicBezTo>
                  <a:lnTo>
                    <a:pt x="18535" y="43606"/>
                  </a:lnTo>
                  <a:cubicBezTo>
                    <a:pt x="18218" y="43829"/>
                    <a:pt x="17903" y="44069"/>
                    <a:pt x="17587" y="44292"/>
                  </a:cubicBezTo>
                  <a:cubicBezTo>
                    <a:pt x="16435" y="45091"/>
                    <a:pt x="15303" y="45815"/>
                    <a:pt x="14189" y="46429"/>
                  </a:cubicBezTo>
                  <a:cubicBezTo>
                    <a:pt x="13055" y="47023"/>
                    <a:pt x="11923" y="47506"/>
                    <a:pt x="10827" y="47821"/>
                  </a:cubicBezTo>
                  <a:cubicBezTo>
                    <a:pt x="10549" y="47895"/>
                    <a:pt x="10289" y="47969"/>
                    <a:pt x="10010" y="48043"/>
                  </a:cubicBezTo>
                  <a:cubicBezTo>
                    <a:pt x="9750" y="48100"/>
                    <a:pt x="9472" y="48137"/>
                    <a:pt x="9212" y="48192"/>
                  </a:cubicBezTo>
                  <a:cubicBezTo>
                    <a:pt x="8952" y="48248"/>
                    <a:pt x="8692" y="48266"/>
                    <a:pt x="8450" y="48303"/>
                  </a:cubicBezTo>
                  <a:cubicBezTo>
                    <a:pt x="8320" y="48323"/>
                    <a:pt x="8190" y="48323"/>
                    <a:pt x="8060" y="48341"/>
                  </a:cubicBezTo>
                  <a:cubicBezTo>
                    <a:pt x="8004" y="48360"/>
                    <a:pt x="7930" y="48360"/>
                    <a:pt x="7875" y="48360"/>
                  </a:cubicBezTo>
                  <a:cubicBezTo>
                    <a:pt x="7818" y="48378"/>
                    <a:pt x="7744" y="48378"/>
                    <a:pt x="7689" y="48378"/>
                  </a:cubicBezTo>
                  <a:cubicBezTo>
                    <a:pt x="7447" y="48378"/>
                    <a:pt x="7206" y="48397"/>
                    <a:pt x="6964" y="48415"/>
                  </a:cubicBezTo>
                  <a:cubicBezTo>
                    <a:pt x="6723" y="48415"/>
                    <a:pt x="6500" y="48397"/>
                    <a:pt x="6278" y="48397"/>
                  </a:cubicBezTo>
                  <a:lnTo>
                    <a:pt x="5924" y="48397"/>
                  </a:lnTo>
                  <a:cubicBezTo>
                    <a:pt x="5813" y="48397"/>
                    <a:pt x="5720" y="48378"/>
                    <a:pt x="5609" y="48378"/>
                  </a:cubicBezTo>
                  <a:cubicBezTo>
                    <a:pt x="5386" y="48360"/>
                    <a:pt x="5181" y="48341"/>
                    <a:pt x="4978" y="48341"/>
                  </a:cubicBezTo>
                  <a:cubicBezTo>
                    <a:pt x="3436" y="48155"/>
                    <a:pt x="2229" y="47858"/>
                    <a:pt x="1393" y="47580"/>
                  </a:cubicBezTo>
                  <a:cubicBezTo>
                    <a:pt x="1133" y="47468"/>
                    <a:pt x="910" y="47375"/>
                    <a:pt x="724" y="47301"/>
                  </a:cubicBezTo>
                  <a:lnTo>
                    <a:pt x="724" y="47301"/>
                  </a:lnTo>
                  <a:cubicBezTo>
                    <a:pt x="836" y="47357"/>
                    <a:pt x="966" y="47412"/>
                    <a:pt x="1096" y="47486"/>
                  </a:cubicBezTo>
                  <a:cubicBezTo>
                    <a:pt x="1035" y="47464"/>
                    <a:pt x="976" y="47443"/>
                    <a:pt x="920" y="47422"/>
                  </a:cubicBezTo>
                  <a:lnTo>
                    <a:pt x="920" y="47422"/>
                  </a:lnTo>
                  <a:cubicBezTo>
                    <a:pt x="1020" y="47460"/>
                    <a:pt x="1128" y="47501"/>
                    <a:pt x="1244" y="47543"/>
                  </a:cubicBezTo>
                  <a:lnTo>
                    <a:pt x="1263" y="47543"/>
                  </a:lnTo>
                  <a:cubicBezTo>
                    <a:pt x="1653" y="47709"/>
                    <a:pt x="2136" y="47877"/>
                    <a:pt x="2730" y="48043"/>
                  </a:cubicBezTo>
                  <a:cubicBezTo>
                    <a:pt x="3621" y="48286"/>
                    <a:pt x="4718" y="48489"/>
                    <a:pt x="6018" y="48563"/>
                  </a:cubicBezTo>
                  <a:cubicBezTo>
                    <a:pt x="6328" y="48581"/>
                    <a:pt x="6650" y="48591"/>
                    <a:pt x="6982" y="48591"/>
                  </a:cubicBezTo>
                  <a:cubicBezTo>
                    <a:pt x="8016" y="48591"/>
                    <a:pt x="9145" y="48500"/>
                    <a:pt x="10326" y="48303"/>
                  </a:cubicBezTo>
                  <a:cubicBezTo>
                    <a:pt x="10715" y="48229"/>
                    <a:pt x="11106" y="48155"/>
                    <a:pt x="11515" y="48063"/>
                  </a:cubicBezTo>
                  <a:cubicBezTo>
                    <a:pt x="11904" y="47969"/>
                    <a:pt x="12312" y="47877"/>
                    <a:pt x="12740" y="47766"/>
                  </a:cubicBezTo>
                  <a:cubicBezTo>
                    <a:pt x="13558" y="47523"/>
                    <a:pt x="14412" y="47263"/>
                    <a:pt x="15229" y="46874"/>
                  </a:cubicBezTo>
                  <a:cubicBezTo>
                    <a:pt x="16064" y="46483"/>
                    <a:pt x="16863" y="45983"/>
                    <a:pt x="17624" y="45426"/>
                  </a:cubicBezTo>
                  <a:cubicBezTo>
                    <a:pt x="17829" y="45277"/>
                    <a:pt x="18015" y="45146"/>
                    <a:pt x="18218" y="44998"/>
                  </a:cubicBezTo>
                  <a:cubicBezTo>
                    <a:pt x="18404" y="44849"/>
                    <a:pt x="18590" y="44664"/>
                    <a:pt x="18738" y="44478"/>
                  </a:cubicBezTo>
                  <a:cubicBezTo>
                    <a:pt x="18757" y="44441"/>
                    <a:pt x="18775" y="44404"/>
                    <a:pt x="18812" y="44366"/>
                  </a:cubicBezTo>
                  <a:cubicBezTo>
                    <a:pt x="20001" y="43606"/>
                    <a:pt x="24737" y="40411"/>
                    <a:pt x="28135" y="36827"/>
                  </a:cubicBezTo>
                  <a:cubicBezTo>
                    <a:pt x="28321" y="36623"/>
                    <a:pt x="28526" y="36418"/>
                    <a:pt x="28749" y="36195"/>
                  </a:cubicBezTo>
                  <a:cubicBezTo>
                    <a:pt x="28915" y="36009"/>
                    <a:pt x="29120" y="35806"/>
                    <a:pt x="29306" y="35583"/>
                  </a:cubicBezTo>
                  <a:cubicBezTo>
                    <a:pt x="29324" y="35583"/>
                    <a:pt x="29324" y="35601"/>
                    <a:pt x="29324" y="35601"/>
                  </a:cubicBezTo>
                  <a:cubicBezTo>
                    <a:pt x="29417" y="35601"/>
                    <a:pt x="29492" y="35509"/>
                    <a:pt x="29529" y="35360"/>
                  </a:cubicBezTo>
                  <a:lnTo>
                    <a:pt x="29677" y="35212"/>
                  </a:lnTo>
                  <a:cubicBezTo>
                    <a:pt x="29714" y="35155"/>
                    <a:pt x="29769" y="35118"/>
                    <a:pt x="29806" y="35081"/>
                  </a:cubicBezTo>
                  <a:cubicBezTo>
                    <a:pt x="29826" y="35100"/>
                    <a:pt x="29826" y="35137"/>
                    <a:pt x="29844" y="35155"/>
                  </a:cubicBezTo>
                  <a:cubicBezTo>
                    <a:pt x="29955" y="35323"/>
                    <a:pt x="30049" y="35397"/>
                    <a:pt x="30123" y="35415"/>
                  </a:cubicBezTo>
                  <a:cubicBezTo>
                    <a:pt x="30139" y="35421"/>
                    <a:pt x="30154" y="35423"/>
                    <a:pt x="30168" y="35423"/>
                  </a:cubicBezTo>
                  <a:cubicBezTo>
                    <a:pt x="30202" y="35423"/>
                    <a:pt x="30232" y="35410"/>
                    <a:pt x="30272" y="35397"/>
                  </a:cubicBezTo>
                  <a:cubicBezTo>
                    <a:pt x="30289" y="35378"/>
                    <a:pt x="30309" y="35341"/>
                    <a:pt x="30326" y="35304"/>
                  </a:cubicBezTo>
                  <a:cubicBezTo>
                    <a:pt x="30346" y="35267"/>
                    <a:pt x="30364" y="35229"/>
                    <a:pt x="30383" y="35174"/>
                  </a:cubicBezTo>
                  <a:cubicBezTo>
                    <a:pt x="30383" y="35155"/>
                    <a:pt x="30401" y="35137"/>
                    <a:pt x="30401" y="35100"/>
                  </a:cubicBezTo>
                  <a:cubicBezTo>
                    <a:pt x="30420" y="35044"/>
                    <a:pt x="30420" y="34989"/>
                    <a:pt x="30420" y="34914"/>
                  </a:cubicBezTo>
                  <a:lnTo>
                    <a:pt x="30420" y="34821"/>
                  </a:lnTo>
                  <a:cubicBezTo>
                    <a:pt x="30420" y="34709"/>
                    <a:pt x="30383" y="34617"/>
                    <a:pt x="30346" y="34524"/>
                  </a:cubicBezTo>
                  <a:cubicBezTo>
                    <a:pt x="30383" y="34469"/>
                    <a:pt x="30438" y="34412"/>
                    <a:pt x="30494" y="34357"/>
                  </a:cubicBezTo>
                  <a:cubicBezTo>
                    <a:pt x="30586" y="34264"/>
                    <a:pt x="30680" y="34172"/>
                    <a:pt x="30772" y="34060"/>
                  </a:cubicBezTo>
                  <a:cubicBezTo>
                    <a:pt x="30977" y="33855"/>
                    <a:pt x="31163" y="33652"/>
                    <a:pt x="31366" y="33447"/>
                  </a:cubicBezTo>
                  <a:lnTo>
                    <a:pt x="32332" y="32481"/>
                  </a:lnTo>
                  <a:cubicBezTo>
                    <a:pt x="32537" y="32258"/>
                    <a:pt x="32760" y="32017"/>
                    <a:pt x="33001" y="31795"/>
                  </a:cubicBezTo>
                  <a:cubicBezTo>
                    <a:pt x="33112" y="31683"/>
                    <a:pt x="33224" y="31572"/>
                    <a:pt x="33335" y="31441"/>
                  </a:cubicBezTo>
                  <a:cubicBezTo>
                    <a:pt x="33429" y="31497"/>
                    <a:pt x="33521" y="31535"/>
                    <a:pt x="33614" y="31572"/>
                  </a:cubicBezTo>
                  <a:cubicBezTo>
                    <a:pt x="33595" y="31572"/>
                    <a:pt x="33595" y="31590"/>
                    <a:pt x="33577" y="31590"/>
                  </a:cubicBezTo>
                  <a:cubicBezTo>
                    <a:pt x="33503" y="31627"/>
                    <a:pt x="33446" y="31683"/>
                    <a:pt x="33391" y="31738"/>
                  </a:cubicBezTo>
                  <a:cubicBezTo>
                    <a:pt x="33317" y="31812"/>
                    <a:pt x="33261" y="31906"/>
                    <a:pt x="33224" y="32017"/>
                  </a:cubicBezTo>
                  <a:cubicBezTo>
                    <a:pt x="33142" y="32358"/>
                    <a:pt x="33430" y="32678"/>
                    <a:pt x="33707" y="32678"/>
                  </a:cubicBezTo>
                  <a:cubicBezTo>
                    <a:pt x="33808" y="32678"/>
                    <a:pt x="33907" y="32636"/>
                    <a:pt x="33986" y="32537"/>
                  </a:cubicBezTo>
                  <a:cubicBezTo>
                    <a:pt x="34152" y="32315"/>
                    <a:pt x="34283" y="32055"/>
                    <a:pt x="34264" y="31832"/>
                  </a:cubicBezTo>
                  <a:cubicBezTo>
                    <a:pt x="34283" y="31832"/>
                    <a:pt x="34283" y="31850"/>
                    <a:pt x="34301" y="31850"/>
                  </a:cubicBezTo>
                  <a:cubicBezTo>
                    <a:pt x="34375" y="31906"/>
                    <a:pt x="34449" y="31943"/>
                    <a:pt x="34524" y="31998"/>
                  </a:cubicBezTo>
                  <a:cubicBezTo>
                    <a:pt x="34598" y="32055"/>
                    <a:pt x="34672" y="32092"/>
                    <a:pt x="34729" y="32147"/>
                  </a:cubicBezTo>
                  <a:cubicBezTo>
                    <a:pt x="34756" y="32175"/>
                    <a:pt x="34785" y="32188"/>
                    <a:pt x="34815" y="32188"/>
                  </a:cubicBezTo>
                  <a:cubicBezTo>
                    <a:pt x="34884" y="32188"/>
                    <a:pt x="34954" y="32116"/>
                    <a:pt x="35006" y="31998"/>
                  </a:cubicBezTo>
                  <a:cubicBezTo>
                    <a:pt x="35118" y="31757"/>
                    <a:pt x="35192" y="31292"/>
                    <a:pt x="35118" y="30995"/>
                  </a:cubicBezTo>
                  <a:cubicBezTo>
                    <a:pt x="35076" y="30858"/>
                    <a:pt x="34968" y="30805"/>
                    <a:pt x="34831" y="30805"/>
                  </a:cubicBezTo>
                  <a:cubicBezTo>
                    <a:pt x="34727" y="30805"/>
                    <a:pt x="34607" y="30836"/>
                    <a:pt x="34486" y="30884"/>
                  </a:cubicBezTo>
                  <a:cubicBezTo>
                    <a:pt x="34543" y="30717"/>
                    <a:pt x="34561" y="30550"/>
                    <a:pt x="34580" y="30383"/>
                  </a:cubicBezTo>
                  <a:lnTo>
                    <a:pt x="34617" y="30383"/>
                  </a:lnTo>
                  <a:cubicBezTo>
                    <a:pt x="34746" y="30327"/>
                    <a:pt x="34766" y="30215"/>
                    <a:pt x="34729" y="30067"/>
                  </a:cubicBezTo>
                  <a:lnTo>
                    <a:pt x="34784" y="30012"/>
                  </a:lnTo>
                  <a:cubicBezTo>
                    <a:pt x="34821" y="29975"/>
                    <a:pt x="34858" y="29937"/>
                    <a:pt x="34914" y="29900"/>
                  </a:cubicBezTo>
                  <a:cubicBezTo>
                    <a:pt x="35063" y="29900"/>
                    <a:pt x="35229" y="29881"/>
                    <a:pt x="35323" y="29844"/>
                  </a:cubicBezTo>
                  <a:cubicBezTo>
                    <a:pt x="35546" y="29752"/>
                    <a:pt x="35601" y="29529"/>
                    <a:pt x="35526" y="29287"/>
                  </a:cubicBezTo>
                  <a:cubicBezTo>
                    <a:pt x="37309" y="27560"/>
                    <a:pt x="39241" y="25758"/>
                    <a:pt x="41209" y="24050"/>
                  </a:cubicBezTo>
                  <a:cubicBezTo>
                    <a:pt x="41952" y="23438"/>
                    <a:pt x="42677" y="22824"/>
                    <a:pt x="43401" y="22230"/>
                  </a:cubicBezTo>
                  <a:cubicBezTo>
                    <a:pt x="43427" y="22234"/>
                    <a:pt x="43457" y="22235"/>
                    <a:pt x="43488" y="22235"/>
                  </a:cubicBezTo>
                  <a:cubicBezTo>
                    <a:pt x="43758" y="22235"/>
                    <a:pt x="44168" y="22095"/>
                    <a:pt x="44386" y="21895"/>
                  </a:cubicBezTo>
                  <a:cubicBezTo>
                    <a:pt x="44478" y="21803"/>
                    <a:pt x="44478" y="21673"/>
                    <a:pt x="44403" y="21543"/>
                  </a:cubicBezTo>
                  <a:cubicBezTo>
                    <a:pt x="44478" y="21543"/>
                    <a:pt x="44552" y="21524"/>
                    <a:pt x="44626" y="21524"/>
                  </a:cubicBezTo>
                  <a:cubicBezTo>
                    <a:pt x="44794" y="21506"/>
                    <a:pt x="44980" y="21506"/>
                    <a:pt x="45183" y="21506"/>
                  </a:cubicBezTo>
                  <a:cubicBezTo>
                    <a:pt x="45277" y="21506"/>
                    <a:pt x="45388" y="21524"/>
                    <a:pt x="45500" y="21524"/>
                  </a:cubicBezTo>
                  <a:cubicBezTo>
                    <a:pt x="45555" y="21543"/>
                    <a:pt x="45611" y="21543"/>
                    <a:pt x="45666" y="21543"/>
                  </a:cubicBezTo>
                  <a:cubicBezTo>
                    <a:pt x="45723" y="21561"/>
                    <a:pt x="45778" y="21580"/>
                    <a:pt x="45834" y="21580"/>
                  </a:cubicBezTo>
                  <a:cubicBezTo>
                    <a:pt x="45889" y="21598"/>
                    <a:pt x="45946" y="21618"/>
                    <a:pt x="46000" y="21618"/>
                  </a:cubicBezTo>
                  <a:lnTo>
                    <a:pt x="46168" y="21673"/>
                  </a:lnTo>
                  <a:cubicBezTo>
                    <a:pt x="46243" y="21692"/>
                    <a:pt x="46298" y="21710"/>
                    <a:pt x="46354" y="21729"/>
                  </a:cubicBezTo>
                  <a:cubicBezTo>
                    <a:pt x="46409" y="21747"/>
                    <a:pt x="46466" y="21766"/>
                    <a:pt x="46520" y="21803"/>
                  </a:cubicBezTo>
                  <a:cubicBezTo>
                    <a:pt x="46763" y="21878"/>
                    <a:pt x="47003" y="22007"/>
                    <a:pt x="47226" y="22138"/>
                  </a:cubicBezTo>
                  <a:lnTo>
                    <a:pt x="47560" y="22360"/>
                  </a:lnTo>
                  <a:lnTo>
                    <a:pt x="47877" y="22620"/>
                  </a:lnTo>
                  <a:cubicBezTo>
                    <a:pt x="47988" y="22695"/>
                    <a:pt x="48080" y="22806"/>
                    <a:pt x="48174" y="22898"/>
                  </a:cubicBezTo>
                  <a:cubicBezTo>
                    <a:pt x="48285" y="22992"/>
                    <a:pt x="48378" y="23103"/>
                    <a:pt x="48471" y="23195"/>
                  </a:cubicBezTo>
                  <a:cubicBezTo>
                    <a:pt x="48563" y="23289"/>
                    <a:pt x="48657" y="23381"/>
                    <a:pt x="48749" y="23493"/>
                  </a:cubicBezTo>
                  <a:cubicBezTo>
                    <a:pt x="48860" y="23586"/>
                    <a:pt x="48954" y="23660"/>
                    <a:pt x="49065" y="23753"/>
                  </a:cubicBezTo>
                  <a:cubicBezTo>
                    <a:pt x="49158" y="23827"/>
                    <a:pt x="49288" y="23901"/>
                    <a:pt x="49400" y="23958"/>
                  </a:cubicBezTo>
                  <a:cubicBezTo>
                    <a:pt x="49492" y="24032"/>
                    <a:pt x="49623" y="24069"/>
                    <a:pt x="49734" y="24124"/>
                  </a:cubicBezTo>
                  <a:lnTo>
                    <a:pt x="49900" y="24180"/>
                  </a:lnTo>
                  <a:cubicBezTo>
                    <a:pt x="49975" y="24180"/>
                    <a:pt x="50031" y="24218"/>
                    <a:pt x="50086" y="24218"/>
                  </a:cubicBezTo>
                  <a:cubicBezTo>
                    <a:pt x="50160" y="24218"/>
                    <a:pt x="50235" y="24225"/>
                    <a:pt x="50309" y="24225"/>
                  </a:cubicBezTo>
                  <a:cubicBezTo>
                    <a:pt x="50346" y="24225"/>
                    <a:pt x="50383" y="24224"/>
                    <a:pt x="50420" y="24218"/>
                  </a:cubicBezTo>
                  <a:cubicBezTo>
                    <a:pt x="50625" y="24198"/>
                    <a:pt x="50811" y="24106"/>
                    <a:pt x="50960" y="24032"/>
                  </a:cubicBezTo>
                  <a:cubicBezTo>
                    <a:pt x="51015" y="23995"/>
                    <a:pt x="51052" y="23975"/>
                    <a:pt x="51089" y="23958"/>
                  </a:cubicBezTo>
                  <a:lnTo>
                    <a:pt x="51089" y="23958"/>
                  </a:lnTo>
                  <a:cubicBezTo>
                    <a:pt x="51034" y="24050"/>
                    <a:pt x="51052" y="24161"/>
                    <a:pt x="51145" y="24198"/>
                  </a:cubicBezTo>
                  <a:cubicBezTo>
                    <a:pt x="51217" y="24224"/>
                    <a:pt x="51311" y="24236"/>
                    <a:pt x="51406" y="24236"/>
                  </a:cubicBezTo>
                  <a:cubicBezTo>
                    <a:pt x="51655" y="24236"/>
                    <a:pt x="51918" y="24157"/>
                    <a:pt x="51851" y="24050"/>
                  </a:cubicBezTo>
                  <a:cubicBezTo>
                    <a:pt x="51777" y="23975"/>
                    <a:pt x="51758" y="23864"/>
                    <a:pt x="51703" y="23772"/>
                  </a:cubicBezTo>
                  <a:lnTo>
                    <a:pt x="51703" y="23772"/>
                  </a:lnTo>
                  <a:cubicBezTo>
                    <a:pt x="51724" y="23777"/>
                    <a:pt x="51746" y="23779"/>
                    <a:pt x="51768" y="23779"/>
                  </a:cubicBezTo>
                  <a:cubicBezTo>
                    <a:pt x="51822" y="23779"/>
                    <a:pt x="51878" y="23766"/>
                    <a:pt x="51943" y="23753"/>
                  </a:cubicBezTo>
                  <a:cubicBezTo>
                    <a:pt x="52000" y="23735"/>
                    <a:pt x="52074" y="23698"/>
                    <a:pt x="52129" y="23660"/>
                  </a:cubicBezTo>
                  <a:cubicBezTo>
                    <a:pt x="52185" y="23641"/>
                    <a:pt x="52223" y="23586"/>
                    <a:pt x="52223" y="23530"/>
                  </a:cubicBezTo>
                  <a:cubicBezTo>
                    <a:pt x="52256" y="23394"/>
                    <a:pt x="52136" y="23228"/>
                    <a:pt x="51959" y="23228"/>
                  </a:cubicBezTo>
                  <a:cubicBezTo>
                    <a:pt x="51942" y="23228"/>
                    <a:pt x="51924" y="23229"/>
                    <a:pt x="51906" y="23233"/>
                  </a:cubicBezTo>
                  <a:cubicBezTo>
                    <a:pt x="51777" y="23252"/>
                    <a:pt x="51665" y="23326"/>
                    <a:pt x="51609" y="23418"/>
                  </a:cubicBezTo>
                  <a:lnTo>
                    <a:pt x="51609" y="23363"/>
                  </a:lnTo>
                  <a:cubicBezTo>
                    <a:pt x="51591" y="23344"/>
                    <a:pt x="51591" y="23326"/>
                    <a:pt x="51591" y="23307"/>
                  </a:cubicBezTo>
                  <a:cubicBezTo>
                    <a:pt x="51535" y="23178"/>
                    <a:pt x="51460" y="23066"/>
                    <a:pt x="51331" y="22992"/>
                  </a:cubicBezTo>
                  <a:cubicBezTo>
                    <a:pt x="51294" y="22955"/>
                    <a:pt x="51257" y="22935"/>
                    <a:pt x="51220" y="22918"/>
                  </a:cubicBezTo>
                  <a:cubicBezTo>
                    <a:pt x="51148" y="22889"/>
                    <a:pt x="51084" y="22875"/>
                    <a:pt x="51032" y="22875"/>
                  </a:cubicBezTo>
                  <a:cubicBezTo>
                    <a:pt x="50878" y="22875"/>
                    <a:pt x="50821" y="22993"/>
                    <a:pt x="50960" y="23215"/>
                  </a:cubicBezTo>
                  <a:cubicBezTo>
                    <a:pt x="50997" y="23307"/>
                    <a:pt x="51052" y="23381"/>
                    <a:pt x="51108" y="23455"/>
                  </a:cubicBezTo>
                  <a:cubicBezTo>
                    <a:pt x="50972" y="23406"/>
                    <a:pt x="50778" y="23349"/>
                    <a:pt x="50653" y="23349"/>
                  </a:cubicBezTo>
                  <a:cubicBezTo>
                    <a:pt x="50590" y="23349"/>
                    <a:pt x="50544" y="23363"/>
                    <a:pt x="50532" y="23400"/>
                  </a:cubicBezTo>
                  <a:cubicBezTo>
                    <a:pt x="50458" y="23586"/>
                    <a:pt x="50495" y="23753"/>
                    <a:pt x="50663" y="23827"/>
                  </a:cubicBezTo>
                  <a:cubicBezTo>
                    <a:pt x="50720" y="23850"/>
                    <a:pt x="50821" y="23866"/>
                    <a:pt x="50934" y="23866"/>
                  </a:cubicBezTo>
                  <a:cubicBezTo>
                    <a:pt x="50995" y="23866"/>
                    <a:pt x="51059" y="23861"/>
                    <a:pt x="51122" y="23851"/>
                  </a:cubicBezTo>
                  <a:lnTo>
                    <a:pt x="51122" y="23851"/>
                  </a:lnTo>
                  <a:cubicBezTo>
                    <a:pt x="51068" y="23903"/>
                    <a:pt x="51013" y="23939"/>
                    <a:pt x="50940" y="23975"/>
                  </a:cubicBezTo>
                  <a:cubicBezTo>
                    <a:pt x="50792" y="24050"/>
                    <a:pt x="50606" y="24124"/>
                    <a:pt x="50403" y="24124"/>
                  </a:cubicBezTo>
                  <a:cubicBezTo>
                    <a:pt x="50375" y="24130"/>
                    <a:pt x="50346" y="24132"/>
                    <a:pt x="50315" y="24132"/>
                  </a:cubicBezTo>
                  <a:cubicBezTo>
                    <a:pt x="50243" y="24132"/>
                    <a:pt x="50165" y="24119"/>
                    <a:pt x="50086" y="24106"/>
                  </a:cubicBezTo>
                  <a:cubicBezTo>
                    <a:pt x="50049" y="24106"/>
                    <a:pt x="49994" y="24087"/>
                    <a:pt x="49938" y="24069"/>
                  </a:cubicBezTo>
                  <a:cubicBezTo>
                    <a:pt x="49883" y="24050"/>
                    <a:pt x="49826" y="24050"/>
                    <a:pt x="49771" y="24032"/>
                  </a:cubicBezTo>
                  <a:cubicBezTo>
                    <a:pt x="49660" y="23975"/>
                    <a:pt x="49548" y="23920"/>
                    <a:pt x="49455" y="23864"/>
                  </a:cubicBezTo>
                  <a:cubicBezTo>
                    <a:pt x="49363" y="23790"/>
                    <a:pt x="49251" y="23735"/>
                    <a:pt x="49158" y="23641"/>
                  </a:cubicBezTo>
                  <a:cubicBezTo>
                    <a:pt x="49046" y="23549"/>
                    <a:pt x="48954" y="23475"/>
                    <a:pt x="48860" y="23381"/>
                  </a:cubicBezTo>
                  <a:cubicBezTo>
                    <a:pt x="48768" y="23289"/>
                    <a:pt x="48675" y="23178"/>
                    <a:pt x="48583" y="23084"/>
                  </a:cubicBezTo>
                  <a:cubicBezTo>
                    <a:pt x="48489" y="22973"/>
                    <a:pt x="48397" y="22880"/>
                    <a:pt x="48303" y="22787"/>
                  </a:cubicBezTo>
                  <a:cubicBezTo>
                    <a:pt x="48211" y="22675"/>
                    <a:pt x="48118" y="22564"/>
                    <a:pt x="48006" y="22472"/>
                  </a:cubicBezTo>
                  <a:cubicBezTo>
                    <a:pt x="47895" y="22378"/>
                    <a:pt x="47803" y="22286"/>
                    <a:pt x="47691" y="22193"/>
                  </a:cubicBezTo>
                  <a:cubicBezTo>
                    <a:pt x="47580" y="22118"/>
                    <a:pt x="47468" y="22026"/>
                    <a:pt x="47338" y="21952"/>
                  </a:cubicBezTo>
                  <a:cubicBezTo>
                    <a:pt x="47115" y="21803"/>
                    <a:pt x="46874" y="21655"/>
                    <a:pt x="46614" y="21561"/>
                  </a:cubicBezTo>
                  <a:cubicBezTo>
                    <a:pt x="46558" y="21543"/>
                    <a:pt x="46483" y="21506"/>
                    <a:pt x="46428" y="21487"/>
                  </a:cubicBezTo>
                  <a:cubicBezTo>
                    <a:pt x="46372" y="21469"/>
                    <a:pt x="46298" y="21450"/>
                    <a:pt x="46243" y="21450"/>
                  </a:cubicBezTo>
                  <a:cubicBezTo>
                    <a:pt x="46186" y="21432"/>
                    <a:pt x="46112" y="21413"/>
                    <a:pt x="46057" y="21395"/>
                  </a:cubicBezTo>
                  <a:cubicBezTo>
                    <a:pt x="46000" y="21375"/>
                    <a:pt x="45926" y="21375"/>
                    <a:pt x="45871" y="21358"/>
                  </a:cubicBezTo>
                  <a:cubicBezTo>
                    <a:pt x="45815" y="21358"/>
                    <a:pt x="45740" y="21338"/>
                    <a:pt x="45686" y="21338"/>
                  </a:cubicBezTo>
                  <a:cubicBezTo>
                    <a:pt x="45629" y="21320"/>
                    <a:pt x="45574" y="21320"/>
                    <a:pt x="45518" y="21320"/>
                  </a:cubicBezTo>
                  <a:lnTo>
                    <a:pt x="45183" y="21320"/>
                  </a:lnTo>
                  <a:cubicBezTo>
                    <a:pt x="45072" y="21320"/>
                    <a:pt x="44980" y="21320"/>
                    <a:pt x="44868" y="21338"/>
                  </a:cubicBezTo>
                  <a:cubicBezTo>
                    <a:pt x="44775" y="21358"/>
                    <a:pt x="44683" y="21375"/>
                    <a:pt x="44608" y="21395"/>
                  </a:cubicBezTo>
                  <a:cubicBezTo>
                    <a:pt x="44534" y="21413"/>
                    <a:pt x="44460" y="21413"/>
                    <a:pt x="44403" y="21432"/>
                  </a:cubicBezTo>
                  <a:cubicBezTo>
                    <a:pt x="45388" y="20670"/>
                    <a:pt x="46391" y="19946"/>
                    <a:pt x="47357" y="19295"/>
                  </a:cubicBezTo>
                  <a:cubicBezTo>
                    <a:pt x="48006" y="18887"/>
                    <a:pt x="48694" y="18478"/>
                    <a:pt x="49380" y="18107"/>
                  </a:cubicBezTo>
                  <a:cubicBezTo>
                    <a:pt x="49566" y="18015"/>
                    <a:pt x="49734" y="17921"/>
                    <a:pt x="49920" y="17829"/>
                  </a:cubicBezTo>
                  <a:lnTo>
                    <a:pt x="49920" y="17829"/>
                  </a:lnTo>
                  <a:cubicBezTo>
                    <a:pt x="49920" y="17866"/>
                    <a:pt x="49900" y="17903"/>
                    <a:pt x="49900" y="17921"/>
                  </a:cubicBezTo>
                  <a:cubicBezTo>
                    <a:pt x="49863" y="18238"/>
                    <a:pt x="49994" y="18535"/>
                    <a:pt x="50180" y="18738"/>
                  </a:cubicBezTo>
                  <a:cubicBezTo>
                    <a:pt x="50012" y="18738"/>
                    <a:pt x="49808" y="18758"/>
                    <a:pt x="49640" y="18906"/>
                  </a:cubicBezTo>
                  <a:cubicBezTo>
                    <a:pt x="49361" y="19186"/>
                    <a:pt x="49519" y="19714"/>
                    <a:pt x="49856" y="19714"/>
                  </a:cubicBezTo>
                  <a:cubicBezTo>
                    <a:pt x="49900" y="19714"/>
                    <a:pt x="49946" y="19705"/>
                    <a:pt x="49994" y="19686"/>
                  </a:cubicBezTo>
                  <a:cubicBezTo>
                    <a:pt x="50235" y="19593"/>
                    <a:pt x="50477" y="19463"/>
                    <a:pt x="50569" y="19278"/>
                  </a:cubicBezTo>
                  <a:cubicBezTo>
                    <a:pt x="50625" y="19444"/>
                    <a:pt x="50718" y="19593"/>
                    <a:pt x="50774" y="19761"/>
                  </a:cubicBezTo>
                  <a:cubicBezTo>
                    <a:pt x="50792" y="19821"/>
                    <a:pt x="50830" y="19847"/>
                    <a:pt x="50881" y="19847"/>
                  </a:cubicBezTo>
                  <a:cubicBezTo>
                    <a:pt x="51097" y="19847"/>
                    <a:pt x="51542" y="19381"/>
                    <a:pt x="51646" y="19035"/>
                  </a:cubicBezTo>
                  <a:cubicBezTo>
                    <a:pt x="51720" y="18813"/>
                    <a:pt x="51480" y="18683"/>
                    <a:pt x="51200" y="18627"/>
                  </a:cubicBezTo>
                  <a:cubicBezTo>
                    <a:pt x="51443" y="18441"/>
                    <a:pt x="51628" y="18201"/>
                    <a:pt x="51683" y="18015"/>
                  </a:cubicBezTo>
                  <a:cubicBezTo>
                    <a:pt x="51720" y="17866"/>
                    <a:pt x="51683" y="17736"/>
                    <a:pt x="51609" y="17624"/>
                  </a:cubicBezTo>
                  <a:cubicBezTo>
                    <a:pt x="51554" y="17550"/>
                    <a:pt x="51480" y="17476"/>
                    <a:pt x="51368" y="17421"/>
                  </a:cubicBezTo>
                  <a:lnTo>
                    <a:pt x="51257" y="17364"/>
                  </a:lnTo>
                  <a:cubicBezTo>
                    <a:pt x="51243" y="17359"/>
                    <a:pt x="51230" y="17357"/>
                    <a:pt x="51217" y="17357"/>
                  </a:cubicBezTo>
                  <a:cubicBezTo>
                    <a:pt x="51026" y="17357"/>
                    <a:pt x="50842" y="17833"/>
                    <a:pt x="50755" y="18163"/>
                  </a:cubicBezTo>
                  <a:cubicBezTo>
                    <a:pt x="50718" y="18015"/>
                    <a:pt x="50663" y="17866"/>
                    <a:pt x="50588" y="17698"/>
                  </a:cubicBezTo>
                  <a:cubicBezTo>
                    <a:pt x="50569" y="17624"/>
                    <a:pt x="50551" y="17569"/>
                    <a:pt x="50514" y="17532"/>
                  </a:cubicBezTo>
                  <a:cubicBezTo>
                    <a:pt x="51275" y="17141"/>
                    <a:pt x="52055" y="16789"/>
                    <a:pt x="52854" y="16473"/>
                  </a:cubicBezTo>
                  <a:lnTo>
                    <a:pt x="52891" y="16510"/>
                  </a:lnTo>
                  <a:cubicBezTo>
                    <a:pt x="52983" y="16547"/>
                    <a:pt x="53077" y="16603"/>
                    <a:pt x="53169" y="16621"/>
                  </a:cubicBezTo>
                  <a:cubicBezTo>
                    <a:pt x="53253" y="16664"/>
                    <a:pt x="53348" y="16684"/>
                    <a:pt x="53437" y="16684"/>
                  </a:cubicBezTo>
                  <a:cubicBezTo>
                    <a:pt x="53466" y="16684"/>
                    <a:pt x="53495" y="16682"/>
                    <a:pt x="53523" y="16678"/>
                  </a:cubicBezTo>
                  <a:lnTo>
                    <a:pt x="53523" y="16678"/>
                  </a:lnTo>
                  <a:cubicBezTo>
                    <a:pt x="53448" y="16807"/>
                    <a:pt x="53392" y="16956"/>
                    <a:pt x="53300" y="17067"/>
                  </a:cubicBezTo>
                  <a:cubicBezTo>
                    <a:pt x="53195" y="17224"/>
                    <a:pt x="53560" y="17335"/>
                    <a:pt x="53915" y="17335"/>
                  </a:cubicBezTo>
                  <a:cubicBezTo>
                    <a:pt x="54064" y="17335"/>
                    <a:pt x="54211" y="17316"/>
                    <a:pt x="54320" y="17272"/>
                  </a:cubicBezTo>
                  <a:cubicBezTo>
                    <a:pt x="54525" y="17198"/>
                    <a:pt x="54469" y="16975"/>
                    <a:pt x="54340" y="16752"/>
                  </a:cubicBezTo>
                  <a:lnTo>
                    <a:pt x="54340" y="16752"/>
                  </a:lnTo>
                  <a:cubicBezTo>
                    <a:pt x="54395" y="16770"/>
                    <a:pt x="54451" y="16789"/>
                    <a:pt x="54506" y="16789"/>
                  </a:cubicBezTo>
                  <a:cubicBezTo>
                    <a:pt x="54561" y="16794"/>
                    <a:pt x="54615" y="16796"/>
                    <a:pt x="54668" y="16796"/>
                  </a:cubicBezTo>
                  <a:cubicBezTo>
                    <a:pt x="54813" y="16796"/>
                    <a:pt x="54944" y="16779"/>
                    <a:pt x="55026" y="16752"/>
                  </a:cubicBezTo>
                  <a:cubicBezTo>
                    <a:pt x="55083" y="16715"/>
                    <a:pt x="55137" y="16678"/>
                    <a:pt x="55175" y="16641"/>
                  </a:cubicBezTo>
                  <a:cubicBezTo>
                    <a:pt x="55286" y="16510"/>
                    <a:pt x="55305" y="16324"/>
                    <a:pt x="55231" y="16121"/>
                  </a:cubicBezTo>
                  <a:cubicBezTo>
                    <a:pt x="55206" y="16063"/>
                    <a:pt x="55134" y="16040"/>
                    <a:pt x="55038" y="16040"/>
                  </a:cubicBezTo>
                  <a:cubicBezTo>
                    <a:pt x="54855" y="16040"/>
                    <a:pt x="54583" y="16122"/>
                    <a:pt x="54377" y="16195"/>
                  </a:cubicBezTo>
                  <a:cubicBezTo>
                    <a:pt x="54451" y="16101"/>
                    <a:pt x="54525" y="15990"/>
                    <a:pt x="54600" y="15878"/>
                  </a:cubicBezTo>
                  <a:lnTo>
                    <a:pt x="55194" y="15693"/>
                  </a:lnTo>
                  <a:cubicBezTo>
                    <a:pt x="55417" y="15638"/>
                    <a:pt x="55640" y="15563"/>
                    <a:pt x="55863" y="15526"/>
                  </a:cubicBezTo>
                  <a:lnTo>
                    <a:pt x="56549" y="15378"/>
                  </a:lnTo>
                  <a:lnTo>
                    <a:pt x="56883" y="15303"/>
                  </a:lnTo>
                  <a:lnTo>
                    <a:pt x="57217" y="15266"/>
                  </a:lnTo>
                  <a:cubicBezTo>
                    <a:pt x="57682" y="15210"/>
                    <a:pt x="58146" y="15118"/>
                    <a:pt x="58592" y="15118"/>
                  </a:cubicBezTo>
                  <a:lnTo>
                    <a:pt x="59297" y="15081"/>
                  </a:lnTo>
                  <a:lnTo>
                    <a:pt x="59985" y="15081"/>
                  </a:lnTo>
                  <a:cubicBezTo>
                    <a:pt x="60914" y="15098"/>
                    <a:pt x="61823" y="15098"/>
                    <a:pt x="62734" y="15155"/>
                  </a:cubicBezTo>
                  <a:cubicBezTo>
                    <a:pt x="63197" y="15192"/>
                    <a:pt x="63643" y="15210"/>
                    <a:pt x="64108" y="15229"/>
                  </a:cubicBezTo>
                  <a:cubicBezTo>
                    <a:pt x="64331" y="15247"/>
                    <a:pt x="64572" y="15266"/>
                    <a:pt x="64794" y="15284"/>
                  </a:cubicBezTo>
                  <a:cubicBezTo>
                    <a:pt x="64999" y="15321"/>
                    <a:pt x="65297" y="15378"/>
                    <a:pt x="65668" y="15415"/>
                  </a:cubicBezTo>
                  <a:cubicBezTo>
                    <a:pt x="65931" y="15456"/>
                    <a:pt x="66237" y="15477"/>
                    <a:pt x="66576" y="15477"/>
                  </a:cubicBezTo>
                  <a:cubicBezTo>
                    <a:pt x="66691" y="15477"/>
                    <a:pt x="66809" y="15475"/>
                    <a:pt x="66931" y="15470"/>
                  </a:cubicBezTo>
                  <a:cubicBezTo>
                    <a:pt x="67339" y="15526"/>
                    <a:pt x="67729" y="15581"/>
                    <a:pt x="68137" y="15618"/>
                  </a:cubicBezTo>
                  <a:cubicBezTo>
                    <a:pt x="68583" y="15675"/>
                    <a:pt x="69029" y="15749"/>
                    <a:pt x="69457" y="15804"/>
                  </a:cubicBezTo>
                  <a:cubicBezTo>
                    <a:pt x="69902" y="15878"/>
                    <a:pt x="70329" y="15935"/>
                    <a:pt x="70774" y="16027"/>
                  </a:cubicBezTo>
                  <a:cubicBezTo>
                    <a:pt x="70794" y="16027"/>
                    <a:pt x="70831" y="16027"/>
                    <a:pt x="70849" y="16046"/>
                  </a:cubicBezTo>
                  <a:cubicBezTo>
                    <a:pt x="70794" y="16121"/>
                    <a:pt x="70737" y="16213"/>
                    <a:pt x="70719" y="16324"/>
                  </a:cubicBezTo>
                  <a:cubicBezTo>
                    <a:pt x="70682" y="16529"/>
                    <a:pt x="71165" y="16641"/>
                    <a:pt x="71480" y="16715"/>
                  </a:cubicBezTo>
                  <a:cubicBezTo>
                    <a:pt x="71369" y="16752"/>
                    <a:pt x="71239" y="16807"/>
                    <a:pt x="71109" y="16881"/>
                  </a:cubicBezTo>
                  <a:cubicBezTo>
                    <a:pt x="70571" y="17161"/>
                    <a:pt x="70831" y="17458"/>
                    <a:pt x="71406" y="17476"/>
                  </a:cubicBezTo>
                  <a:cubicBezTo>
                    <a:pt x="71685" y="17476"/>
                    <a:pt x="71908" y="17327"/>
                    <a:pt x="72074" y="17141"/>
                  </a:cubicBezTo>
                  <a:cubicBezTo>
                    <a:pt x="72074" y="17290"/>
                    <a:pt x="72131" y="17438"/>
                    <a:pt x="72242" y="17550"/>
                  </a:cubicBezTo>
                  <a:cubicBezTo>
                    <a:pt x="72242" y="17569"/>
                    <a:pt x="72260" y="17587"/>
                    <a:pt x="72279" y="17606"/>
                  </a:cubicBezTo>
                  <a:cubicBezTo>
                    <a:pt x="72365" y="17677"/>
                    <a:pt x="72466" y="17708"/>
                    <a:pt x="72562" y="17708"/>
                  </a:cubicBezTo>
                  <a:cubicBezTo>
                    <a:pt x="72817" y="17708"/>
                    <a:pt x="73046" y="17491"/>
                    <a:pt x="72911" y="17235"/>
                  </a:cubicBezTo>
                  <a:cubicBezTo>
                    <a:pt x="72817" y="17086"/>
                    <a:pt x="72706" y="16938"/>
                    <a:pt x="72594" y="16844"/>
                  </a:cubicBezTo>
                  <a:cubicBezTo>
                    <a:pt x="72557" y="16807"/>
                    <a:pt x="72502" y="16789"/>
                    <a:pt x="72465" y="16770"/>
                  </a:cubicBezTo>
                  <a:cubicBezTo>
                    <a:pt x="72539" y="16715"/>
                    <a:pt x="72614" y="16678"/>
                    <a:pt x="72669" y="16621"/>
                  </a:cubicBezTo>
                  <a:cubicBezTo>
                    <a:pt x="72911" y="16901"/>
                    <a:pt x="73263" y="17346"/>
                    <a:pt x="73709" y="17866"/>
                  </a:cubicBezTo>
                  <a:cubicBezTo>
                    <a:pt x="73820" y="17996"/>
                    <a:pt x="73931" y="18144"/>
                    <a:pt x="74043" y="18275"/>
                  </a:cubicBezTo>
                  <a:cubicBezTo>
                    <a:pt x="74025" y="18330"/>
                    <a:pt x="74006" y="18367"/>
                    <a:pt x="74006" y="18423"/>
                  </a:cubicBezTo>
                  <a:cubicBezTo>
                    <a:pt x="74006" y="18553"/>
                    <a:pt x="74025" y="18664"/>
                    <a:pt x="74043" y="18776"/>
                  </a:cubicBezTo>
                  <a:cubicBezTo>
                    <a:pt x="74062" y="18924"/>
                    <a:pt x="74117" y="19073"/>
                    <a:pt x="74211" y="19166"/>
                  </a:cubicBezTo>
                  <a:cubicBezTo>
                    <a:pt x="74048" y="19166"/>
                    <a:pt x="73897" y="19190"/>
                    <a:pt x="73749" y="19190"/>
                  </a:cubicBezTo>
                  <a:cubicBezTo>
                    <a:pt x="73711" y="19190"/>
                    <a:pt x="73673" y="19188"/>
                    <a:pt x="73634" y="19184"/>
                  </a:cubicBezTo>
                  <a:cubicBezTo>
                    <a:pt x="73628" y="19183"/>
                    <a:pt x="73621" y="19183"/>
                    <a:pt x="73615" y="19183"/>
                  </a:cubicBezTo>
                  <a:cubicBezTo>
                    <a:pt x="73314" y="19183"/>
                    <a:pt x="73642" y="20044"/>
                    <a:pt x="74025" y="20335"/>
                  </a:cubicBezTo>
                  <a:cubicBezTo>
                    <a:pt x="74075" y="20378"/>
                    <a:pt x="74129" y="20397"/>
                    <a:pt x="74183" y="20397"/>
                  </a:cubicBezTo>
                  <a:cubicBezTo>
                    <a:pt x="74249" y="20397"/>
                    <a:pt x="74316" y="20368"/>
                    <a:pt x="74377" y="20318"/>
                  </a:cubicBezTo>
                  <a:cubicBezTo>
                    <a:pt x="74434" y="20281"/>
                    <a:pt x="74471" y="20224"/>
                    <a:pt x="74508" y="20187"/>
                  </a:cubicBezTo>
                  <a:cubicBezTo>
                    <a:pt x="74545" y="20150"/>
                    <a:pt x="74563" y="20095"/>
                    <a:pt x="74600" y="20058"/>
                  </a:cubicBezTo>
                  <a:cubicBezTo>
                    <a:pt x="74694" y="20355"/>
                    <a:pt x="74879" y="20652"/>
                    <a:pt x="75028" y="20763"/>
                  </a:cubicBezTo>
                  <a:cubicBezTo>
                    <a:pt x="75123" y="20824"/>
                    <a:pt x="75226" y="20853"/>
                    <a:pt x="75329" y="20853"/>
                  </a:cubicBezTo>
                  <a:cubicBezTo>
                    <a:pt x="75506" y="20853"/>
                    <a:pt x="75685" y="20767"/>
                    <a:pt x="75826" y="20615"/>
                  </a:cubicBezTo>
                  <a:cubicBezTo>
                    <a:pt x="76031" y="20893"/>
                    <a:pt x="76234" y="21209"/>
                    <a:pt x="76383" y="21524"/>
                  </a:cubicBezTo>
                  <a:cubicBezTo>
                    <a:pt x="76439" y="21618"/>
                    <a:pt x="76476" y="21710"/>
                    <a:pt x="76494" y="21784"/>
                  </a:cubicBezTo>
                  <a:lnTo>
                    <a:pt x="76514" y="21821"/>
                  </a:lnTo>
                  <a:lnTo>
                    <a:pt x="76514" y="21840"/>
                  </a:lnTo>
                  <a:lnTo>
                    <a:pt x="76514" y="21858"/>
                  </a:lnTo>
                  <a:lnTo>
                    <a:pt x="76531" y="21933"/>
                  </a:lnTo>
                  <a:lnTo>
                    <a:pt x="76551" y="22081"/>
                  </a:lnTo>
                  <a:cubicBezTo>
                    <a:pt x="76569" y="22286"/>
                    <a:pt x="76606" y="22490"/>
                    <a:pt x="76625" y="22695"/>
                  </a:cubicBezTo>
                  <a:cubicBezTo>
                    <a:pt x="76643" y="22806"/>
                    <a:pt x="76662" y="22898"/>
                    <a:pt x="76662" y="22992"/>
                  </a:cubicBezTo>
                  <a:cubicBezTo>
                    <a:pt x="76680" y="23103"/>
                    <a:pt x="76699" y="23195"/>
                    <a:pt x="76699" y="23307"/>
                  </a:cubicBezTo>
                  <a:lnTo>
                    <a:pt x="76699" y="23344"/>
                  </a:lnTo>
                  <a:cubicBezTo>
                    <a:pt x="76531" y="23363"/>
                    <a:pt x="76309" y="23438"/>
                    <a:pt x="76123" y="23512"/>
                  </a:cubicBezTo>
                  <a:cubicBezTo>
                    <a:pt x="76197" y="23400"/>
                    <a:pt x="76271" y="23289"/>
                    <a:pt x="76346" y="23158"/>
                  </a:cubicBezTo>
                  <a:cubicBezTo>
                    <a:pt x="76547" y="22827"/>
                    <a:pt x="76462" y="22662"/>
                    <a:pt x="76249" y="22662"/>
                  </a:cubicBezTo>
                  <a:cubicBezTo>
                    <a:pt x="76128" y="22662"/>
                    <a:pt x="75964" y="22716"/>
                    <a:pt x="75789" y="22824"/>
                  </a:cubicBezTo>
                  <a:cubicBezTo>
                    <a:pt x="75714" y="22843"/>
                    <a:pt x="75659" y="22898"/>
                    <a:pt x="75622" y="22935"/>
                  </a:cubicBezTo>
                  <a:cubicBezTo>
                    <a:pt x="75491" y="23084"/>
                    <a:pt x="75417" y="23270"/>
                    <a:pt x="75399" y="23438"/>
                  </a:cubicBezTo>
                  <a:lnTo>
                    <a:pt x="75362" y="23400"/>
                  </a:lnTo>
                  <a:cubicBezTo>
                    <a:pt x="75269" y="23289"/>
                    <a:pt x="75139" y="23195"/>
                    <a:pt x="74971" y="23158"/>
                  </a:cubicBezTo>
                  <a:cubicBezTo>
                    <a:pt x="74842" y="23158"/>
                    <a:pt x="74731" y="23195"/>
                    <a:pt x="74637" y="23252"/>
                  </a:cubicBezTo>
                  <a:lnTo>
                    <a:pt x="74545" y="23344"/>
                  </a:lnTo>
                  <a:lnTo>
                    <a:pt x="74489" y="23455"/>
                  </a:lnTo>
                  <a:cubicBezTo>
                    <a:pt x="74451" y="23586"/>
                    <a:pt x="74489" y="23715"/>
                    <a:pt x="74637" y="23809"/>
                  </a:cubicBezTo>
                  <a:cubicBezTo>
                    <a:pt x="74811" y="23903"/>
                    <a:pt x="75010" y="23984"/>
                    <a:pt x="75169" y="23984"/>
                  </a:cubicBezTo>
                  <a:cubicBezTo>
                    <a:pt x="75197" y="23984"/>
                    <a:pt x="75225" y="23981"/>
                    <a:pt x="75251" y="23975"/>
                  </a:cubicBezTo>
                  <a:lnTo>
                    <a:pt x="75251" y="23995"/>
                  </a:lnTo>
                  <a:cubicBezTo>
                    <a:pt x="75214" y="24069"/>
                    <a:pt x="75176" y="24124"/>
                    <a:pt x="75157" y="24198"/>
                  </a:cubicBezTo>
                  <a:cubicBezTo>
                    <a:pt x="75139" y="24218"/>
                    <a:pt x="75120" y="24255"/>
                    <a:pt x="75102" y="24292"/>
                  </a:cubicBezTo>
                  <a:cubicBezTo>
                    <a:pt x="75083" y="24310"/>
                    <a:pt x="75065" y="24347"/>
                    <a:pt x="75046" y="24366"/>
                  </a:cubicBezTo>
                  <a:cubicBezTo>
                    <a:pt x="75046" y="24384"/>
                    <a:pt x="75028" y="24403"/>
                    <a:pt x="75028" y="24421"/>
                  </a:cubicBezTo>
                  <a:cubicBezTo>
                    <a:pt x="75028" y="24458"/>
                    <a:pt x="75065" y="24515"/>
                    <a:pt x="75139" y="24552"/>
                  </a:cubicBezTo>
                  <a:cubicBezTo>
                    <a:pt x="75254" y="24604"/>
                    <a:pt x="75453" y="24638"/>
                    <a:pt x="75651" y="24638"/>
                  </a:cubicBezTo>
                  <a:cubicBezTo>
                    <a:pt x="75803" y="24638"/>
                    <a:pt x="75955" y="24618"/>
                    <a:pt x="76068" y="24570"/>
                  </a:cubicBezTo>
                  <a:cubicBezTo>
                    <a:pt x="76254" y="24495"/>
                    <a:pt x="76216" y="24273"/>
                    <a:pt x="76086" y="24069"/>
                  </a:cubicBezTo>
                  <a:lnTo>
                    <a:pt x="76086" y="24069"/>
                  </a:lnTo>
                  <a:cubicBezTo>
                    <a:pt x="76187" y="24092"/>
                    <a:pt x="76298" y="24102"/>
                    <a:pt x="76404" y="24102"/>
                  </a:cubicBezTo>
                  <a:cubicBezTo>
                    <a:pt x="76551" y="24102"/>
                    <a:pt x="76687" y="24082"/>
                    <a:pt x="76774" y="24050"/>
                  </a:cubicBezTo>
                  <a:cubicBezTo>
                    <a:pt x="76848" y="24755"/>
                    <a:pt x="76903" y="25424"/>
                    <a:pt x="76959" y="26000"/>
                  </a:cubicBezTo>
                  <a:cubicBezTo>
                    <a:pt x="76996" y="26315"/>
                    <a:pt x="77034" y="26595"/>
                    <a:pt x="77051" y="26855"/>
                  </a:cubicBezTo>
                  <a:cubicBezTo>
                    <a:pt x="77089" y="27095"/>
                    <a:pt x="77108" y="27318"/>
                    <a:pt x="77145" y="27504"/>
                  </a:cubicBezTo>
                  <a:cubicBezTo>
                    <a:pt x="77182" y="27857"/>
                    <a:pt x="77219" y="28061"/>
                    <a:pt x="77219" y="28061"/>
                  </a:cubicBezTo>
                  <a:cubicBezTo>
                    <a:pt x="77219" y="28061"/>
                    <a:pt x="77200" y="27857"/>
                    <a:pt x="77182" y="27486"/>
                  </a:cubicBezTo>
                  <a:cubicBezTo>
                    <a:pt x="77163" y="27132"/>
                    <a:pt x="77126" y="26612"/>
                    <a:pt x="77089" y="26000"/>
                  </a:cubicBezTo>
                  <a:cubicBezTo>
                    <a:pt x="77051" y="25369"/>
                    <a:pt x="77034" y="24663"/>
                    <a:pt x="76959" y="23883"/>
                  </a:cubicBezTo>
                  <a:cubicBezTo>
                    <a:pt x="77034" y="23753"/>
                    <a:pt x="77034" y="23586"/>
                    <a:pt x="76977" y="23418"/>
                  </a:cubicBezTo>
                  <a:cubicBezTo>
                    <a:pt x="76959" y="23400"/>
                    <a:pt x="76940" y="23381"/>
                    <a:pt x="76922" y="23381"/>
                  </a:cubicBezTo>
                  <a:lnTo>
                    <a:pt x="76922" y="23270"/>
                  </a:lnTo>
                  <a:cubicBezTo>
                    <a:pt x="76903" y="23178"/>
                    <a:pt x="76903" y="23066"/>
                    <a:pt x="76903" y="22973"/>
                  </a:cubicBezTo>
                  <a:cubicBezTo>
                    <a:pt x="76885" y="22861"/>
                    <a:pt x="76866" y="22769"/>
                    <a:pt x="76848" y="22658"/>
                  </a:cubicBezTo>
                  <a:cubicBezTo>
                    <a:pt x="76829" y="22453"/>
                    <a:pt x="76791" y="22249"/>
                    <a:pt x="76774" y="22044"/>
                  </a:cubicBezTo>
                  <a:lnTo>
                    <a:pt x="76754" y="21895"/>
                  </a:lnTo>
                  <a:lnTo>
                    <a:pt x="76736" y="21821"/>
                  </a:lnTo>
                  <a:lnTo>
                    <a:pt x="76736" y="21803"/>
                  </a:lnTo>
                  <a:lnTo>
                    <a:pt x="76736" y="21766"/>
                  </a:lnTo>
                  <a:lnTo>
                    <a:pt x="76717" y="21729"/>
                  </a:lnTo>
                  <a:cubicBezTo>
                    <a:pt x="76699" y="21618"/>
                    <a:pt x="76643" y="21524"/>
                    <a:pt x="76606" y="21413"/>
                  </a:cubicBezTo>
                  <a:cubicBezTo>
                    <a:pt x="76420" y="21041"/>
                    <a:pt x="76179" y="20689"/>
                    <a:pt x="75937" y="20355"/>
                  </a:cubicBezTo>
                  <a:cubicBezTo>
                    <a:pt x="75789" y="20169"/>
                    <a:pt x="75659" y="19983"/>
                    <a:pt x="75511" y="19798"/>
                  </a:cubicBezTo>
                  <a:cubicBezTo>
                    <a:pt x="75585" y="19798"/>
                    <a:pt x="75677" y="19798"/>
                    <a:pt x="75771" y="19815"/>
                  </a:cubicBezTo>
                  <a:cubicBezTo>
                    <a:pt x="76514" y="19815"/>
                    <a:pt x="76420" y="19370"/>
                    <a:pt x="75808" y="19018"/>
                  </a:cubicBezTo>
                  <a:cubicBezTo>
                    <a:pt x="75659" y="18934"/>
                    <a:pt x="75497" y="18901"/>
                    <a:pt x="75336" y="18901"/>
                  </a:cubicBezTo>
                  <a:cubicBezTo>
                    <a:pt x="75176" y="18901"/>
                    <a:pt x="75018" y="18934"/>
                    <a:pt x="74879" y="18981"/>
                  </a:cubicBezTo>
                  <a:cubicBezTo>
                    <a:pt x="74954" y="18813"/>
                    <a:pt x="75009" y="18609"/>
                    <a:pt x="74916" y="18386"/>
                  </a:cubicBezTo>
                  <a:cubicBezTo>
                    <a:pt x="74838" y="18177"/>
                    <a:pt x="74621" y="18069"/>
                    <a:pt x="74421" y="18069"/>
                  </a:cubicBezTo>
                  <a:cubicBezTo>
                    <a:pt x="74338" y="18069"/>
                    <a:pt x="74257" y="18088"/>
                    <a:pt x="74191" y="18126"/>
                  </a:cubicBezTo>
                  <a:cubicBezTo>
                    <a:pt x="74174" y="18126"/>
                    <a:pt x="74154" y="18144"/>
                    <a:pt x="74136" y="18163"/>
                  </a:cubicBezTo>
                  <a:cubicBezTo>
                    <a:pt x="74025" y="18033"/>
                    <a:pt x="73914" y="17903"/>
                    <a:pt x="73802" y="17792"/>
                  </a:cubicBezTo>
                  <a:cubicBezTo>
                    <a:pt x="73394" y="17327"/>
                    <a:pt x="73022" y="16938"/>
                    <a:pt x="72780" y="16678"/>
                  </a:cubicBezTo>
                  <a:cubicBezTo>
                    <a:pt x="72762" y="16658"/>
                    <a:pt x="72725" y="16641"/>
                    <a:pt x="72706" y="16603"/>
                  </a:cubicBezTo>
                  <a:cubicBezTo>
                    <a:pt x="72762" y="16584"/>
                    <a:pt x="72799" y="16547"/>
                    <a:pt x="72854" y="16529"/>
                  </a:cubicBezTo>
                  <a:cubicBezTo>
                    <a:pt x="72891" y="16510"/>
                    <a:pt x="72911" y="16492"/>
                    <a:pt x="72911" y="16455"/>
                  </a:cubicBezTo>
                  <a:cubicBezTo>
                    <a:pt x="73040" y="16492"/>
                    <a:pt x="73189" y="16510"/>
                    <a:pt x="73319" y="16547"/>
                  </a:cubicBezTo>
                  <a:cubicBezTo>
                    <a:pt x="73746" y="16641"/>
                    <a:pt x="74154" y="16752"/>
                    <a:pt x="74582" y="16863"/>
                  </a:cubicBezTo>
                  <a:cubicBezTo>
                    <a:pt x="74786" y="16918"/>
                    <a:pt x="74991" y="16956"/>
                    <a:pt x="75194" y="17012"/>
                  </a:cubicBezTo>
                  <a:cubicBezTo>
                    <a:pt x="75399" y="17086"/>
                    <a:pt x="75603" y="17141"/>
                    <a:pt x="75808" y="17198"/>
                  </a:cubicBezTo>
                  <a:cubicBezTo>
                    <a:pt x="77423" y="17681"/>
                    <a:pt x="78983" y="18238"/>
                    <a:pt x="80431" y="18943"/>
                  </a:cubicBezTo>
                  <a:cubicBezTo>
                    <a:pt x="80840" y="19129"/>
                    <a:pt x="81248" y="19333"/>
                    <a:pt x="81620" y="19575"/>
                  </a:cubicBezTo>
                  <a:cubicBezTo>
                    <a:pt x="80896" y="19221"/>
                    <a:pt x="80191" y="18850"/>
                    <a:pt x="79448" y="18516"/>
                  </a:cubicBezTo>
                  <a:lnTo>
                    <a:pt x="79448" y="18516"/>
                  </a:lnTo>
                  <a:lnTo>
                    <a:pt x="81731" y="19741"/>
                  </a:lnTo>
                  <a:lnTo>
                    <a:pt x="82493" y="20150"/>
                  </a:lnTo>
                  <a:cubicBezTo>
                    <a:pt x="82828" y="20410"/>
                    <a:pt x="83143" y="20670"/>
                    <a:pt x="83459" y="20930"/>
                  </a:cubicBezTo>
                  <a:cubicBezTo>
                    <a:pt x="83311" y="20986"/>
                    <a:pt x="83199" y="21078"/>
                    <a:pt x="83106" y="21190"/>
                  </a:cubicBezTo>
                  <a:cubicBezTo>
                    <a:pt x="83088" y="21060"/>
                    <a:pt x="83031" y="20893"/>
                    <a:pt x="82902" y="20800"/>
                  </a:cubicBezTo>
                  <a:cubicBezTo>
                    <a:pt x="82828" y="20744"/>
                    <a:pt x="82753" y="20726"/>
                    <a:pt x="82679" y="20726"/>
                  </a:cubicBezTo>
                  <a:cubicBezTo>
                    <a:pt x="82605" y="20726"/>
                    <a:pt x="82548" y="20744"/>
                    <a:pt x="82493" y="20763"/>
                  </a:cubicBezTo>
                  <a:cubicBezTo>
                    <a:pt x="82474" y="20781"/>
                    <a:pt x="82437" y="20800"/>
                    <a:pt x="82400" y="20818"/>
                  </a:cubicBezTo>
                  <a:cubicBezTo>
                    <a:pt x="82345" y="20875"/>
                    <a:pt x="82308" y="20930"/>
                    <a:pt x="82308" y="21004"/>
                  </a:cubicBezTo>
                  <a:lnTo>
                    <a:pt x="82308" y="21060"/>
                  </a:lnTo>
                  <a:lnTo>
                    <a:pt x="82308" y="21098"/>
                  </a:lnTo>
                  <a:cubicBezTo>
                    <a:pt x="82326" y="21115"/>
                    <a:pt x="82326" y="21153"/>
                    <a:pt x="82345" y="21172"/>
                  </a:cubicBezTo>
                  <a:cubicBezTo>
                    <a:pt x="82437" y="21338"/>
                    <a:pt x="82586" y="21506"/>
                    <a:pt x="82734" y="21561"/>
                  </a:cubicBezTo>
                  <a:cubicBezTo>
                    <a:pt x="82623" y="21635"/>
                    <a:pt x="82511" y="21729"/>
                    <a:pt x="82382" y="21784"/>
                  </a:cubicBezTo>
                  <a:cubicBezTo>
                    <a:pt x="82159" y="21895"/>
                    <a:pt x="82697" y="22323"/>
                    <a:pt x="83068" y="22378"/>
                  </a:cubicBezTo>
                  <a:cubicBezTo>
                    <a:pt x="83077" y="22379"/>
                    <a:pt x="83086" y="22380"/>
                    <a:pt x="83094" y="22380"/>
                  </a:cubicBezTo>
                  <a:cubicBezTo>
                    <a:pt x="83261" y="22380"/>
                    <a:pt x="83328" y="22201"/>
                    <a:pt x="83328" y="21989"/>
                  </a:cubicBezTo>
                  <a:cubicBezTo>
                    <a:pt x="83496" y="22138"/>
                    <a:pt x="83719" y="22249"/>
                    <a:pt x="83868" y="22267"/>
                  </a:cubicBezTo>
                  <a:cubicBezTo>
                    <a:pt x="83879" y="22268"/>
                    <a:pt x="83891" y="22268"/>
                    <a:pt x="83902" y="22268"/>
                  </a:cubicBezTo>
                  <a:cubicBezTo>
                    <a:pt x="84108" y="22268"/>
                    <a:pt x="84260" y="22105"/>
                    <a:pt x="84313" y="21858"/>
                  </a:cubicBezTo>
                  <a:cubicBezTo>
                    <a:pt x="84351" y="21692"/>
                    <a:pt x="83923" y="21598"/>
                    <a:pt x="83626" y="21561"/>
                  </a:cubicBezTo>
                  <a:cubicBezTo>
                    <a:pt x="83737" y="21506"/>
                    <a:pt x="83848" y="21450"/>
                    <a:pt x="83979" y="21375"/>
                  </a:cubicBezTo>
                  <a:lnTo>
                    <a:pt x="83997" y="21375"/>
                  </a:lnTo>
                  <a:cubicBezTo>
                    <a:pt x="84091" y="21450"/>
                    <a:pt x="84183" y="21524"/>
                    <a:pt x="84257" y="21598"/>
                  </a:cubicBezTo>
                  <a:cubicBezTo>
                    <a:pt x="84554" y="21840"/>
                    <a:pt x="84814" y="22100"/>
                    <a:pt x="85093" y="22360"/>
                  </a:cubicBezTo>
                  <a:cubicBezTo>
                    <a:pt x="85223" y="22490"/>
                    <a:pt x="85353" y="22638"/>
                    <a:pt x="85483" y="22769"/>
                  </a:cubicBezTo>
                  <a:cubicBezTo>
                    <a:pt x="85594" y="22898"/>
                    <a:pt x="85725" y="23029"/>
                    <a:pt x="85854" y="23158"/>
                  </a:cubicBezTo>
                  <a:cubicBezTo>
                    <a:pt x="86337" y="23715"/>
                    <a:pt x="86783" y="24273"/>
                    <a:pt x="87173" y="24849"/>
                  </a:cubicBezTo>
                  <a:cubicBezTo>
                    <a:pt x="87953" y="26018"/>
                    <a:pt x="88548" y="27244"/>
                    <a:pt x="88919" y="28452"/>
                  </a:cubicBezTo>
                  <a:cubicBezTo>
                    <a:pt x="88993" y="28600"/>
                    <a:pt x="89031" y="28767"/>
                    <a:pt x="89068" y="28915"/>
                  </a:cubicBezTo>
                  <a:lnTo>
                    <a:pt x="89068" y="28935"/>
                  </a:lnTo>
                  <a:cubicBezTo>
                    <a:pt x="89063" y="28934"/>
                    <a:pt x="89059" y="28934"/>
                    <a:pt x="89055" y="28934"/>
                  </a:cubicBezTo>
                  <a:cubicBezTo>
                    <a:pt x="88758" y="28934"/>
                    <a:pt x="89016" y="29626"/>
                    <a:pt x="89345" y="29992"/>
                  </a:cubicBezTo>
                  <a:cubicBezTo>
                    <a:pt x="89345" y="30086"/>
                    <a:pt x="89365" y="30178"/>
                    <a:pt x="89383" y="30272"/>
                  </a:cubicBezTo>
                  <a:cubicBezTo>
                    <a:pt x="89420" y="30512"/>
                    <a:pt x="89476" y="30755"/>
                    <a:pt x="89513" y="30977"/>
                  </a:cubicBezTo>
                  <a:cubicBezTo>
                    <a:pt x="89480" y="30956"/>
                    <a:pt x="89428" y="30947"/>
                    <a:pt x="89366" y="30947"/>
                  </a:cubicBezTo>
                  <a:cubicBezTo>
                    <a:pt x="89153" y="30947"/>
                    <a:pt x="88817" y="31061"/>
                    <a:pt x="88659" y="31218"/>
                  </a:cubicBezTo>
                  <a:cubicBezTo>
                    <a:pt x="88548" y="31292"/>
                    <a:pt x="88585" y="31423"/>
                    <a:pt x="88659" y="31535"/>
                  </a:cubicBezTo>
                  <a:cubicBezTo>
                    <a:pt x="88696" y="31572"/>
                    <a:pt x="88714" y="31609"/>
                    <a:pt x="88771" y="31646"/>
                  </a:cubicBezTo>
                  <a:cubicBezTo>
                    <a:pt x="88771" y="31646"/>
                    <a:pt x="88771" y="31664"/>
                    <a:pt x="88788" y="31664"/>
                  </a:cubicBezTo>
                  <a:cubicBezTo>
                    <a:pt x="88696" y="31683"/>
                    <a:pt x="88603" y="31701"/>
                    <a:pt x="88511" y="31738"/>
                  </a:cubicBezTo>
                  <a:cubicBezTo>
                    <a:pt x="88380" y="31775"/>
                    <a:pt x="88288" y="31832"/>
                    <a:pt x="88213" y="31887"/>
                  </a:cubicBezTo>
                  <a:cubicBezTo>
                    <a:pt x="88176" y="31943"/>
                    <a:pt x="88157" y="31980"/>
                    <a:pt x="88139" y="32035"/>
                  </a:cubicBezTo>
                  <a:cubicBezTo>
                    <a:pt x="88083" y="32166"/>
                    <a:pt x="88120" y="32352"/>
                    <a:pt x="88231" y="32500"/>
                  </a:cubicBezTo>
                  <a:cubicBezTo>
                    <a:pt x="88252" y="32524"/>
                    <a:pt x="88281" y="32535"/>
                    <a:pt x="88316" y="32535"/>
                  </a:cubicBezTo>
                  <a:cubicBezTo>
                    <a:pt x="88469" y="32535"/>
                    <a:pt x="88734" y="32332"/>
                    <a:pt x="88900" y="32166"/>
                  </a:cubicBezTo>
                  <a:lnTo>
                    <a:pt x="88900" y="32166"/>
                  </a:lnTo>
                  <a:cubicBezTo>
                    <a:pt x="88882" y="32277"/>
                    <a:pt x="88845" y="32407"/>
                    <a:pt x="88825" y="32555"/>
                  </a:cubicBezTo>
                  <a:cubicBezTo>
                    <a:pt x="88767" y="32838"/>
                    <a:pt x="88836" y="32967"/>
                    <a:pt x="88961" y="32967"/>
                  </a:cubicBezTo>
                  <a:cubicBezTo>
                    <a:pt x="89074" y="32967"/>
                    <a:pt x="89233" y="32861"/>
                    <a:pt x="89383" y="32667"/>
                  </a:cubicBezTo>
                  <a:cubicBezTo>
                    <a:pt x="89550" y="32481"/>
                    <a:pt x="89568" y="32221"/>
                    <a:pt x="89531" y="31998"/>
                  </a:cubicBezTo>
                  <a:lnTo>
                    <a:pt x="89531" y="31998"/>
                  </a:lnTo>
                  <a:cubicBezTo>
                    <a:pt x="89568" y="32035"/>
                    <a:pt x="89588" y="32055"/>
                    <a:pt x="89625" y="32055"/>
                  </a:cubicBezTo>
                  <a:cubicBezTo>
                    <a:pt x="89643" y="32184"/>
                    <a:pt x="89643" y="32315"/>
                    <a:pt x="89662" y="32444"/>
                  </a:cubicBezTo>
                  <a:lnTo>
                    <a:pt x="89680" y="32649"/>
                  </a:lnTo>
                  <a:lnTo>
                    <a:pt x="89680" y="32852"/>
                  </a:lnTo>
                  <a:lnTo>
                    <a:pt x="89680" y="33669"/>
                  </a:lnTo>
                  <a:cubicBezTo>
                    <a:pt x="89680" y="34134"/>
                    <a:pt x="89662" y="34580"/>
                    <a:pt x="89643" y="35007"/>
                  </a:cubicBezTo>
                  <a:lnTo>
                    <a:pt x="89625" y="35007"/>
                  </a:lnTo>
                  <a:cubicBezTo>
                    <a:pt x="89568" y="35026"/>
                    <a:pt x="89513" y="35100"/>
                    <a:pt x="89476" y="35212"/>
                  </a:cubicBezTo>
                  <a:cubicBezTo>
                    <a:pt x="89420" y="35341"/>
                    <a:pt x="89402" y="35509"/>
                    <a:pt x="89402" y="35675"/>
                  </a:cubicBezTo>
                  <a:lnTo>
                    <a:pt x="89402" y="35749"/>
                  </a:lnTo>
                  <a:cubicBezTo>
                    <a:pt x="89420" y="35806"/>
                    <a:pt x="89420" y="35861"/>
                    <a:pt x="89439" y="35898"/>
                  </a:cubicBezTo>
                  <a:cubicBezTo>
                    <a:pt x="89457" y="35992"/>
                    <a:pt x="89513" y="36029"/>
                    <a:pt x="89605" y="36029"/>
                  </a:cubicBezTo>
                  <a:cubicBezTo>
                    <a:pt x="89568" y="36715"/>
                    <a:pt x="89531" y="37347"/>
                    <a:pt x="89494" y="37923"/>
                  </a:cubicBezTo>
                  <a:cubicBezTo>
                    <a:pt x="89457" y="38814"/>
                    <a:pt x="89402" y="39594"/>
                    <a:pt x="89328" y="40263"/>
                  </a:cubicBezTo>
                  <a:cubicBezTo>
                    <a:pt x="89308" y="40114"/>
                    <a:pt x="89216" y="39966"/>
                    <a:pt x="89068" y="39892"/>
                  </a:cubicBezTo>
                  <a:cubicBezTo>
                    <a:pt x="88945" y="39816"/>
                    <a:pt x="88832" y="39779"/>
                    <a:pt x="88749" y="39779"/>
                  </a:cubicBezTo>
                  <a:cubicBezTo>
                    <a:pt x="88605" y="39779"/>
                    <a:pt x="88548" y="39891"/>
                    <a:pt x="88677" y="40114"/>
                  </a:cubicBezTo>
                  <a:cubicBezTo>
                    <a:pt x="88733" y="40206"/>
                    <a:pt x="88788" y="40300"/>
                    <a:pt x="88845" y="40355"/>
                  </a:cubicBezTo>
                  <a:cubicBezTo>
                    <a:pt x="88708" y="40306"/>
                    <a:pt x="88515" y="40248"/>
                    <a:pt x="88389" y="40248"/>
                  </a:cubicBezTo>
                  <a:cubicBezTo>
                    <a:pt x="88326" y="40248"/>
                    <a:pt x="88281" y="40263"/>
                    <a:pt x="88268" y="40300"/>
                  </a:cubicBezTo>
                  <a:cubicBezTo>
                    <a:pt x="88194" y="40486"/>
                    <a:pt x="88231" y="40652"/>
                    <a:pt x="88399" y="40726"/>
                  </a:cubicBezTo>
                  <a:cubicBezTo>
                    <a:pt x="88450" y="40758"/>
                    <a:pt x="88535" y="40772"/>
                    <a:pt x="88633" y="40772"/>
                  </a:cubicBezTo>
                  <a:cubicBezTo>
                    <a:pt x="88709" y="40772"/>
                    <a:pt x="88792" y="40763"/>
                    <a:pt x="88873" y="40748"/>
                  </a:cubicBezTo>
                  <a:lnTo>
                    <a:pt x="88873" y="40748"/>
                  </a:lnTo>
                  <a:cubicBezTo>
                    <a:pt x="88863" y="40752"/>
                    <a:pt x="88863" y="40764"/>
                    <a:pt x="88863" y="40764"/>
                  </a:cubicBezTo>
                  <a:cubicBezTo>
                    <a:pt x="88788" y="40894"/>
                    <a:pt x="88751" y="41043"/>
                    <a:pt x="88882" y="41098"/>
                  </a:cubicBezTo>
                  <a:cubicBezTo>
                    <a:pt x="88974" y="41135"/>
                    <a:pt x="89123" y="41135"/>
                    <a:pt x="89253" y="41135"/>
                  </a:cubicBezTo>
                  <a:cubicBezTo>
                    <a:pt x="89234" y="41340"/>
                    <a:pt x="89197" y="41544"/>
                    <a:pt x="89179" y="41729"/>
                  </a:cubicBezTo>
                  <a:cubicBezTo>
                    <a:pt x="89123" y="42157"/>
                    <a:pt x="89068" y="42491"/>
                    <a:pt x="89011" y="42714"/>
                  </a:cubicBezTo>
                  <a:cubicBezTo>
                    <a:pt x="89068" y="42491"/>
                    <a:pt x="89123" y="42175"/>
                    <a:pt x="89197" y="41729"/>
                  </a:cubicBezTo>
                  <a:cubicBezTo>
                    <a:pt x="89216" y="41544"/>
                    <a:pt x="89234" y="41340"/>
                    <a:pt x="89271" y="41135"/>
                  </a:cubicBezTo>
                  <a:cubicBezTo>
                    <a:pt x="89345" y="41117"/>
                    <a:pt x="89420" y="41117"/>
                    <a:pt x="89476" y="41098"/>
                  </a:cubicBezTo>
                  <a:cubicBezTo>
                    <a:pt x="89494" y="41080"/>
                    <a:pt x="89531" y="41061"/>
                    <a:pt x="89550" y="41061"/>
                  </a:cubicBezTo>
                  <a:cubicBezTo>
                    <a:pt x="89588" y="41024"/>
                    <a:pt x="89605" y="40986"/>
                    <a:pt x="89588" y="40949"/>
                  </a:cubicBezTo>
                  <a:cubicBezTo>
                    <a:pt x="89531" y="40894"/>
                    <a:pt x="89513" y="40838"/>
                    <a:pt x="89476" y="40764"/>
                  </a:cubicBezTo>
                  <a:cubicBezTo>
                    <a:pt x="89457" y="40726"/>
                    <a:pt x="89457" y="40709"/>
                    <a:pt x="89439" y="40671"/>
                  </a:cubicBezTo>
                  <a:lnTo>
                    <a:pt x="89439" y="40671"/>
                  </a:lnTo>
                  <a:cubicBezTo>
                    <a:pt x="89467" y="40679"/>
                    <a:pt x="89495" y="40683"/>
                    <a:pt x="89524" y="40683"/>
                  </a:cubicBezTo>
                  <a:cubicBezTo>
                    <a:pt x="89631" y="40683"/>
                    <a:pt x="89748" y="40633"/>
                    <a:pt x="89865" y="40560"/>
                  </a:cubicBezTo>
                  <a:cubicBezTo>
                    <a:pt x="89885" y="40560"/>
                    <a:pt x="89922" y="40523"/>
                    <a:pt x="89940" y="40504"/>
                  </a:cubicBezTo>
                  <a:cubicBezTo>
                    <a:pt x="89959" y="40466"/>
                    <a:pt x="89977" y="40411"/>
                    <a:pt x="89977" y="40355"/>
                  </a:cubicBezTo>
                  <a:cubicBezTo>
                    <a:pt x="89959" y="40300"/>
                    <a:pt x="89940" y="40263"/>
                    <a:pt x="89885" y="40206"/>
                  </a:cubicBezTo>
                  <a:cubicBezTo>
                    <a:pt x="89838" y="40161"/>
                    <a:pt x="89767" y="40128"/>
                    <a:pt x="89691" y="40128"/>
                  </a:cubicBezTo>
                  <a:cubicBezTo>
                    <a:pt x="89675" y="40128"/>
                    <a:pt x="89659" y="40129"/>
                    <a:pt x="89643" y="40132"/>
                  </a:cubicBezTo>
                  <a:cubicBezTo>
                    <a:pt x="89513" y="40151"/>
                    <a:pt x="89420" y="40226"/>
                    <a:pt x="89345" y="40300"/>
                  </a:cubicBezTo>
                  <a:cubicBezTo>
                    <a:pt x="89420" y="39632"/>
                    <a:pt x="89476" y="38832"/>
                    <a:pt x="89550" y="37941"/>
                  </a:cubicBezTo>
                  <a:cubicBezTo>
                    <a:pt x="89588" y="37347"/>
                    <a:pt x="89625" y="36715"/>
                    <a:pt x="89662" y="36029"/>
                  </a:cubicBezTo>
                  <a:cubicBezTo>
                    <a:pt x="89736" y="36029"/>
                    <a:pt x="89810" y="36009"/>
                    <a:pt x="89903" y="35972"/>
                  </a:cubicBezTo>
                  <a:lnTo>
                    <a:pt x="89903" y="35972"/>
                  </a:lnTo>
                  <a:cubicBezTo>
                    <a:pt x="89828" y="36195"/>
                    <a:pt x="89828" y="36437"/>
                    <a:pt x="89865" y="36586"/>
                  </a:cubicBezTo>
                  <a:cubicBezTo>
                    <a:pt x="89925" y="36750"/>
                    <a:pt x="90095" y="36843"/>
                    <a:pt x="90284" y="36843"/>
                  </a:cubicBezTo>
                  <a:cubicBezTo>
                    <a:pt x="90330" y="36843"/>
                    <a:pt x="90376" y="36837"/>
                    <a:pt x="90423" y="36827"/>
                  </a:cubicBezTo>
                  <a:cubicBezTo>
                    <a:pt x="90590" y="36789"/>
                    <a:pt x="90497" y="36363"/>
                    <a:pt x="90423" y="36084"/>
                  </a:cubicBezTo>
                  <a:lnTo>
                    <a:pt x="90423" y="36084"/>
                  </a:lnTo>
                  <a:cubicBezTo>
                    <a:pt x="90497" y="36158"/>
                    <a:pt x="90608" y="36232"/>
                    <a:pt x="90720" y="36307"/>
                  </a:cubicBezTo>
                  <a:cubicBezTo>
                    <a:pt x="90849" y="36403"/>
                    <a:pt x="90952" y="36446"/>
                    <a:pt x="91027" y="36446"/>
                  </a:cubicBezTo>
                  <a:cubicBezTo>
                    <a:pt x="91212" y="36446"/>
                    <a:pt x="91232" y="36191"/>
                    <a:pt x="91073" y="35861"/>
                  </a:cubicBezTo>
                  <a:cubicBezTo>
                    <a:pt x="90962" y="35638"/>
                    <a:pt x="90739" y="35509"/>
                    <a:pt x="90534" y="35434"/>
                  </a:cubicBezTo>
                  <a:cubicBezTo>
                    <a:pt x="90645" y="35378"/>
                    <a:pt x="90776" y="35267"/>
                    <a:pt x="90813" y="35100"/>
                  </a:cubicBezTo>
                  <a:cubicBezTo>
                    <a:pt x="90867" y="34844"/>
                    <a:pt x="90649" y="34618"/>
                    <a:pt x="90446" y="34618"/>
                  </a:cubicBezTo>
                  <a:cubicBezTo>
                    <a:pt x="90369" y="34618"/>
                    <a:pt x="90294" y="34651"/>
                    <a:pt x="90237" y="34729"/>
                  </a:cubicBezTo>
                  <a:cubicBezTo>
                    <a:pt x="90125" y="34895"/>
                    <a:pt x="90033" y="35100"/>
                    <a:pt x="90051" y="35267"/>
                  </a:cubicBezTo>
                  <a:cubicBezTo>
                    <a:pt x="89940" y="35192"/>
                    <a:pt x="89810" y="35118"/>
                    <a:pt x="89699" y="35044"/>
                  </a:cubicBezTo>
                  <a:cubicBezTo>
                    <a:pt x="89736" y="34598"/>
                    <a:pt x="89754" y="34152"/>
                    <a:pt x="89754" y="33669"/>
                  </a:cubicBezTo>
                  <a:lnTo>
                    <a:pt x="89754" y="32852"/>
                  </a:lnTo>
                  <a:lnTo>
                    <a:pt x="89754" y="32649"/>
                  </a:lnTo>
                  <a:lnTo>
                    <a:pt x="89736" y="32426"/>
                  </a:lnTo>
                  <a:cubicBezTo>
                    <a:pt x="89736" y="32332"/>
                    <a:pt x="89717" y="32203"/>
                    <a:pt x="89717" y="32092"/>
                  </a:cubicBezTo>
                  <a:lnTo>
                    <a:pt x="89717" y="32092"/>
                  </a:lnTo>
                  <a:cubicBezTo>
                    <a:pt x="89760" y="32113"/>
                    <a:pt x="89803" y="32122"/>
                    <a:pt x="89850" y="32122"/>
                  </a:cubicBezTo>
                  <a:cubicBezTo>
                    <a:pt x="89884" y="32122"/>
                    <a:pt x="89920" y="32118"/>
                    <a:pt x="89959" y="32110"/>
                  </a:cubicBezTo>
                  <a:cubicBezTo>
                    <a:pt x="90311" y="32035"/>
                    <a:pt x="90385" y="31515"/>
                    <a:pt x="90051" y="31441"/>
                  </a:cubicBezTo>
                  <a:cubicBezTo>
                    <a:pt x="89976" y="31431"/>
                    <a:pt x="89894" y="31420"/>
                    <a:pt x="89817" y="31420"/>
                  </a:cubicBezTo>
                  <a:cubicBezTo>
                    <a:pt x="89762" y="31420"/>
                    <a:pt x="89709" y="31425"/>
                    <a:pt x="89662" y="31441"/>
                  </a:cubicBezTo>
                  <a:cubicBezTo>
                    <a:pt x="89643" y="31330"/>
                    <a:pt x="89643" y="31237"/>
                    <a:pt x="89625" y="31144"/>
                  </a:cubicBezTo>
                  <a:cubicBezTo>
                    <a:pt x="89588" y="30847"/>
                    <a:pt x="89531" y="30550"/>
                    <a:pt x="89476" y="30252"/>
                  </a:cubicBezTo>
                  <a:cubicBezTo>
                    <a:pt x="89476" y="30197"/>
                    <a:pt x="89457" y="30141"/>
                    <a:pt x="89457" y="30104"/>
                  </a:cubicBezTo>
                  <a:lnTo>
                    <a:pt x="89457" y="30104"/>
                  </a:lnTo>
                  <a:cubicBezTo>
                    <a:pt x="89506" y="30135"/>
                    <a:pt x="89555" y="30149"/>
                    <a:pt x="89603" y="30149"/>
                  </a:cubicBezTo>
                  <a:cubicBezTo>
                    <a:pt x="89757" y="30149"/>
                    <a:pt x="89906" y="30005"/>
                    <a:pt x="90033" y="29807"/>
                  </a:cubicBezTo>
                  <a:cubicBezTo>
                    <a:pt x="90125" y="30104"/>
                    <a:pt x="90293" y="30401"/>
                    <a:pt x="90460" y="30512"/>
                  </a:cubicBezTo>
                  <a:cubicBezTo>
                    <a:pt x="90549" y="30576"/>
                    <a:pt x="90637" y="30605"/>
                    <a:pt x="90732" y="30605"/>
                  </a:cubicBezTo>
                  <a:cubicBezTo>
                    <a:pt x="90776" y="30605"/>
                    <a:pt x="90821" y="30599"/>
                    <a:pt x="90868" y="30587"/>
                  </a:cubicBezTo>
                  <a:cubicBezTo>
                    <a:pt x="90943" y="30587"/>
                    <a:pt x="90999" y="30550"/>
                    <a:pt x="91073" y="30512"/>
                  </a:cubicBezTo>
                  <a:cubicBezTo>
                    <a:pt x="91148" y="30475"/>
                    <a:pt x="91203" y="30420"/>
                    <a:pt x="91259" y="30346"/>
                  </a:cubicBezTo>
                  <a:cubicBezTo>
                    <a:pt x="91425" y="30178"/>
                    <a:pt x="90980" y="29770"/>
                    <a:pt x="90665" y="29529"/>
                  </a:cubicBezTo>
                  <a:lnTo>
                    <a:pt x="90665" y="29529"/>
                  </a:lnTo>
                  <a:cubicBezTo>
                    <a:pt x="90831" y="29547"/>
                    <a:pt x="90999" y="29547"/>
                    <a:pt x="91185" y="29566"/>
                  </a:cubicBezTo>
                  <a:cubicBezTo>
                    <a:pt x="91333" y="29566"/>
                    <a:pt x="91445" y="29547"/>
                    <a:pt x="91519" y="29529"/>
                  </a:cubicBezTo>
                  <a:cubicBezTo>
                    <a:pt x="91574" y="29510"/>
                    <a:pt x="91630" y="29472"/>
                    <a:pt x="91648" y="29455"/>
                  </a:cubicBezTo>
                  <a:cubicBezTo>
                    <a:pt x="91685" y="29417"/>
                    <a:pt x="91705" y="29398"/>
                    <a:pt x="91723" y="29361"/>
                  </a:cubicBezTo>
                  <a:lnTo>
                    <a:pt x="91723" y="29306"/>
                  </a:lnTo>
                  <a:cubicBezTo>
                    <a:pt x="91723" y="29287"/>
                    <a:pt x="91723" y="29269"/>
                    <a:pt x="91705" y="29250"/>
                  </a:cubicBezTo>
                  <a:cubicBezTo>
                    <a:pt x="91685" y="29157"/>
                    <a:pt x="91611" y="29064"/>
                    <a:pt x="91519" y="28972"/>
                  </a:cubicBezTo>
                  <a:cubicBezTo>
                    <a:pt x="91463" y="28935"/>
                    <a:pt x="91408" y="28878"/>
                    <a:pt x="91333" y="28841"/>
                  </a:cubicBezTo>
                  <a:cubicBezTo>
                    <a:pt x="91296" y="28823"/>
                    <a:pt x="91259" y="28804"/>
                    <a:pt x="91222" y="28767"/>
                  </a:cubicBezTo>
                  <a:cubicBezTo>
                    <a:pt x="91084" y="28698"/>
                    <a:pt x="90926" y="28660"/>
                    <a:pt x="90770" y="28660"/>
                  </a:cubicBezTo>
                  <a:cubicBezTo>
                    <a:pt x="90716" y="28660"/>
                    <a:pt x="90661" y="28665"/>
                    <a:pt x="90608" y="28675"/>
                  </a:cubicBezTo>
                  <a:cubicBezTo>
                    <a:pt x="90516" y="28675"/>
                    <a:pt x="90405" y="28712"/>
                    <a:pt x="90311" y="28730"/>
                  </a:cubicBezTo>
                  <a:cubicBezTo>
                    <a:pt x="90385" y="28563"/>
                    <a:pt x="90442" y="28358"/>
                    <a:pt x="90348" y="28135"/>
                  </a:cubicBezTo>
                  <a:cubicBezTo>
                    <a:pt x="90258" y="27919"/>
                    <a:pt x="90042" y="27813"/>
                    <a:pt x="89843" y="27813"/>
                  </a:cubicBezTo>
                  <a:cubicBezTo>
                    <a:pt x="89631" y="27813"/>
                    <a:pt x="89439" y="27933"/>
                    <a:pt x="89439" y="28172"/>
                  </a:cubicBezTo>
                  <a:cubicBezTo>
                    <a:pt x="89439" y="28452"/>
                    <a:pt x="89476" y="28749"/>
                    <a:pt x="89625" y="28915"/>
                  </a:cubicBezTo>
                  <a:lnTo>
                    <a:pt x="89588" y="28915"/>
                  </a:lnTo>
                  <a:cubicBezTo>
                    <a:pt x="89494" y="28915"/>
                    <a:pt x="89420" y="28915"/>
                    <a:pt x="89328" y="28935"/>
                  </a:cubicBezTo>
                  <a:lnTo>
                    <a:pt x="89179" y="28935"/>
                  </a:lnTo>
                  <a:lnTo>
                    <a:pt x="89179" y="28878"/>
                  </a:lnTo>
                  <a:cubicBezTo>
                    <a:pt x="89123" y="28730"/>
                    <a:pt x="89085" y="28581"/>
                    <a:pt x="89031" y="28432"/>
                  </a:cubicBezTo>
                  <a:cubicBezTo>
                    <a:pt x="88937" y="28117"/>
                    <a:pt x="88825" y="27820"/>
                    <a:pt x="88714" y="27504"/>
                  </a:cubicBezTo>
                  <a:cubicBezTo>
                    <a:pt x="88585" y="27189"/>
                    <a:pt x="88436" y="26892"/>
                    <a:pt x="88305" y="26575"/>
                  </a:cubicBezTo>
                  <a:cubicBezTo>
                    <a:pt x="88008" y="25981"/>
                    <a:pt x="87674" y="25369"/>
                    <a:pt x="87266" y="24793"/>
                  </a:cubicBezTo>
                  <a:cubicBezTo>
                    <a:pt x="86894" y="24198"/>
                    <a:pt x="86431" y="23623"/>
                    <a:pt x="85948" y="23066"/>
                  </a:cubicBezTo>
                  <a:cubicBezTo>
                    <a:pt x="85836" y="22935"/>
                    <a:pt x="85706" y="22806"/>
                    <a:pt x="85576" y="22675"/>
                  </a:cubicBezTo>
                  <a:lnTo>
                    <a:pt x="85576" y="22675"/>
                  </a:lnTo>
                  <a:cubicBezTo>
                    <a:pt x="85780" y="22806"/>
                    <a:pt x="86077" y="23010"/>
                    <a:pt x="86486" y="23289"/>
                  </a:cubicBezTo>
                  <a:cubicBezTo>
                    <a:pt x="87228" y="23790"/>
                    <a:pt x="88268" y="24478"/>
                    <a:pt x="89550" y="25275"/>
                  </a:cubicBezTo>
                  <a:cubicBezTo>
                    <a:pt x="90182" y="25666"/>
                    <a:pt x="90888" y="26092"/>
                    <a:pt x="91630" y="26520"/>
                  </a:cubicBezTo>
                  <a:cubicBezTo>
                    <a:pt x="92391" y="26947"/>
                    <a:pt x="93190" y="27392"/>
                    <a:pt x="94045" y="27764"/>
                  </a:cubicBezTo>
                  <a:cubicBezTo>
                    <a:pt x="94156" y="27820"/>
                    <a:pt x="94268" y="27857"/>
                    <a:pt x="94379" y="27912"/>
                  </a:cubicBezTo>
                  <a:cubicBezTo>
                    <a:pt x="94458" y="27944"/>
                    <a:pt x="94538" y="27976"/>
                    <a:pt x="94630" y="28008"/>
                  </a:cubicBezTo>
                  <a:lnTo>
                    <a:pt x="94630" y="28008"/>
                  </a:lnTo>
                  <a:cubicBezTo>
                    <a:pt x="94541" y="28037"/>
                    <a:pt x="94470" y="28235"/>
                    <a:pt x="94434" y="28432"/>
                  </a:cubicBezTo>
                  <a:cubicBezTo>
                    <a:pt x="94416" y="28489"/>
                    <a:pt x="94416" y="28544"/>
                    <a:pt x="94416" y="28600"/>
                  </a:cubicBezTo>
                  <a:lnTo>
                    <a:pt x="94416" y="28675"/>
                  </a:lnTo>
                  <a:lnTo>
                    <a:pt x="94416" y="28767"/>
                  </a:lnTo>
                  <a:cubicBezTo>
                    <a:pt x="94416" y="28804"/>
                    <a:pt x="94434" y="28860"/>
                    <a:pt x="94453" y="28897"/>
                  </a:cubicBezTo>
                  <a:cubicBezTo>
                    <a:pt x="94484" y="29000"/>
                    <a:pt x="94559" y="29040"/>
                    <a:pt x="94655" y="29040"/>
                  </a:cubicBezTo>
                  <a:cubicBezTo>
                    <a:pt x="94734" y="29040"/>
                    <a:pt x="94825" y="29013"/>
                    <a:pt x="94917" y="28972"/>
                  </a:cubicBezTo>
                  <a:lnTo>
                    <a:pt x="94917" y="28972"/>
                  </a:lnTo>
                  <a:cubicBezTo>
                    <a:pt x="94843" y="29195"/>
                    <a:pt x="94843" y="29435"/>
                    <a:pt x="94880" y="29584"/>
                  </a:cubicBezTo>
                  <a:cubicBezTo>
                    <a:pt x="94917" y="29695"/>
                    <a:pt x="94991" y="29770"/>
                    <a:pt x="95103" y="29807"/>
                  </a:cubicBezTo>
                  <a:cubicBezTo>
                    <a:pt x="95161" y="29830"/>
                    <a:pt x="95226" y="29846"/>
                    <a:pt x="95298" y="29846"/>
                  </a:cubicBezTo>
                  <a:cubicBezTo>
                    <a:pt x="95342" y="29846"/>
                    <a:pt x="95388" y="29840"/>
                    <a:pt x="95437" y="29826"/>
                  </a:cubicBezTo>
                  <a:cubicBezTo>
                    <a:pt x="95605" y="29789"/>
                    <a:pt x="95511" y="29361"/>
                    <a:pt x="95437" y="29083"/>
                  </a:cubicBezTo>
                  <a:lnTo>
                    <a:pt x="95437" y="29083"/>
                  </a:lnTo>
                  <a:cubicBezTo>
                    <a:pt x="95511" y="29157"/>
                    <a:pt x="95605" y="29232"/>
                    <a:pt x="95734" y="29324"/>
                  </a:cubicBezTo>
                  <a:cubicBezTo>
                    <a:pt x="95845" y="29398"/>
                    <a:pt x="95939" y="29435"/>
                    <a:pt x="96013" y="29455"/>
                  </a:cubicBezTo>
                  <a:cubicBezTo>
                    <a:pt x="96068" y="29455"/>
                    <a:pt x="96105" y="29435"/>
                    <a:pt x="96125" y="29417"/>
                  </a:cubicBezTo>
                  <a:cubicBezTo>
                    <a:pt x="96162" y="29398"/>
                    <a:pt x="96162" y="29380"/>
                    <a:pt x="96180" y="29343"/>
                  </a:cubicBezTo>
                  <a:cubicBezTo>
                    <a:pt x="96180" y="29306"/>
                    <a:pt x="96199" y="29287"/>
                    <a:pt x="96199" y="29232"/>
                  </a:cubicBezTo>
                  <a:cubicBezTo>
                    <a:pt x="96199" y="29138"/>
                    <a:pt x="96162" y="29009"/>
                    <a:pt x="96088" y="28860"/>
                  </a:cubicBezTo>
                  <a:cubicBezTo>
                    <a:pt x="96013" y="28712"/>
                    <a:pt x="95902" y="28600"/>
                    <a:pt x="95753" y="28526"/>
                  </a:cubicBezTo>
                  <a:cubicBezTo>
                    <a:pt x="95697" y="28489"/>
                    <a:pt x="95623" y="28470"/>
                    <a:pt x="95548" y="28452"/>
                  </a:cubicBezTo>
                  <a:cubicBezTo>
                    <a:pt x="95605" y="28415"/>
                    <a:pt x="95660" y="28358"/>
                    <a:pt x="95716" y="28303"/>
                  </a:cubicBezTo>
                  <a:cubicBezTo>
                    <a:pt x="95865" y="28321"/>
                    <a:pt x="96013" y="28358"/>
                    <a:pt x="96143" y="28377"/>
                  </a:cubicBezTo>
                  <a:cubicBezTo>
                    <a:pt x="96385" y="28415"/>
                    <a:pt x="96645" y="28452"/>
                    <a:pt x="96885" y="28470"/>
                  </a:cubicBezTo>
                  <a:cubicBezTo>
                    <a:pt x="97397" y="28513"/>
                    <a:pt x="97908" y="28531"/>
                    <a:pt x="98423" y="28531"/>
                  </a:cubicBezTo>
                  <a:cubicBezTo>
                    <a:pt x="98787" y="28531"/>
                    <a:pt x="99153" y="28522"/>
                    <a:pt x="99522" y="28507"/>
                  </a:cubicBezTo>
                  <a:cubicBezTo>
                    <a:pt x="99606" y="28602"/>
                    <a:pt x="99871" y="28659"/>
                    <a:pt x="100128" y="28659"/>
                  </a:cubicBezTo>
                  <a:cubicBezTo>
                    <a:pt x="100274" y="28659"/>
                    <a:pt x="100418" y="28641"/>
                    <a:pt x="100525" y="28600"/>
                  </a:cubicBezTo>
                  <a:cubicBezTo>
                    <a:pt x="100600" y="28563"/>
                    <a:pt x="100637" y="28526"/>
                    <a:pt x="100656" y="28470"/>
                  </a:cubicBezTo>
                  <a:lnTo>
                    <a:pt x="100656" y="28432"/>
                  </a:lnTo>
                  <a:cubicBezTo>
                    <a:pt x="100897" y="28415"/>
                    <a:pt x="101139" y="28395"/>
                    <a:pt x="101380" y="28358"/>
                  </a:cubicBezTo>
                  <a:cubicBezTo>
                    <a:pt x="101417" y="28415"/>
                    <a:pt x="101454" y="28452"/>
                    <a:pt x="101510" y="28489"/>
                  </a:cubicBezTo>
                  <a:cubicBezTo>
                    <a:pt x="101699" y="28583"/>
                    <a:pt x="101887" y="28664"/>
                    <a:pt x="102054" y="28664"/>
                  </a:cubicBezTo>
                  <a:cubicBezTo>
                    <a:pt x="102084" y="28664"/>
                    <a:pt x="102113" y="28661"/>
                    <a:pt x="102142" y="28655"/>
                  </a:cubicBezTo>
                  <a:lnTo>
                    <a:pt x="102142" y="28655"/>
                  </a:lnTo>
                  <a:lnTo>
                    <a:pt x="102030" y="28878"/>
                  </a:lnTo>
                  <a:cubicBezTo>
                    <a:pt x="102011" y="28935"/>
                    <a:pt x="101974" y="29009"/>
                    <a:pt x="101937" y="29064"/>
                  </a:cubicBezTo>
                  <a:cubicBezTo>
                    <a:pt x="101831" y="29222"/>
                    <a:pt x="102192" y="29324"/>
                    <a:pt x="102544" y="29324"/>
                  </a:cubicBezTo>
                  <a:cubicBezTo>
                    <a:pt x="102688" y="29324"/>
                    <a:pt x="102831" y="29307"/>
                    <a:pt x="102940" y="29269"/>
                  </a:cubicBezTo>
                  <a:cubicBezTo>
                    <a:pt x="103145" y="29175"/>
                    <a:pt x="103088" y="28952"/>
                    <a:pt x="102959" y="28749"/>
                  </a:cubicBezTo>
                  <a:lnTo>
                    <a:pt x="102959" y="28749"/>
                  </a:lnTo>
                  <a:cubicBezTo>
                    <a:pt x="103068" y="28772"/>
                    <a:pt x="103183" y="28782"/>
                    <a:pt x="103291" y="28782"/>
                  </a:cubicBezTo>
                  <a:cubicBezTo>
                    <a:pt x="103442" y="28782"/>
                    <a:pt x="103578" y="28762"/>
                    <a:pt x="103665" y="28730"/>
                  </a:cubicBezTo>
                  <a:cubicBezTo>
                    <a:pt x="103887" y="28637"/>
                    <a:pt x="103962" y="28377"/>
                    <a:pt x="103850" y="28117"/>
                  </a:cubicBezTo>
                  <a:cubicBezTo>
                    <a:pt x="103831" y="28054"/>
                    <a:pt x="103761" y="28029"/>
                    <a:pt x="103666" y="28029"/>
                  </a:cubicBezTo>
                  <a:cubicBezTo>
                    <a:pt x="103484" y="28029"/>
                    <a:pt x="103209" y="28119"/>
                    <a:pt x="103014" y="28192"/>
                  </a:cubicBezTo>
                  <a:cubicBezTo>
                    <a:pt x="103033" y="28155"/>
                    <a:pt x="103070" y="28098"/>
                    <a:pt x="103107" y="28061"/>
                  </a:cubicBezTo>
                  <a:lnTo>
                    <a:pt x="103237" y="28024"/>
                  </a:lnTo>
                  <a:lnTo>
                    <a:pt x="103590" y="27912"/>
                  </a:lnTo>
                  <a:cubicBezTo>
                    <a:pt x="103831" y="27838"/>
                    <a:pt x="104073" y="27801"/>
                    <a:pt x="104296" y="27746"/>
                  </a:cubicBezTo>
                  <a:cubicBezTo>
                    <a:pt x="104759" y="27635"/>
                    <a:pt x="105242" y="27560"/>
                    <a:pt x="105707" y="27467"/>
                  </a:cubicBezTo>
                  <a:cubicBezTo>
                    <a:pt x="107545" y="27132"/>
                    <a:pt x="109273" y="26818"/>
                    <a:pt x="110759" y="26558"/>
                  </a:cubicBezTo>
                  <a:cubicBezTo>
                    <a:pt x="111111" y="26483"/>
                    <a:pt x="111445" y="26427"/>
                    <a:pt x="111762" y="26372"/>
                  </a:cubicBezTo>
                  <a:lnTo>
                    <a:pt x="111762" y="26390"/>
                  </a:lnTo>
                  <a:lnTo>
                    <a:pt x="111762" y="26464"/>
                  </a:lnTo>
                  <a:cubicBezTo>
                    <a:pt x="111779" y="26538"/>
                    <a:pt x="111817" y="26650"/>
                    <a:pt x="111873" y="26743"/>
                  </a:cubicBezTo>
                  <a:cubicBezTo>
                    <a:pt x="111891" y="26780"/>
                    <a:pt x="111910" y="26798"/>
                    <a:pt x="111928" y="26835"/>
                  </a:cubicBezTo>
                  <a:cubicBezTo>
                    <a:pt x="112022" y="26984"/>
                    <a:pt x="112151" y="27152"/>
                    <a:pt x="112262" y="27226"/>
                  </a:cubicBezTo>
                  <a:cubicBezTo>
                    <a:pt x="112310" y="27261"/>
                    <a:pt x="112350" y="27274"/>
                    <a:pt x="112387" y="27274"/>
                  </a:cubicBezTo>
                  <a:cubicBezTo>
                    <a:pt x="112408" y="27274"/>
                    <a:pt x="112428" y="27270"/>
                    <a:pt x="112448" y="27263"/>
                  </a:cubicBezTo>
                  <a:cubicBezTo>
                    <a:pt x="112485" y="27244"/>
                    <a:pt x="112522" y="27226"/>
                    <a:pt x="112559" y="27189"/>
                  </a:cubicBezTo>
                  <a:cubicBezTo>
                    <a:pt x="112616" y="27132"/>
                    <a:pt x="112653" y="27040"/>
                    <a:pt x="112708" y="26947"/>
                  </a:cubicBezTo>
                  <a:cubicBezTo>
                    <a:pt x="112764" y="27095"/>
                    <a:pt x="112857" y="27244"/>
                    <a:pt x="112931" y="27355"/>
                  </a:cubicBezTo>
                  <a:cubicBezTo>
                    <a:pt x="112987" y="27430"/>
                    <a:pt x="113062" y="27486"/>
                    <a:pt x="113116" y="27504"/>
                  </a:cubicBezTo>
                  <a:cubicBezTo>
                    <a:pt x="113154" y="27541"/>
                    <a:pt x="113210" y="27560"/>
                    <a:pt x="113265" y="27578"/>
                  </a:cubicBezTo>
                  <a:lnTo>
                    <a:pt x="113359" y="27578"/>
                  </a:lnTo>
                  <a:cubicBezTo>
                    <a:pt x="113376" y="27578"/>
                    <a:pt x="113414" y="27560"/>
                    <a:pt x="113433" y="27560"/>
                  </a:cubicBezTo>
                  <a:cubicBezTo>
                    <a:pt x="113470" y="27541"/>
                    <a:pt x="113488" y="27541"/>
                    <a:pt x="113525" y="27523"/>
                  </a:cubicBezTo>
                  <a:cubicBezTo>
                    <a:pt x="113599" y="27486"/>
                    <a:pt x="113674" y="27412"/>
                    <a:pt x="113730" y="27318"/>
                  </a:cubicBezTo>
                  <a:cubicBezTo>
                    <a:pt x="113842" y="27170"/>
                    <a:pt x="113507" y="26892"/>
                    <a:pt x="113247" y="26706"/>
                  </a:cubicBezTo>
                  <a:cubicBezTo>
                    <a:pt x="113228" y="26706"/>
                    <a:pt x="113210" y="26687"/>
                    <a:pt x="113191" y="26669"/>
                  </a:cubicBezTo>
                  <a:lnTo>
                    <a:pt x="113599" y="26669"/>
                  </a:lnTo>
                  <a:cubicBezTo>
                    <a:pt x="113674" y="26650"/>
                    <a:pt x="113730" y="26650"/>
                    <a:pt x="113785" y="26632"/>
                  </a:cubicBezTo>
                  <a:cubicBezTo>
                    <a:pt x="113953" y="26595"/>
                    <a:pt x="114008" y="26501"/>
                    <a:pt x="113990" y="26409"/>
                  </a:cubicBezTo>
                  <a:cubicBezTo>
                    <a:pt x="113990" y="26372"/>
                    <a:pt x="113971" y="26335"/>
                    <a:pt x="113953" y="26298"/>
                  </a:cubicBezTo>
                  <a:lnTo>
                    <a:pt x="113916" y="26260"/>
                  </a:lnTo>
                  <a:cubicBezTo>
                    <a:pt x="113879" y="26204"/>
                    <a:pt x="113804" y="26149"/>
                    <a:pt x="113730" y="26092"/>
                  </a:cubicBezTo>
                  <a:cubicBezTo>
                    <a:pt x="113674" y="26055"/>
                    <a:pt x="113619" y="26038"/>
                    <a:pt x="113562" y="26000"/>
                  </a:cubicBezTo>
                  <a:cubicBezTo>
                    <a:pt x="113842" y="25944"/>
                    <a:pt x="114102" y="25889"/>
                    <a:pt x="114324" y="25832"/>
                  </a:cubicBezTo>
                  <a:cubicBezTo>
                    <a:pt x="114602" y="25778"/>
                    <a:pt x="114825" y="25721"/>
                    <a:pt x="115011" y="25666"/>
                  </a:cubicBezTo>
                  <a:cubicBezTo>
                    <a:pt x="115067" y="25684"/>
                    <a:pt x="115104" y="25721"/>
                    <a:pt x="115141" y="25721"/>
                  </a:cubicBezTo>
                  <a:cubicBezTo>
                    <a:pt x="115179" y="25740"/>
                    <a:pt x="115196" y="25740"/>
                    <a:pt x="115234" y="25740"/>
                  </a:cubicBezTo>
                  <a:cubicBezTo>
                    <a:pt x="115253" y="25740"/>
                    <a:pt x="115271" y="25740"/>
                    <a:pt x="115290" y="25721"/>
                  </a:cubicBezTo>
                  <a:lnTo>
                    <a:pt x="115290" y="25721"/>
                  </a:lnTo>
                  <a:cubicBezTo>
                    <a:pt x="115271" y="25740"/>
                    <a:pt x="115271" y="25740"/>
                    <a:pt x="115271" y="25758"/>
                  </a:cubicBezTo>
                  <a:cubicBezTo>
                    <a:pt x="115196" y="25852"/>
                    <a:pt x="115141" y="25963"/>
                    <a:pt x="115085" y="26038"/>
                  </a:cubicBezTo>
                  <a:cubicBezTo>
                    <a:pt x="115067" y="26055"/>
                    <a:pt x="115048" y="26092"/>
                    <a:pt x="115048" y="26112"/>
                  </a:cubicBezTo>
                  <a:cubicBezTo>
                    <a:pt x="115048" y="26130"/>
                    <a:pt x="115067" y="26149"/>
                    <a:pt x="115085" y="26149"/>
                  </a:cubicBezTo>
                  <a:cubicBezTo>
                    <a:pt x="115104" y="26186"/>
                    <a:pt x="115141" y="26204"/>
                    <a:pt x="115179" y="26223"/>
                  </a:cubicBezTo>
                  <a:lnTo>
                    <a:pt x="115234" y="26223"/>
                  </a:lnTo>
                  <a:cubicBezTo>
                    <a:pt x="115253" y="26241"/>
                    <a:pt x="115290" y="26241"/>
                    <a:pt x="115327" y="26241"/>
                  </a:cubicBezTo>
                  <a:cubicBezTo>
                    <a:pt x="115364" y="26260"/>
                    <a:pt x="115401" y="26260"/>
                    <a:pt x="115439" y="26260"/>
                  </a:cubicBezTo>
                  <a:cubicBezTo>
                    <a:pt x="115494" y="26260"/>
                    <a:pt x="115531" y="26241"/>
                    <a:pt x="115568" y="26241"/>
                  </a:cubicBezTo>
                  <a:cubicBezTo>
                    <a:pt x="115605" y="26241"/>
                    <a:pt x="115642" y="26223"/>
                    <a:pt x="115661" y="26204"/>
                  </a:cubicBezTo>
                  <a:cubicBezTo>
                    <a:pt x="115754" y="26167"/>
                    <a:pt x="115791" y="26092"/>
                    <a:pt x="115791" y="26000"/>
                  </a:cubicBezTo>
                  <a:lnTo>
                    <a:pt x="115791" y="25889"/>
                  </a:lnTo>
                  <a:cubicBezTo>
                    <a:pt x="115791" y="25870"/>
                    <a:pt x="115773" y="25832"/>
                    <a:pt x="115773" y="25815"/>
                  </a:cubicBezTo>
                  <a:lnTo>
                    <a:pt x="115773" y="25815"/>
                  </a:lnTo>
                  <a:cubicBezTo>
                    <a:pt x="115838" y="25825"/>
                    <a:pt x="115915" y="25836"/>
                    <a:pt x="115986" y="25836"/>
                  </a:cubicBezTo>
                  <a:cubicBezTo>
                    <a:pt x="116038" y="25836"/>
                    <a:pt x="116086" y="25830"/>
                    <a:pt x="116125" y="25815"/>
                  </a:cubicBezTo>
                  <a:cubicBezTo>
                    <a:pt x="116162" y="25815"/>
                    <a:pt x="116181" y="25815"/>
                    <a:pt x="116199" y="25795"/>
                  </a:cubicBezTo>
                  <a:cubicBezTo>
                    <a:pt x="116256" y="25778"/>
                    <a:pt x="116311" y="25721"/>
                    <a:pt x="116348" y="25666"/>
                  </a:cubicBezTo>
                  <a:cubicBezTo>
                    <a:pt x="116367" y="25647"/>
                    <a:pt x="116385" y="25629"/>
                    <a:pt x="116385" y="25610"/>
                  </a:cubicBezTo>
                  <a:cubicBezTo>
                    <a:pt x="116422" y="25518"/>
                    <a:pt x="116441" y="25424"/>
                    <a:pt x="116441" y="25313"/>
                  </a:cubicBezTo>
                  <a:cubicBezTo>
                    <a:pt x="116441" y="25295"/>
                    <a:pt x="116422" y="25275"/>
                    <a:pt x="116404" y="25258"/>
                  </a:cubicBezTo>
                  <a:cubicBezTo>
                    <a:pt x="116387" y="25251"/>
                    <a:pt x="116365" y="25248"/>
                    <a:pt x="116339" y="25248"/>
                  </a:cubicBezTo>
                  <a:cubicBezTo>
                    <a:pt x="116225" y="25248"/>
                    <a:pt x="116039" y="25308"/>
                    <a:pt x="115902" y="25369"/>
                  </a:cubicBezTo>
                  <a:cubicBezTo>
                    <a:pt x="115959" y="25295"/>
                    <a:pt x="116033" y="25201"/>
                    <a:pt x="116107" y="25109"/>
                  </a:cubicBezTo>
                  <a:cubicBezTo>
                    <a:pt x="116274" y="24886"/>
                    <a:pt x="116274" y="24755"/>
                    <a:pt x="116181" y="24718"/>
                  </a:cubicBezTo>
                  <a:lnTo>
                    <a:pt x="116144" y="24718"/>
                  </a:lnTo>
                  <a:cubicBezTo>
                    <a:pt x="116107" y="24718"/>
                    <a:pt x="116070" y="24718"/>
                    <a:pt x="116014" y="24738"/>
                  </a:cubicBezTo>
                  <a:cubicBezTo>
                    <a:pt x="115976" y="24755"/>
                    <a:pt x="115921" y="24775"/>
                    <a:pt x="115884" y="24793"/>
                  </a:cubicBezTo>
                  <a:cubicBezTo>
                    <a:pt x="115865" y="24812"/>
                    <a:pt x="115847" y="24812"/>
                    <a:pt x="115828" y="24830"/>
                  </a:cubicBezTo>
                  <a:cubicBezTo>
                    <a:pt x="115791" y="24849"/>
                    <a:pt x="115773" y="24867"/>
                    <a:pt x="115754" y="24867"/>
                  </a:cubicBezTo>
                  <a:cubicBezTo>
                    <a:pt x="115661" y="24960"/>
                    <a:pt x="115568" y="25072"/>
                    <a:pt x="115513" y="25201"/>
                  </a:cubicBezTo>
                  <a:lnTo>
                    <a:pt x="115456" y="25313"/>
                  </a:lnTo>
                  <a:cubicBezTo>
                    <a:pt x="115439" y="25220"/>
                    <a:pt x="115364" y="25127"/>
                    <a:pt x="115253" y="25090"/>
                  </a:cubicBezTo>
                  <a:lnTo>
                    <a:pt x="115216" y="25090"/>
                  </a:lnTo>
                  <a:cubicBezTo>
                    <a:pt x="115159" y="25090"/>
                    <a:pt x="115122" y="25109"/>
                    <a:pt x="115067" y="25146"/>
                  </a:cubicBezTo>
                  <a:cubicBezTo>
                    <a:pt x="115067" y="25146"/>
                    <a:pt x="115048" y="25146"/>
                    <a:pt x="115030" y="25164"/>
                  </a:cubicBezTo>
                  <a:lnTo>
                    <a:pt x="114956" y="25238"/>
                  </a:lnTo>
                  <a:cubicBezTo>
                    <a:pt x="114862" y="25350"/>
                    <a:pt x="114825" y="25518"/>
                    <a:pt x="114936" y="25592"/>
                  </a:cubicBezTo>
                  <a:lnTo>
                    <a:pt x="114993" y="25647"/>
                  </a:lnTo>
                  <a:cubicBezTo>
                    <a:pt x="114807" y="25703"/>
                    <a:pt x="114584" y="25740"/>
                    <a:pt x="114324" y="25795"/>
                  </a:cubicBezTo>
                  <a:cubicBezTo>
                    <a:pt x="114064" y="25852"/>
                    <a:pt x="113767" y="25907"/>
                    <a:pt x="113451" y="25963"/>
                  </a:cubicBezTo>
                  <a:cubicBezTo>
                    <a:pt x="113396" y="25944"/>
                    <a:pt x="113322" y="25926"/>
                    <a:pt x="113265" y="25926"/>
                  </a:cubicBezTo>
                  <a:cubicBezTo>
                    <a:pt x="113191" y="25926"/>
                    <a:pt x="113136" y="25926"/>
                    <a:pt x="113062" y="25944"/>
                  </a:cubicBezTo>
                  <a:cubicBezTo>
                    <a:pt x="113005" y="25963"/>
                    <a:pt x="112931" y="25981"/>
                    <a:pt x="112876" y="26000"/>
                  </a:cubicBezTo>
                  <a:cubicBezTo>
                    <a:pt x="112857" y="26018"/>
                    <a:pt x="112839" y="26018"/>
                    <a:pt x="112819" y="26038"/>
                  </a:cubicBezTo>
                  <a:cubicBezTo>
                    <a:pt x="112876" y="25889"/>
                    <a:pt x="112894" y="25703"/>
                    <a:pt x="112802" y="25518"/>
                  </a:cubicBezTo>
                  <a:cubicBezTo>
                    <a:pt x="112727" y="25369"/>
                    <a:pt x="112559" y="25295"/>
                    <a:pt x="112430" y="25295"/>
                  </a:cubicBezTo>
                  <a:cubicBezTo>
                    <a:pt x="112411" y="25288"/>
                    <a:pt x="112395" y="25286"/>
                    <a:pt x="112379" y="25286"/>
                  </a:cubicBezTo>
                  <a:cubicBezTo>
                    <a:pt x="112349" y="25286"/>
                    <a:pt x="112324" y="25295"/>
                    <a:pt x="112299" y="25295"/>
                  </a:cubicBezTo>
                  <a:cubicBezTo>
                    <a:pt x="112262" y="25313"/>
                    <a:pt x="112225" y="25332"/>
                    <a:pt x="112207" y="25350"/>
                  </a:cubicBezTo>
                  <a:cubicBezTo>
                    <a:pt x="112114" y="25406"/>
                    <a:pt x="112077" y="25498"/>
                    <a:pt x="112096" y="25629"/>
                  </a:cubicBezTo>
                  <a:cubicBezTo>
                    <a:pt x="112096" y="25795"/>
                    <a:pt x="112151" y="25963"/>
                    <a:pt x="112225" y="26112"/>
                  </a:cubicBezTo>
                  <a:cubicBezTo>
                    <a:pt x="112225" y="26130"/>
                    <a:pt x="112244" y="26149"/>
                    <a:pt x="112244" y="26167"/>
                  </a:cubicBezTo>
                  <a:lnTo>
                    <a:pt x="112262" y="26167"/>
                  </a:lnTo>
                  <a:cubicBezTo>
                    <a:pt x="111779" y="26241"/>
                    <a:pt x="111279" y="26335"/>
                    <a:pt x="110739" y="26427"/>
                  </a:cubicBezTo>
                  <a:cubicBezTo>
                    <a:pt x="109254" y="26669"/>
                    <a:pt x="107508" y="26929"/>
                    <a:pt x="105670" y="27263"/>
                  </a:cubicBezTo>
                  <a:lnTo>
                    <a:pt x="104779" y="27430"/>
                  </a:lnTo>
                  <a:cubicBezTo>
                    <a:pt x="104965" y="27355"/>
                    <a:pt x="105131" y="27281"/>
                    <a:pt x="105317" y="27207"/>
                  </a:cubicBezTo>
                  <a:cubicBezTo>
                    <a:pt x="105596" y="27095"/>
                    <a:pt x="105874" y="26966"/>
                    <a:pt x="106153" y="26835"/>
                  </a:cubicBezTo>
                  <a:cubicBezTo>
                    <a:pt x="106319" y="26761"/>
                    <a:pt x="106487" y="26687"/>
                    <a:pt x="106654" y="26595"/>
                  </a:cubicBezTo>
                  <a:cubicBezTo>
                    <a:pt x="106673" y="26612"/>
                    <a:pt x="106691" y="26650"/>
                    <a:pt x="106728" y="26669"/>
                  </a:cubicBezTo>
                  <a:cubicBezTo>
                    <a:pt x="106765" y="26687"/>
                    <a:pt x="106822" y="26706"/>
                    <a:pt x="106877" y="26724"/>
                  </a:cubicBezTo>
                  <a:cubicBezTo>
                    <a:pt x="106970" y="26724"/>
                    <a:pt x="107044" y="26687"/>
                    <a:pt x="107099" y="26612"/>
                  </a:cubicBezTo>
                  <a:cubicBezTo>
                    <a:pt x="107248" y="26464"/>
                    <a:pt x="107379" y="26298"/>
                    <a:pt x="107416" y="26149"/>
                  </a:cubicBezTo>
                  <a:lnTo>
                    <a:pt x="107471" y="26092"/>
                  </a:lnTo>
                  <a:cubicBezTo>
                    <a:pt x="107564" y="26186"/>
                    <a:pt x="107676" y="26260"/>
                    <a:pt x="107768" y="26352"/>
                  </a:cubicBezTo>
                  <a:cubicBezTo>
                    <a:pt x="107787" y="26390"/>
                    <a:pt x="107805" y="26390"/>
                    <a:pt x="107824" y="26390"/>
                  </a:cubicBezTo>
                  <a:cubicBezTo>
                    <a:pt x="107899" y="26390"/>
                    <a:pt x="107991" y="26278"/>
                    <a:pt x="108065" y="26112"/>
                  </a:cubicBezTo>
                  <a:cubicBezTo>
                    <a:pt x="108084" y="26075"/>
                    <a:pt x="108122" y="26018"/>
                    <a:pt x="108139" y="25944"/>
                  </a:cubicBezTo>
                  <a:cubicBezTo>
                    <a:pt x="108196" y="25795"/>
                    <a:pt x="108214" y="25610"/>
                    <a:pt x="108214" y="25480"/>
                  </a:cubicBezTo>
                  <a:cubicBezTo>
                    <a:pt x="108288" y="25406"/>
                    <a:pt x="108362" y="25350"/>
                    <a:pt x="108419" y="25275"/>
                  </a:cubicBezTo>
                  <a:lnTo>
                    <a:pt x="109087" y="24626"/>
                  </a:lnTo>
                  <a:cubicBezTo>
                    <a:pt x="109291" y="24421"/>
                    <a:pt x="109496" y="24198"/>
                    <a:pt x="109719" y="23975"/>
                  </a:cubicBezTo>
                  <a:cubicBezTo>
                    <a:pt x="109922" y="23753"/>
                    <a:pt x="110145" y="23530"/>
                    <a:pt x="110350" y="23307"/>
                  </a:cubicBezTo>
                  <a:lnTo>
                    <a:pt x="110962" y="22620"/>
                  </a:lnTo>
                  <a:lnTo>
                    <a:pt x="111576" y="21952"/>
                  </a:lnTo>
                  <a:lnTo>
                    <a:pt x="112170" y="21264"/>
                  </a:lnTo>
                  <a:cubicBezTo>
                    <a:pt x="112430" y="20949"/>
                    <a:pt x="112708" y="20652"/>
                    <a:pt x="112968" y="20335"/>
                  </a:cubicBezTo>
                  <a:cubicBezTo>
                    <a:pt x="112987" y="20373"/>
                    <a:pt x="113005" y="20429"/>
                    <a:pt x="113024" y="20466"/>
                  </a:cubicBezTo>
                  <a:cubicBezTo>
                    <a:pt x="113042" y="20484"/>
                    <a:pt x="113042" y="20521"/>
                    <a:pt x="113062" y="20540"/>
                  </a:cubicBezTo>
                  <a:cubicBezTo>
                    <a:pt x="113079" y="20595"/>
                    <a:pt x="113099" y="20615"/>
                    <a:pt x="113154" y="20615"/>
                  </a:cubicBezTo>
                  <a:cubicBezTo>
                    <a:pt x="113154" y="20615"/>
                    <a:pt x="113173" y="20615"/>
                    <a:pt x="113191" y="20595"/>
                  </a:cubicBezTo>
                  <a:cubicBezTo>
                    <a:pt x="113265" y="20578"/>
                    <a:pt x="113359" y="20503"/>
                    <a:pt x="113451" y="20410"/>
                  </a:cubicBezTo>
                  <a:cubicBezTo>
                    <a:pt x="113562" y="20281"/>
                    <a:pt x="113693" y="20095"/>
                    <a:pt x="113730" y="19946"/>
                  </a:cubicBezTo>
                  <a:cubicBezTo>
                    <a:pt x="113748" y="19853"/>
                    <a:pt x="113711" y="19778"/>
                    <a:pt x="113656" y="19741"/>
                  </a:cubicBezTo>
                  <a:cubicBezTo>
                    <a:pt x="113636" y="19723"/>
                    <a:pt x="113619" y="19704"/>
                    <a:pt x="113599" y="19704"/>
                  </a:cubicBezTo>
                  <a:cubicBezTo>
                    <a:pt x="114119" y="19315"/>
                    <a:pt x="114639" y="18943"/>
                    <a:pt x="115179" y="18572"/>
                  </a:cubicBezTo>
                  <a:cubicBezTo>
                    <a:pt x="115494" y="18349"/>
                    <a:pt x="115791" y="18126"/>
                    <a:pt x="116107" y="17921"/>
                  </a:cubicBezTo>
                  <a:cubicBezTo>
                    <a:pt x="116236" y="17829"/>
                    <a:pt x="116385" y="17736"/>
                    <a:pt x="116516" y="17661"/>
                  </a:cubicBezTo>
                  <a:lnTo>
                    <a:pt x="116516" y="17661"/>
                  </a:lnTo>
                  <a:cubicBezTo>
                    <a:pt x="116496" y="17698"/>
                    <a:pt x="116459" y="17755"/>
                    <a:pt x="116422" y="17810"/>
                  </a:cubicBezTo>
                  <a:cubicBezTo>
                    <a:pt x="116404" y="17847"/>
                    <a:pt x="116404" y="17884"/>
                    <a:pt x="116422" y="17903"/>
                  </a:cubicBezTo>
                  <a:cubicBezTo>
                    <a:pt x="116422" y="17921"/>
                    <a:pt x="116441" y="17921"/>
                    <a:pt x="116441" y="17941"/>
                  </a:cubicBezTo>
                  <a:cubicBezTo>
                    <a:pt x="116479" y="17958"/>
                    <a:pt x="116496" y="17978"/>
                    <a:pt x="116553" y="17996"/>
                  </a:cubicBezTo>
                  <a:cubicBezTo>
                    <a:pt x="116590" y="18015"/>
                    <a:pt x="116627" y="18033"/>
                    <a:pt x="116682" y="18033"/>
                  </a:cubicBezTo>
                  <a:cubicBezTo>
                    <a:pt x="116719" y="18052"/>
                    <a:pt x="116776" y="18052"/>
                    <a:pt x="116831" y="18070"/>
                  </a:cubicBezTo>
                  <a:lnTo>
                    <a:pt x="116999" y="18070"/>
                  </a:lnTo>
                  <a:cubicBezTo>
                    <a:pt x="117110" y="18070"/>
                    <a:pt x="117221" y="18070"/>
                    <a:pt x="117296" y="18033"/>
                  </a:cubicBezTo>
                  <a:cubicBezTo>
                    <a:pt x="117481" y="17978"/>
                    <a:pt x="117444" y="17773"/>
                    <a:pt x="117351" y="17569"/>
                  </a:cubicBezTo>
                  <a:cubicBezTo>
                    <a:pt x="117407" y="17569"/>
                    <a:pt x="117444" y="17587"/>
                    <a:pt x="117499" y="17587"/>
                  </a:cubicBezTo>
                  <a:cubicBezTo>
                    <a:pt x="117566" y="17601"/>
                    <a:pt x="117631" y="17614"/>
                    <a:pt x="117690" y="17614"/>
                  </a:cubicBezTo>
                  <a:cubicBezTo>
                    <a:pt x="117715" y="17614"/>
                    <a:pt x="117738" y="17611"/>
                    <a:pt x="117759" y="17606"/>
                  </a:cubicBezTo>
                  <a:cubicBezTo>
                    <a:pt x="117834" y="17606"/>
                    <a:pt x="117908" y="17606"/>
                    <a:pt x="117964" y="17587"/>
                  </a:cubicBezTo>
                  <a:cubicBezTo>
                    <a:pt x="118187" y="17495"/>
                    <a:pt x="118261" y="17272"/>
                    <a:pt x="118187" y="17012"/>
                  </a:cubicBezTo>
                  <a:cubicBezTo>
                    <a:pt x="118168" y="16956"/>
                    <a:pt x="118113" y="16938"/>
                    <a:pt x="118019" y="16938"/>
                  </a:cubicBezTo>
                  <a:cubicBezTo>
                    <a:pt x="117860" y="16938"/>
                    <a:pt x="117632" y="16988"/>
                    <a:pt x="117467" y="17042"/>
                  </a:cubicBezTo>
                  <a:lnTo>
                    <a:pt x="117467" y="17042"/>
                  </a:lnTo>
                  <a:cubicBezTo>
                    <a:pt x="117523" y="16951"/>
                    <a:pt x="117595" y="16860"/>
                    <a:pt x="117667" y="16733"/>
                  </a:cubicBezTo>
                  <a:cubicBezTo>
                    <a:pt x="117877" y="16436"/>
                    <a:pt x="117807" y="16279"/>
                    <a:pt x="117599" y="16279"/>
                  </a:cubicBezTo>
                  <a:cubicBezTo>
                    <a:pt x="117495" y="16279"/>
                    <a:pt x="117357" y="16318"/>
                    <a:pt x="117202" y="16398"/>
                  </a:cubicBezTo>
                  <a:cubicBezTo>
                    <a:pt x="116979" y="16510"/>
                    <a:pt x="116868" y="16752"/>
                    <a:pt x="116813" y="16956"/>
                  </a:cubicBezTo>
                  <a:cubicBezTo>
                    <a:pt x="116776" y="16901"/>
                    <a:pt x="116739" y="16844"/>
                    <a:pt x="116682" y="16789"/>
                  </a:cubicBezTo>
                  <a:cubicBezTo>
                    <a:pt x="116664" y="16789"/>
                    <a:pt x="116645" y="16770"/>
                    <a:pt x="116627" y="16752"/>
                  </a:cubicBezTo>
                  <a:cubicBezTo>
                    <a:pt x="116571" y="16733"/>
                    <a:pt x="116516" y="16696"/>
                    <a:pt x="116459" y="16696"/>
                  </a:cubicBezTo>
                  <a:cubicBezTo>
                    <a:pt x="116441" y="16678"/>
                    <a:pt x="116404" y="16678"/>
                    <a:pt x="116385" y="16678"/>
                  </a:cubicBezTo>
                  <a:cubicBezTo>
                    <a:pt x="116293" y="16678"/>
                    <a:pt x="116181" y="16733"/>
                    <a:pt x="116125" y="16789"/>
                  </a:cubicBezTo>
                  <a:cubicBezTo>
                    <a:pt x="115976" y="16918"/>
                    <a:pt x="115921" y="17141"/>
                    <a:pt x="116107" y="17272"/>
                  </a:cubicBezTo>
                  <a:cubicBezTo>
                    <a:pt x="116162" y="17309"/>
                    <a:pt x="116219" y="17346"/>
                    <a:pt x="116274" y="17364"/>
                  </a:cubicBezTo>
                  <a:cubicBezTo>
                    <a:pt x="116385" y="17421"/>
                    <a:pt x="116479" y="17438"/>
                    <a:pt x="116571" y="17458"/>
                  </a:cubicBezTo>
                  <a:cubicBezTo>
                    <a:pt x="116590" y="17458"/>
                    <a:pt x="116627" y="17458"/>
                    <a:pt x="116645" y="17438"/>
                  </a:cubicBezTo>
                  <a:lnTo>
                    <a:pt x="116645" y="17438"/>
                  </a:lnTo>
                  <a:cubicBezTo>
                    <a:pt x="116627" y="17476"/>
                    <a:pt x="116590" y="17513"/>
                    <a:pt x="116571" y="17550"/>
                  </a:cubicBezTo>
                  <a:cubicBezTo>
                    <a:pt x="116571" y="17569"/>
                    <a:pt x="116571" y="17587"/>
                    <a:pt x="116553" y="17587"/>
                  </a:cubicBezTo>
                  <a:cubicBezTo>
                    <a:pt x="116404" y="17681"/>
                    <a:pt x="116236" y="17773"/>
                    <a:pt x="116070" y="17866"/>
                  </a:cubicBezTo>
                  <a:lnTo>
                    <a:pt x="115122" y="18478"/>
                  </a:lnTo>
                  <a:lnTo>
                    <a:pt x="114176" y="19092"/>
                  </a:lnTo>
                  <a:lnTo>
                    <a:pt x="113396" y="19630"/>
                  </a:lnTo>
                  <a:lnTo>
                    <a:pt x="113359" y="19630"/>
                  </a:lnTo>
                  <a:cubicBezTo>
                    <a:pt x="113525" y="19481"/>
                    <a:pt x="113674" y="19278"/>
                    <a:pt x="113693" y="19129"/>
                  </a:cubicBezTo>
                  <a:cubicBezTo>
                    <a:pt x="113711" y="19110"/>
                    <a:pt x="113711" y="19073"/>
                    <a:pt x="113711" y="19055"/>
                  </a:cubicBezTo>
                  <a:cubicBezTo>
                    <a:pt x="113711" y="18961"/>
                    <a:pt x="113674" y="18887"/>
                    <a:pt x="113636" y="18832"/>
                  </a:cubicBezTo>
                  <a:cubicBezTo>
                    <a:pt x="113562" y="18738"/>
                    <a:pt x="113470" y="18683"/>
                    <a:pt x="113339" y="18627"/>
                  </a:cubicBezTo>
                  <a:cubicBezTo>
                    <a:pt x="113332" y="18625"/>
                    <a:pt x="113325" y="18624"/>
                    <a:pt x="113317" y="18624"/>
                  </a:cubicBezTo>
                  <a:cubicBezTo>
                    <a:pt x="113251" y="18624"/>
                    <a:pt x="113185" y="18696"/>
                    <a:pt x="113136" y="18813"/>
                  </a:cubicBezTo>
                  <a:cubicBezTo>
                    <a:pt x="113116" y="18850"/>
                    <a:pt x="113099" y="18906"/>
                    <a:pt x="113062" y="18961"/>
                  </a:cubicBezTo>
                  <a:cubicBezTo>
                    <a:pt x="113062" y="18998"/>
                    <a:pt x="113042" y="19018"/>
                    <a:pt x="113042" y="19055"/>
                  </a:cubicBezTo>
                  <a:cubicBezTo>
                    <a:pt x="113005" y="19129"/>
                    <a:pt x="112987" y="19203"/>
                    <a:pt x="112968" y="19278"/>
                  </a:cubicBezTo>
                  <a:lnTo>
                    <a:pt x="112913" y="19110"/>
                  </a:lnTo>
                  <a:cubicBezTo>
                    <a:pt x="112894" y="19055"/>
                    <a:pt x="112857" y="18981"/>
                    <a:pt x="112839" y="18924"/>
                  </a:cubicBezTo>
                  <a:cubicBezTo>
                    <a:pt x="112802" y="18832"/>
                    <a:pt x="112745" y="18758"/>
                    <a:pt x="112708" y="18701"/>
                  </a:cubicBezTo>
                  <a:cubicBezTo>
                    <a:pt x="112671" y="18664"/>
                    <a:pt x="112616" y="18646"/>
                    <a:pt x="112579" y="18627"/>
                  </a:cubicBezTo>
                  <a:cubicBezTo>
                    <a:pt x="112559" y="18627"/>
                    <a:pt x="112522" y="18627"/>
                    <a:pt x="112504" y="18646"/>
                  </a:cubicBezTo>
                  <a:cubicBezTo>
                    <a:pt x="112485" y="18646"/>
                    <a:pt x="112467" y="18664"/>
                    <a:pt x="112467" y="18664"/>
                  </a:cubicBezTo>
                  <a:cubicBezTo>
                    <a:pt x="112393" y="18738"/>
                    <a:pt x="112337" y="18869"/>
                    <a:pt x="112299" y="19035"/>
                  </a:cubicBezTo>
                  <a:lnTo>
                    <a:pt x="112299" y="19129"/>
                  </a:lnTo>
                  <a:cubicBezTo>
                    <a:pt x="112282" y="19389"/>
                    <a:pt x="112393" y="19612"/>
                    <a:pt x="112542" y="19778"/>
                  </a:cubicBezTo>
                  <a:lnTo>
                    <a:pt x="112448" y="19778"/>
                  </a:lnTo>
                  <a:cubicBezTo>
                    <a:pt x="112337" y="19778"/>
                    <a:pt x="112225" y="19835"/>
                    <a:pt x="112133" y="19927"/>
                  </a:cubicBezTo>
                  <a:cubicBezTo>
                    <a:pt x="112039" y="20021"/>
                    <a:pt x="112022" y="20150"/>
                    <a:pt x="112039" y="20261"/>
                  </a:cubicBezTo>
                  <a:cubicBezTo>
                    <a:pt x="112077" y="20410"/>
                    <a:pt x="112170" y="20540"/>
                    <a:pt x="112319" y="20540"/>
                  </a:cubicBezTo>
                  <a:cubicBezTo>
                    <a:pt x="112329" y="20546"/>
                    <a:pt x="112340" y="20548"/>
                    <a:pt x="112351" y="20548"/>
                  </a:cubicBezTo>
                  <a:cubicBezTo>
                    <a:pt x="112377" y="20548"/>
                    <a:pt x="112404" y="20535"/>
                    <a:pt x="112430" y="20521"/>
                  </a:cubicBezTo>
                  <a:lnTo>
                    <a:pt x="112653" y="20410"/>
                  </a:lnTo>
                  <a:lnTo>
                    <a:pt x="112022" y="21115"/>
                  </a:lnTo>
                  <a:lnTo>
                    <a:pt x="111408" y="21803"/>
                  </a:lnTo>
                  <a:lnTo>
                    <a:pt x="110796" y="22472"/>
                  </a:lnTo>
                  <a:cubicBezTo>
                    <a:pt x="110387" y="22918"/>
                    <a:pt x="109959" y="23363"/>
                    <a:pt x="109551" y="23809"/>
                  </a:cubicBezTo>
                  <a:cubicBezTo>
                    <a:pt x="109347" y="24032"/>
                    <a:pt x="109124" y="24255"/>
                    <a:pt x="108919" y="24478"/>
                  </a:cubicBezTo>
                  <a:lnTo>
                    <a:pt x="108288" y="25109"/>
                  </a:lnTo>
                  <a:lnTo>
                    <a:pt x="108122" y="25275"/>
                  </a:lnTo>
                  <a:cubicBezTo>
                    <a:pt x="108084" y="25258"/>
                    <a:pt x="108047" y="25238"/>
                    <a:pt x="107991" y="25238"/>
                  </a:cubicBezTo>
                  <a:lnTo>
                    <a:pt x="107917" y="25238"/>
                  </a:lnTo>
                  <a:cubicBezTo>
                    <a:pt x="107866" y="25256"/>
                    <a:pt x="107800" y="25257"/>
                    <a:pt x="107733" y="25271"/>
                  </a:cubicBezTo>
                  <a:lnTo>
                    <a:pt x="107733" y="25271"/>
                  </a:lnTo>
                  <a:cubicBezTo>
                    <a:pt x="107788" y="25124"/>
                    <a:pt x="107843" y="24977"/>
                    <a:pt x="107879" y="24849"/>
                  </a:cubicBezTo>
                  <a:cubicBezTo>
                    <a:pt x="107879" y="24755"/>
                    <a:pt x="107899" y="24681"/>
                    <a:pt x="107879" y="24607"/>
                  </a:cubicBezTo>
                  <a:cubicBezTo>
                    <a:pt x="107879" y="24552"/>
                    <a:pt x="107862" y="24495"/>
                    <a:pt x="107824" y="24440"/>
                  </a:cubicBezTo>
                  <a:lnTo>
                    <a:pt x="107768" y="24384"/>
                  </a:lnTo>
                  <a:cubicBezTo>
                    <a:pt x="107694" y="24310"/>
                    <a:pt x="107564" y="24255"/>
                    <a:pt x="107434" y="24255"/>
                  </a:cubicBezTo>
                  <a:lnTo>
                    <a:pt x="107342" y="24255"/>
                  </a:lnTo>
                  <a:cubicBezTo>
                    <a:pt x="107193" y="24273"/>
                    <a:pt x="107156" y="24552"/>
                    <a:pt x="107174" y="24830"/>
                  </a:cubicBezTo>
                  <a:lnTo>
                    <a:pt x="107174" y="24923"/>
                  </a:lnTo>
                  <a:cubicBezTo>
                    <a:pt x="107174" y="24978"/>
                    <a:pt x="107193" y="25035"/>
                    <a:pt x="107193" y="25090"/>
                  </a:cubicBezTo>
                  <a:cubicBezTo>
                    <a:pt x="107119" y="24998"/>
                    <a:pt x="107025" y="24904"/>
                    <a:pt x="106914" y="24793"/>
                  </a:cubicBezTo>
                  <a:cubicBezTo>
                    <a:pt x="106784" y="24663"/>
                    <a:pt x="106673" y="24589"/>
                    <a:pt x="106599" y="24589"/>
                  </a:cubicBezTo>
                  <a:cubicBezTo>
                    <a:pt x="106562" y="24589"/>
                    <a:pt x="106524" y="24607"/>
                    <a:pt x="106505" y="24626"/>
                  </a:cubicBezTo>
                  <a:cubicBezTo>
                    <a:pt x="106468" y="24644"/>
                    <a:pt x="106431" y="24700"/>
                    <a:pt x="106413" y="24755"/>
                  </a:cubicBezTo>
                  <a:cubicBezTo>
                    <a:pt x="106394" y="24793"/>
                    <a:pt x="106394" y="24830"/>
                    <a:pt x="106394" y="24886"/>
                  </a:cubicBezTo>
                  <a:cubicBezTo>
                    <a:pt x="106394" y="24998"/>
                    <a:pt x="106394" y="25109"/>
                    <a:pt x="106431" y="25258"/>
                  </a:cubicBezTo>
                  <a:cubicBezTo>
                    <a:pt x="106487" y="25424"/>
                    <a:pt x="106599" y="25555"/>
                    <a:pt x="106728" y="25666"/>
                  </a:cubicBezTo>
                  <a:cubicBezTo>
                    <a:pt x="106784" y="25721"/>
                    <a:pt x="106859" y="25758"/>
                    <a:pt x="106933" y="25795"/>
                  </a:cubicBezTo>
                  <a:cubicBezTo>
                    <a:pt x="106933" y="25795"/>
                    <a:pt x="106914" y="25795"/>
                    <a:pt x="106896" y="25815"/>
                  </a:cubicBezTo>
                  <a:cubicBezTo>
                    <a:pt x="106765" y="25870"/>
                    <a:pt x="106636" y="25963"/>
                    <a:pt x="106562" y="26130"/>
                  </a:cubicBezTo>
                  <a:cubicBezTo>
                    <a:pt x="106542" y="26186"/>
                    <a:pt x="106542" y="26223"/>
                    <a:pt x="106542" y="26278"/>
                  </a:cubicBezTo>
                  <a:lnTo>
                    <a:pt x="106542" y="26335"/>
                  </a:lnTo>
                  <a:lnTo>
                    <a:pt x="106542" y="26409"/>
                  </a:lnTo>
                  <a:cubicBezTo>
                    <a:pt x="106562" y="26409"/>
                    <a:pt x="106562" y="26427"/>
                    <a:pt x="106562" y="26427"/>
                  </a:cubicBezTo>
                  <a:cubicBezTo>
                    <a:pt x="106394" y="26520"/>
                    <a:pt x="106245" y="26595"/>
                    <a:pt x="106079" y="26687"/>
                  </a:cubicBezTo>
                  <a:cubicBezTo>
                    <a:pt x="105799" y="26818"/>
                    <a:pt x="105539" y="26947"/>
                    <a:pt x="105262" y="27077"/>
                  </a:cubicBezTo>
                  <a:cubicBezTo>
                    <a:pt x="104982" y="27207"/>
                    <a:pt x="104705" y="27318"/>
                    <a:pt x="104425" y="27430"/>
                  </a:cubicBezTo>
                  <a:lnTo>
                    <a:pt x="104073" y="27578"/>
                  </a:lnTo>
                  <a:cubicBezTo>
                    <a:pt x="103887" y="27615"/>
                    <a:pt x="103720" y="27652"/>
                    <a:pt x="103534" y="27709"/>
                  </a:cubicBezTo>
                  <a:lnTo>
                    <a:pt x="103256" y="27783"/>
                  </a:lnTo>
                  <a:cubicBezTo>
                    <a:pt x="103311" y="27690"/>
                    <a:pt x="103348" y="27597"/>
                    <a:pt x="103348" y="27523"/>
                  </a:cubicBezTo>
                  <a:cubicBezTo>
                    <a:pt x="103348" y="27430"/>
                    <a:pt x="103293" y="27375"/>
                    <a:pt x="103200" y="27355"/>
                  </a:cubicBezTo>
                  <a:cubicBezTo>
                    <a:pt x="103173" y="27348"/>
                    <a:pt x="103145" y="27344"/>
                    <a:pt x="103114" y="27344"/>
                  </a:cubicBezTo>
                  <a:cubicBezTo>
                    <a:pt x="102993" y="27344"/>
                    <a:pt x="102839" y="27401"/>
                    <a:pt x="102662" y="27504"/>
                  </a:cubicBezTo>
                  <a:cubicBezTo>
                    <a:pt x="102476" y="27615"/>
                    <a:pt x="102365" y="27801"/>
                    <a:pt x="102308" y="27987"/>
                  </a:cubicBezTo>
                  <a:cubicBezTo>
                    <a:pt x="102271" y="28006"/>
                    <a:pt x="102216" y="28006"/>
                    <a:pt x="102179" y="28006"/>
                  </a:cubicBezTo>
                  <a:cubicBezTo>
                    <a:pt x="102085" y="27932"/>
                    <a:pt x="101993" y="27875"/>
                    <a:pt x="101845" y="27857"/>
                  </a:cubicBezTo>
                  <a:cubicBezTo>
                    <a:pt x="101821" y="27854"/>
                    <a:pt x="101798" y="27852"/>
                    <a:pt x="101775" y="27852"/>
                  </a:cubicBezTo>
                  <a:cubicBezTo>
                    <a:pt x="101675" y="27852"/>
                    <a:pt x="101589" y="27886"/>
                    <a:pt x="101528" y="27932"/>
                  </a:cubicBezTo>
                  <a:cubicBezTo>
                    <a:pt x="101454" y="27987"/>
                    <a:pt x="101399" y="28061"/>
                    <a:pt x="101380" y="28135"/>
                  </a:cubicBezTo>
                  <a:cubicBezTo>
                    <a:pt x="101120" y="28155"/>
                    <a:pt x="100860" y="28192"/>
                    <a:pt x="100600" y="28210"/>
                  </a:cubicBezTo>
                  <a:cubicBezTo>
                    <a:pt x="100582" y="28172"/>
                    <a:pt x="100562" y="28117"/>
                    <a:pt x="100545" y="28080"/>
                  </a:cubicBezTo>
                  <a:lnTo>
                    <a:pt x="100545" y="28080"/>
                  </a:lnTo>
                  <a:cubicBezTo>
                    <a:pt x="100665" y="28106"/>
                    <a:pt x="100789" y="28119"/>
                    <a:pt x="100902" y="28119"/>
                  </a:cubicBezTo>
                  <a:cubicBezTo>
                    <a:pt x="101034" y="28119"/>
                    <a:pt x="101151" y="28101"/>
                    <a:pt x="101231" y="28061"/>
                  </a:cubicBezTo>
                  <a:cubicBezTo>
                    <a:pt x="101473" y="27969"/>
                    <a:pt x="101528" y="27709"/>
                    <a:pt x="101436" y="27449"/>
                  </a:cubicBezTo>
                  <a:cubicBezTo>
                    <a:pt x="101410" y="27385"/>
                    <a:pt x="101350" y="27364"/>
                    <a:pt x="101266" y="27364"/>
                  </a:cubicBezTo>
                  <a:cubicBezTo>
                    <a:pt x="101228" y="27364"/>
                    <a:pt x="101185" y="27369"/>
                    <a:pt x="101139" y="27375"/>
                  </a:cubicBezTo>
                  <a:cubicBezTo>
                    <a:pt x="101102" y="27375"/>
                    <a:pt x="101065" y="27375"/>
                    <a:pt x="101045" y="27392"/>
                  </a:cubicBezTo>
                  <a:cubicBezTo>
                    <a:pt x="100971" y="27392"/>
                    <a:pt x="100916" y="27412"/>
                    <a:pt x="100842" y="27430"/>
                  </a:cubicBezTo>
                  <a:cubicBezTo>
                    <a:pt x="100748" y="27467"/>
                    <a:pt x="100656" y="27504"/>
                    <a:pt x="100582" y="27523"/>
                  </a:cubicBezTo>
                  <a:cubicBezTo>
                    <a:pt x="100656" y="27430"/>
                    <a:pt x="100730" y="27318"/>
                    <a:pt x="100805" y="27189"/>
                  </a:cubicBezTo>
                  <a:cubicBezTo>
                    <a:pt x="100990" y="26892"/>
                    <a:pt x="100934" y="26724"/>
                    <a:pt x="100785" y="26687"/>
                  </a:cubicBezTo>
                  <a:cubicBezTo>
                    <a:pt x="100766" y="26682"/>
                    <a:pt x="100744" y="26680"/>
                    <a:pt x="100722" y="26680"/>
                  </a:cubicBezTo>
                  <a:cubicBezTo>
                    <a:pt x="100661" y="26680"/>
                    <a:pt x="100589" y="26697"/>
                    <a:pt x="100507" y="26724"/>
                  </a:cubicBezTo>
                  <a:lnTo>
                    <a:pt x="100340" y="26780"/>
                  </a:lnTo>
                  <a:cubicBezTo>
                    <a:pt x="100302" y="26798"/>
                    <a:pt x="100265" y="26818"/>
                    <a:pt x="100247" y="26835"/>
                  </a:cubicBezTo>
                  <a:cubicBezTo>
                    <a:pt x="100117" y="26910"/>
                    <a:pt x="100025" y="27003"/>
                    <a:pt x="99968" y="27132"/>
                  </a:cubicBezTo>
                  <a:cubicBezTo>
                    <a:pt x="99913" y="27226"/>
                    <a:pt x="99876" y="27355"/>
                    <a:pt x="99857" y="27467"/>
                  </a:cubicBezTo>
                  <a:cubicBezTo>
                    <a:pt x="99839" y="27449"/>
                    <a:pt x="99839" y="27430"/>
                    <a:pt x="99820" y="27430"/>
                  </a:cubicBezTo>
                  <a:cubicBezTo>
                    <a:pt x="99782" y="27375"/>
                    <a:pt x="99745" y="27337"/>
                    <a:pt x="99690" y="27300"/>
                  </a:cubicBezTo>
                  <a:cubicBezTo>
                    <a:pt x="99653" y="27263"/>
                    <a:pt x="99616" y="27244"/>
                    <a:pt x="99560" y="27226"/>
                  </a:cubicBezTo>
                  <a:cubicBezTo>
                    <a:pt x="99522" y="27207"/>
                    <a:pt x="99467" y="27189"/>
                    <a:pt x="99430" y="27189"/>
                  </a:cubicBezTo>
                  <a:cubicBezTo>
                    <a:pt x="99409" y="27186"/>
                    <a:pt x="99388" y="27185"/>
                    <a:pt x="99367" y="27185"/>
                  </a:cubicBezTo>
                  <a:cubicBezTo>
                    <a:pt x="98994" y="27185"/>
                    <a:pt x="98761" y="27645"/>
                    <a:pt x="99096" y="27838"/>
                  </a:cubicBezTo>
                  <a:cubicBezTo>
                    <a:pt x="99262" y="27932"/>
                    <a:pt x="99467" y="28006"/>
                    <a:pt x="99634" y="28006"/>
                  </a:cubicBezTo>
                  <a:cubicBezTo>
                    <a:pt x="99653" y="28006"/>
                    <a:pt x="99690" y="28006"/>
                    <a:pt x="99727" y="27987"/>
                  </a:cubicBezTo>
                  <a:lnTo>
                    <a:pt x="99727" y="27987"/>
                  </a:lnTo>
                  <a:cubicBezTo>
                    <a:pt x="99671" y="28080"/>
                    <a:pt x="99634" y="28192"/>
                    <a:pt x="99579" y="28284"/>
                  </a:cubicBezTo>
                  <a:cubicBezTo>
                    <a:pt x="99210" y="28299"/>
                    <a:pt x="98837" y="28308"/>
                    <a:pt x="98465" y="28308"/>
                  </a:cubicBezTo>
                  <a:cubicBezTo>
                    <a:pt x="97940" y="28308"/>
                    <a:pt x="97416" y="28290"/>
                    <a:pt x="96905" y="28247"/>
                  </a:cubicBezTo>
                  <a:cubicBezTo>
                    <a:pt x="96662" y="28229"/>
                    <a:pt x="96422" y="28192"/>
                    <a:pt x="96180" y="28172"/>
                  </a:cubicBezTo>
                  <a:cubicBezTo>
                    <a:pt x="96050" y="28135"/>
                    <a:pt x="95939" y="28117"/>
                    <a:pt x="95828" y="28098"/>
                  </a:cubicBezTo>
                  <a:cubicBezTo>
                    <a:pt x="95881" y="27858"/>
                    <a:pt x="95666" y="27627"/>
                    <a:pt x="95464" y="27627"/>
                  </a:cubicBezTo>
                  <a:cubicBezTo>
                    <a:pt x="95385" y="27627"/>
                    <a:pt x="95309" y="27663"/>
                    <a:pt x="95251" y="27746"/>
                  </a:cubicBezTo>
                  <a:cubicBezTo>
                    <a:pt x="95196" y="27801"/>
                    <a:pt x="95159" y="27875"/>
                    <a:pt x="95122" y="27950"/>
                  </a:cubicBezTo>
                  <a:lnTo>
                    <a:pt x="94788" y="27838"/>
                  </a:lnTo>
                  <a:cubicBezTo>
                    <a:pt x="94676" y="27801"/>
                    <a:pt x="94565" y="27764"/>
                    <a:pt x="94453" y="27709"/>
                  </a:cubicBezTo>
                  <a:cubicBezTo>
                    <a:pt x="94342" y="27672"/>
                    <a:pt x="94248" y="27615"/>
                    <a:pt x="94137" y="27578"/>
                  </a:cubicBezTo>
                  <a:cubicBezTo>
                    <a:pt x="93283" y="27207"/>
                    <a:pt x="92485" y="26780"/>
                    <a:pt x="91723" y="26372"/>
                  </a:cubicBezTo>
                  <a:cubicBezTo>
                    <a:pt x="90962" y="25944"/>
                    <a:pt x="90256" y="25555"/>
                    <a:pt x="89625" y="25164"/>
                  </a:cubicBezTo>
                  <a:cubicBezTo>
                    <a:pt x="88325" y="24384"/>
                    <a:pt x="87248" y="23735"/>
                    <a:pt x="86523" y="23270"/>
                  </a:cubicBezTo>
                  <a:cubicBezTo>
                    <a:pt x="86077" y="22992"/>
                    <a:pt x="85762" y="22787"/>
                    <a:pt x="85557" y="22658"/>
                  </a:cubicBezTo>
                  <a:cubicBezTo>
                    <a:pt x="85428" y="22527"/>
                    <a:pt x="85316" y="22398"/>
                    <a:pt x="85186" y="22267"/>
                  </a:cubicBezTo>
                  <a:cubicBezTo>
                    <a:pt x="84908" y="22007"/>
                    <a:pt x="84648" y="21747"/>
                    <a:pt x="84351" y="21506"/>
                  </a:cubicBezTo>
                  <a:cubicBezTo>
                    <a:pt x="84276" y="21432"/>
                    <a:pt x="84202" y="21358"/>
                    <a:pt x="84108" y="21283"/>
                  </a:cubicBezTo>
                  <a:cubicBezTo>
                    <a:pt x="84128" y="21264"/>
                    <a:pt x="84165" y="21246"/>
                    <a:pt x="84165" y="21227"/>
                  </a:cubicBezTo>
                  <a:cubicBezTo>
                    <a:pt x="84183" y="21227"/>
                    <a:pt x="84202" y="21209"/>
                    <a:pt x="84202" y="21190"/>
                  </a:cubicBezTo>
                  <a:cubicBezTo>
                    <a:pt x="84220" y="21153"/>
                    <a:pt x="84239" y="21135"/>
                    <a:pt x="84239" y="21098"/>
                  </a:cubicBezTo>
                  <a:cubicBezTo>
                    <a:pt x="84239" y="21078"/>
                    <a:pt x="84220" y="21041"/>
                    <a:pt x="84220" y="21023"/>
                  </a:cubicBezTo>
                  <a:cubicBezTo>
                    <a:pt x="84202" y="21004"/>
                    <a:pt x="84183" y="20967"/>
                    <a:pt x="84146" y="20949"/>
                  </a:cubicBezTo>
                  <a:lnTo>
                    <a:pt x="84128" y="20949"/>
                  </a:lnTo>
                  <a:cubicBezTo>
                    <a:pt x="84777" y="20855"/>
                    <a:pt x="85428" y="20726"/>
                    <a:pt x="86077" y="20595"/>
                  </a:cubicBezTo>
                  <a:cubicBezTo>
                    <a:pt x="86746" y="20466"/>
                    <a:pt x="87414" y="20318"/>
                    <a:pt x="88065" y="20169"/>
                  </a:cubicBezTo>
                  <a:cubicBezTo>
                    <a:pt x="88399" y="20075"/>
                    <a:pt x="88733" y="20001"/>
                    <a:pt x="89048" y="19890"/>
                  </a:cubicBezTo>
                  <a:cubicBezTo>
                    <a:pt x="89383" y="19798"/>
                    <a:pt x="89717" y="19704"/>
                    <a:pt x="90033" y="19593"/>
                  </a:cubicBezTo>
                  <a:cubicBezTo>
                    <a:pt x="90051" y="19575"/>
                    <a:pt x="90088" y="19575"/>
                    <a:pt x="90108" y="19555"/>
                  </a:cubicBezTo>
                  <a:cubicBezTo>
                    <a:pt x="90108" y="19713"/>
                    <a:pt x="90189" y="19854"/>
                    <a:pt x="90354" y="19854"/>
                  </a:cubicBezTo>
                  <a:cubicBezTo>
                    <a:pt x="90364" y="19854"/>
                    <a:pt x="90374" y="19854"/>
                    <a:pt x="90385" y="19853"/>
                  </a:cubicBezTo>
                  <a:cubicBezTo>
                    <a:pt x="90590" y="19853"/>
                    <a:pt x="90813" y="19798"/>
                    <a:pt x="90925" y="19686"/>
                  </a:cubicBezTo>
                  <a:cubicBezTo>
                    <a:pt x="90943" y="19815"/>
                    <a:pt x="90980" y="19964"/>
                    <a:pt x="90962" y="20095"/>
                  </a:cubicBezTo>
                  <a:cubicBezTo>
                    <a:pt x="90962" y="20163"/>
                    <a:pt x="91009" y="20191"/>
                    <a:pt x="91082" y="20191"/>
                  </a:cubicBezTo>
                  <a:cubicBezTo>
                    <a:pt x="91227" y="20191"/>
                    <a:pt x="91475" y="20076"/>
                    <a:pt x="91648" y="19927"/>
                  </a:cubicBezTo>
                  <a:cubicBezTo>
                    <a:pt x="91705" y="19872"/>
                    <a:pt x="91760" y="19815"/>
                    <a:pt x="91797" y="19761"/>
                  </a:cubicBezTo>
                  <a:cubicBezTo>
                    <a:pt x="91834" y="19723"/>
                    <a:pt x="91834" y="19686"/>
                    <a:pt x="91834" y="19649"/>
                  </a:cubicBezTo>
                  <a:cubicBezTo>
                    <a:pt x="91834" y="19555"/>
                    <a:pt x="91760" y="19463"/>
                    <a:pt x="91668" y="19407"/>
                  </a:cubicBezTo>
                  <a:cubicBezTo>
                    <a:pt x="91630" y="19370"/>
                    <a:pt x="91593" y="19352"/>
                    <a:pt x="91574" y="19352"/>
                  </a:cubicBezTo>
                  <a:cubicBezTo>
                    <a:pt x="91779" y="19258"/>
                    <a:pt x="91983" y="19110"/>
                    <a:pt x="92057" y="18981"/>
                  </a:cubicBezTo>
                  <a:cubicBezTo>
                    <a:pt x="92131" y="18869"/>
                    <a:pt x="92131" y="18738"/>
                    <a:pt x="92076" y="18627"/>
                  </a:cubicBezTo>
                  <a:lnTo>
                    <a:pt x="92800" y="18293"/>
                  </a:lnTo>
                  <a:lnTo>
                    <a:pt x="93265" y="18089"/>
                  </a:lnTo>
                  <a:lnTo>
                    <a:pt x="93748" y="17884"/>
                  </a:lnTo>
                  <a:lnTo>
                    <a:pt x="94676" y="17495"/>
                  </a:lnTo>
                  <a:lnTo>
                    <a:pt x="95605" y="17104"/>
                  </a:lnTo>
                  <a:lnTo>
                    <a:pt x="97499" y="16324"/>
                  </a:lnTo>
                  <a:lnTo>
                    <a:pt x="98465" y="15935"/>
                  </a:lnTo>
                  <a:cubicBezTo>
                    <a:pt x="98492" y="15962"/>
                    <a:pt x="98539" y="15979"/>
                    <a:pt x="98592" y="15979"/>
                  </a:cubicBezTo>
                  <a:cubicBezTo>
                    <a:pt x="98611" y="15979"/>
                    <a:pt x="98631" y="15977"/>
                    <a:pt x="98650" y="15972"/>
                  </a:cubicBezTo>
                  <a:cubicBezTo>
                    <a:pt x="98836" y="15935"/>
                    <a:pt x="99002" y="15861"/>
                    <a:pt x="99096" y="15749"/>
                  </a:cubicBezTo>
                  <a:lnTo>
                    <a:pt x="99096" y="15767"/>
                  </a:lnTo>
                  <a:cubicBezTo>
                    <a:pt x="99133" y="15878"/>
                    <a:pt x="99170" y="15990"/>
                    <a:pt x="99188" y="16101"/>
                  </a:cubicBezTo>
                  <a:cubicBezTo>
                    <a:pt x="99188" y="16158"/>
                    <a:pt x="99225" y="16176"/>
                    <a:pt x="99245" y="16176"/>
                  </a:cubicBezTo>
                  <a:cubicBezTo>
                    <a:pt x="99282" y="16176"/>
                    <a:pt x="99337" y="16176"/>
                    <a:pt x="99393" y="16158"/>
                  </a:cubicBezTo>
                  <a:cubicBezTo>
                    <a:pt x="99430" y="16121"/>
                    <a:pt x="99485" y="16101"/>
                    <a:pt x="99560" y="16046"/>
                  </a:cubicBezTo>
                  <a:cubicBezTo>
                    <a:pt x="99690" y="15953"/>
                    <a:pt x="99820" y="15823"/>
                    <a:pt x="99876" y="15693"/>
                  </a:cubicBezTo>
                  <a:cubicBezTo>
                    <a:pt x="99950" y="15544"/>
                    <a:pt x="99802" y="15433"/>
                    <a:pt x="99616" y="15378"/>
                  </a:cubicBezTo>
                  <a:cubicBezTo>
                    <a:pt x="99782" y="15266"/>
                    <a:pt x="99950" y="15118"/>
                    <a:pt x="100005" y="14987"/>
                  </a:cubicBezTo>
                  <a:cubicBezTo>
                    <a:pt x="100080" y="14801"/>
                    <a:pt x="99987" y="14616"/>
                    <a:pt x="99782" y="14504"/>
                  </a:cubicBezTo>
                  <a:cubicBezTo>
                    <a:pt x="99770" y="14497"/>
                    <a:pt x="99757" y="14494"/>
                    <a:pt x="99743" y="14494"/>
                  </a:cubicBezTo>
                  <a:cubicBezTo>
                    <a:pt x="99618" y="14494"/>
                    <a:pt x="99455" y="14788"/>
                    <a:pt x="99337" y="15006"/>
                  </a:cubicBezTo>
                  <a:cubicBezTo>
                    <a:pt x="99337" y="14895"/>
                    <a:pt x="99319" y="14801"/>
                    <a:pt x="99300" y="14672"/>
                  </a:cubicBezTo>
                  <a:cubicBezTo>
                    <a:pt x="99250" y="14459"/>
                    <a:pt x="99169" y="14365"/>
                    <a:pt x="99082" y="14365"/>
                  </a:cubicBezTo>
                  <a:cubicBezTo>
                    <a:pt x="98972" y="14365"/>
                    <a:pt x="98853" y="14515"/>
                    <a:pt x="98780" y="14764"/>
                  </a:cubicBezTo>
                  <a:cubicBezTo>
                    <a:pt x="98725" y="14969"/>
                    <a:pt x="98780" y="15192"/>
                    <a:pt x="98891" y="15341"/>
                  </a:cubicBezTo>
                  <a:cubicBezTo>
                    <a:pt x="98856" y="15335"/>
                    <a:pt x="98818" y="15330"/>
                    <a:pt x="98777" y="15330"/>
                  </a:cubicBezTo>
                  <a:cubicBezTo>
                    <a:pt x="98689" y="15330"/>
                    <a:pt x="98591" y="15351"/>
                    <a:pt x="98502" y="15415"/>
                  </a:cubicBezTo>
                  <a:cubicBezTo>
                    <a:pt x="98334" y="15526"/>
                    <a:pt x="98316" y="15767"/>
                    <a:pt x="98427" y="15898"/>
                  </a:cubicBezTo>
                  <a:cubicBezTo>
                    <a:pt x="98111" y="16009"/>
                    <a:pt x="97777" y="16138"/>
                    <a:pt x="97462" y="16250"/>
                  </a:cubicBezTo>
                  <a:cubicBezTo>
                    <a:pt x="96830" y="16473"/>
                    <a:pt x="96180" y="16715"/>
                    <a:pt x="95548" y="16956"/>
                  </a:cubicBezTo>
                  <a:lnTo>
                    <a:pt x="94602" y="17327"/>
                  </a:lnTo>
                  <a:lnTo>
                    <a:pt x="93654" y="17718"/>
                  </a:lnTo>
                  <a:lnTo>
                    <a:pt x="93190" y="17903"/>
                  </a:lnTo>
                  <a:lnTo>
                    <a:pt x="92725" y="18107"/>
                  </a:lnTo>
                  <a:cubicBezTo>
                    <a:pt x="92465" y="18218"/>
                    <a:pt x="92205" y="18330"/>
                    <a:pt x="91965" y="18441"/>
                  </a:cubicBezTo>
                  <a:cubicBezTo>
                    <a:pt x="91945" y="18441"/>
                    <a:pt x="91928" y="18423"/>
                    <a:pt x="91908" y="18404"/>
                  </a:cubicBezTo>
                  <a:cubicBezTo>
                    <a:pt x="91888" y="18387"/>
                    <a:pt x="91865" y="18380"/>
                    <a:pt x="91841" y="18380"/>
                  </a:cubicBezTo>
                  <a:cubicBezTo>
                    <a:pt x="91731" y="18380"/>
                    <a:pt x="91584" y="18535"/>
                    <a:pt x="91463" y="18701"/>
                  </a:cubicBezTo>
                  <a:lnTo>
                    <a:pt x="91333" y="18758"/>
                  </a:lnTo>
                  <a:cubicBezTo>
                    <a:pt x="91333" y="18683"/>
                    <a:pt x="91333" y="18590"/>
                    <a:pt x="91314" y="18498"/>
                  </a:cubicBezTo>
                  <a:cubicBezTo>
                    <a:pt x="91305" y="18232"/>
                    <a:pt x="91225" y="18114"/>
                    <a:pt x="91119" y="18114"/>
                  </a:cubicBezTo>
                  <a:cubicBezTo>
                    <a:pt x="91002" y="18114"/>
                    <a:pt x="90855" y="18255"/>
                    <a:pt x="90739" y="18498"/>
                  </a:cubicBezTo>
                  <a:cubicBezTo>
                    <a:pt x="90665" y="18683"/>
                    <a:pt x="90665" y="18887"/>
                    <a:pt x="90720" y="19055"/>
                  </a:cubicBezTo>
                  <a:cubicBezTo>
                    <a:pt x="90665" y="19092"/>
                    <a:pt x="90590" y="19110"/>
                    <a:pt x="90534" y="19147"/>
                  </a:cubicBezTo>
                  <a:cubicBezTo>
                    <a:pt x="90460" y="19147"/>
                    <a:pt x="90385" y="19147"/>
                    <a:pt x="90311" y="19184"/>
                  </a:cubicBezTo>
                  <a:cubicBezTo>
                    <a:pt x="90274" y="19203"/>
                    <a:pt x="90237" y="19241"/>
                    <a:pt x="90200" y="19278"/>
                  </a:cubicBezTo>
                  <a:cubicBezTo>
                    <a:pt x="90125" y="19315"/>
                    <a:pt x="90033" y="19333"/>
                    <a:pt x="89959" y="19370"/>
                  </a:cubicBezTo>
                  <a:cubicBezTo>
                    <a:pt x="89791" y="19426"/>
                    <a:pt x="89643" y="19481"/>
                    <a:pt x="89476" y="19518"/>
                  </a:cubicBezTo>
                  <a:cubicBezTo>
                    <a:pt x="89308" y="19575"/>
                    <a:pt x="89160" y="19630"/>
                    <a:pt x="88993" y="19667"/>
                  </a:cubicBezTo>
                  <a:cubicBezTo>
                    <a:pt x="88659" y="19778"/>
                    <a:pt x="88343" y="19853"/>
                    <a:pt x="88008" y="19946"/>
                  </a:cubicBezTo>
                  <a:cubicBezTo>
                    <a:pt x="87359" y="20113"/>
                    <a:pt x="86691" y="20261"/>
                    <a:pt x="86040" y="20392"/>
                  </a:cubicBezTo>
                  <a:cubicBezTo>
                    <a:pt x="85706" y="20466"/>
                    <a:pt x="85371" y="20540"/>
                    <a:pt x="85037" y="20595"/>
                  </a:cubicBezTo>
                  <a:cubicBezTo>
                    <a:pt x="84722" y="20670"/>
                    <a:pt x="84388" y="20726"/>
                    <a:pt x="84071" y="20781"/>
                  </a:cubicBezTo>
                  <a:lnTo>
                    <a:pt x="82605" y="20058"/>
                  </a:lnTo>
                  <a:cubicBezTo>
                    <a:pt x="82605" y="20038"/>
                    <a:pt x="82586" y="20038"/>
                    <a:pt x="82568" y="20021"/>
                  </a:cubicBezTo>
                  <a:cubicBezTo>
                    <a:pt x="81936" y="19538"/>
                    <a:pt x="81231" y="19147"/>
                    <a:pt x="80506" y="18795"/>
                  </a:cubicBezTo>
                  <a:cubicBezTo>
                    <a:pt x="79039" y="18089"/>
                    <a:pt x="77479" y="17532"/>
                    <a:pt x="75845" y="17049"/>
                  </a:cubicBezTo>
                  <a:cubicBezTo>
                    <a:pt x="75640" y="16975"/>
                    <a:pt x="75436" y="16918"/>
                    <a:pt x="75231" y="16863"/>
                  </a:cubicBezTo>
                  <a:lnTo>
                    <a:pt x="74619" y="16696"/>
                  </a:lnTo>
                  <a:cubicBezTo>
                    <a:pt x="74211" y="16584"/>
                    <a:pt x="73783" y="16473"/>
                    <a:pt x="73374" y="16381"/>
                  </a:cubicBezTo>
                  <a:cubicBezTo>
                    <a:pt x="73171" y="16343"/>
                    <a:pt x="72985" y="16287"/>
                    <a:pt x="72799" y="16250"/>
                  </a:cubicBezTo>
                  <a:cubicBezTo>
                    <a:pt x="72631" y="16064"/>
                    <a:pt x="72317" y="15878"/>
                    <a:pt x="72094" y="15823"/>
                  </a:cubicBezTo>
                  <a:cubicBezTo>
                    <a:pt x="72081" y="15822"/>
                    <a:pt x="72068" y="15821"/>
                    <a:pt x="72056" y="15821"/>
                  </a:cubicBezTo>
                  <a:cubicBezTo>
                    <a:pt x="71932" y="15821"/>
                    <a:pt x="71868" y="15911"/>
                    <a:pt x="71834" y="16046"/>
                  </a:cubicBezTo>
                  <a:cubicBezTo>
                    <a:pt x="71685" y="16009"/>
                    <a:pt x="71517" y="15990"/>
                    <a:pt x="71369" y="15953"/>
                  </a:cubicBezTo>
                  <a:lnTo>
                    <a:pt x="71202" y="15898"/>
                  </a:lnTo>
                  <a:lnTo>
                    <a:pt x="71091" y="15898"/>
                  </a:lnTo>
                  <a:cubicBezTo>
                    <a:pt x="70997" y="15878"/>
                    <a:pt x="70905" y="15861"/>
                    <a:pt x="70794" y="15841"/>
                  </a:cubicBezTo>
                  <a:cubicBezTo>
                    <a:pt x="70366" y="15767"/>
                    <a:pt x="69920" y="15693"/>
                    <a:pt x="69494" y="15638"/>
                  </a:cubicBezTo>
                  <a:cubicBezTo>
                    <a:pt x="69048" y="15563"/>
                    <a:pt x="68602" y="15489"/>
                    <a:pt x="68157" y="15433"/>
                  </a:cubicBezTo>
                  <a:cubicBezTo>
                    <a:pt x="68063" y="15433"/>
                    <a:pt x="67952" y="15415"/>
                    <a:pt x="67840" y="15396"/>
                  </a:cubicBezTo>
                  <a:cubicBezTo>
                    <a:pt x="68174" y="15341"/>
                    <a:pt x="68509" y="15266"/>
                    <a:pt x="68862" y="15136"/>
                  </a:cubicBezTo>
                  <a:cubicBezTo>
                    <a:pt x="69159" y="15006"/>
                    <a:pt x="69474" y="14838"/>
                    <a:pt x="69772" y="14616"/>
                  </a:cubicBezTo>
                  <a:cubicBezTo>
                    <a:pt x="69828" y="14541"/>
                    <a:pt x="69902" y="14486"/>
                    <a:pt x="69977" y="14430"/>
                  </a:cubicBezTo>
                  <a:lnTo>
                    <a:pt x="70032" y="14375"/>
                  </a:lnTo>
                  <a:cubicBezTo>
                    <a:pt x="70085" y="14410"/>
                    <a:pt x="70146" y="14433"/>
                    <a:pt x="70210" y="14433"/>
                  </a:cubicBezTo>
                  <a:cubicBezTo>
                    <a:pt x="70280" y="14433"/>
                    <a:pt x="70354" y="14405"/>
                    <a:pt x="70422" y="14338"/>
                  </a:cubicBezTo>
                  <a:cubicBezTo>
                    <a:pt x="70589" y="14170"/>
                    <a:pt x="70719" y="13947"/>
                    <a:pt x="70737" y="13761"/>
                  </a:cubicBezTo>
                  <a:cubicBezTo>
                    <a:pt x="70849" y="13873"/>
                    <a:pt x="70979" y="13966"/>
                    <a:pt x="71071" y="14078"/>
                  </a:cubicBezTo>
                  <a:cubicBezTo>
                    <a:pt x="71091" y="14102"/>
                    <a:pt x="71113" y="14112"/>
                    <a:pt x="71136" y="14112"/>
                  </a:cubicBezTo>
                  <a:cubicBezTo>
                    <a:pt x="71312" y="14112"/>
                    <a:pt x="71567" y="13493"/>
                    <a:pt x="71517" y="13149"/>
                  </a:cubicBezTo>
                  <a:cubicBezTo>
                    <a:pt x="71502" y="13007"/>
                    <a:pt x="71394" y="12959"/>
                    <a:pt x="71259" y="12959"/>
                  </a:cubicBezTo>
                  <a:cubicBezTo>
                    <a:pt x="71235" y="12959"/>
                    <a:pt x="71209" y="12961"/>
                    <a:pt x="71183" y="12964"/>
                  </a:cubicBezTo>
                  <a:cubicBezTo>
                    <a:pt x="71443" y="12610"/>
                    <a:pt x="71666" y="12221"/>
                    <a:pt x="71889" y="11812"/>
                  </a:cubicBezTo>
                  <a:cubicBezTo>
                    <a:pt x="72074" y="11441"/>
                    <a:pt x="72260" y="11050"/>
                    <a:pt x="72446" y="10679"/>
                  </a:cubicBezTo>
                  <a:cubicBezTo>
                    <a:pt x="72502" y="10604"/>
                    <a:pt x="72557" y="10493"/>
                    <a:pt x="72614" y="10419"/>
                  </a:cubicBezTo>
                  <a:lnTo>
                    <a:pt x="72780" y="10159"/>
                  </a:lnTo>
                  <a:cubicBezTo>
                    <a:pt x="72891" y="9973"/>
                    <a:pt x="73040" y="9806"/>
                    <a:pt x="73171" y="9639"/>
                  </a:cubicBezTo>
                  <a:cubicBezTo>
                    <a:pt x="73374" y="9361"/>
                    <a:pt x="73616" y="9101"/>
                    <a:pt x="73839" y="8841"/>
                  </a:cubicBezTo>
                  <a:cubicBezTo>
                    <a:pt x="73914" y="9064"/>
                    <a:pt x="74136" y="9379"/>
                    <a:pt x="74340" y="9509"/>
                  </a:cubicBezTo>
                  <a:cubicBezTo>
                    <a:pt x="74380" y="9533"/>
                    <a:pt x="74419" y="9544"/>
                    <a:pt x="74455" y="9544"/>
                  </a:cubicBezTo>
                  <a:cubicBezTo>
                    <a:pt x="74588" y="9544"/>
                    <a:pt x="74695" y="9401"/>
                    <a:pt x="74768" y="9212"/>
                  </a:cubicBezTo>
                  <a:cubicBezTo>
                    <a:pt x="74879" y="9453"/>
                    <a:pt x="75046" y="9676"/>
                    <a:pt x="75194" y="9769"/>
                  </a:cubicBezTo>
                  <a:cubicBezTo>
                    <a:pt x="75258" y="9806"/>
                    <a:pt x="75324" y="9824"/>
                    <a:pt x="75389" y="9824"/>
                  </a:cubicBezTo>
                  <a:cubicBezTo>
                    <a:pt x="75549" y="9824"/>
                    <a:pt x="75702" y="9718"/>
                    <a:pt x="75808" y="9546"/>
                  </a:cubicBezTo>
                  <a:cubicBezTo>
                    <a:pt x="75900" y="9398"/>
                    <a:pt x="75511" y="9101"/>
                    <a:pt x="75231" y="8915"/>
                  </a:cubicBezTo>
                  <a:cubicBezTo>
                    <a:pt x="75362" y="8915"/>
                    <a:pt x="75491" y="8915"/>
                    <a:pt x="75659" y="8896"/>
                  </a:cubicBezTo>
                  <a:cubicBezTo>
                    <a:pt x="76254" y="8841"/>
                    <a:pt x="76105" y="8469"/>
                    <a:pt x="75585" y="8227"/>
                  </a:cubicBezTo>
                  <a:cubicBezTo>
                    <a:pt x="75494" y="8188"/>
                    <a:pt x="75404" y="8172"/>
                    <a:pt x="75315" y="8172"/>
                  </a:cubicBezTo>
                  <a:cubicBezTo>
                    <a:pt x="75150" y="8172"/>
                    <a:pt x="74994" y="8229"/>
                    <a:pt x="74860" y="8301"/>
                  </a:cubicBezTo>
                  <a:cubicBezTo>
                    <a:pt x="74897" y="8153"/>
                    <a:pt x="74916" y="7967"/>
                    <a:pt x="74805" y="7781"/>
                  </a:cubicBezTo>
                  <a:cubicBezTo>
                    <a:pt x="74842" y="7744"/>
                    <a:pt x="74860" y="7707"/>
                    <a:pt x="74897" y="7670"/>
                  </a:cubicBezTo>
                  <a:cubicBezTo>
                    <a:pt x="76123" y="6407"/>
                    <a:pt x="77460" y="5256"/>
                    <a:pt x="78816" y="4309"/>
                  </a:cubicBezTo>
                  <a:cubicBezTo>
                    <a:pt x="79485" y="3844"/>
                    <a:pt x="80171" y="3418"/>
                    <a:pt x="80822" y="3064"/>
                  </a:cubicBezTo>
                  <a:cubicBezTo>
                    <a:pt x="81491" y="2693"/>
                    <a:pt x="82140" y="2396"/>
                    <a:pt x="82753" y="2155"/>
                  </a:cubicBezTo>
                  <a:cubicBezTo>
                    <a:pt x="83366" y="1913"/>
                    <a:pt x="83942" y="1709"/>
                    <a:pt x="84443" y="1561"/>
                  </a:cubicBezTo>
                  <a:cubicBezTo>
                    <a:pt x="84573" y="1524"/>
                    <a:pt x="84703" y="1487"/>
                    <a:pt x="84833" y="1467"/>
                  </a:cubicBezTo>
                  <a:cubicBezTo>
                    <a:pt x="84945" y="1430"/>
                    <a:pt x="85074" y="1393"/>
                    <a:pt x="85186" y="1375"/>
                  </a:cubicBezTo>
                  <a:cubicBezTo>
                    <a:pt x="85297" y="1356"/>
                    <a:pt x="85408" y="1319"/>
                    <a:pt x="85502" y="1301"/>
                  </a:cubicBezTo>
                  <a:cubicBezTo>
                    <a:pt x="85613" y="1282"/>
                    <a:pt x="85706" y="1264"/>
                    <a:pt x="85799" y="1244"/>
                  </a:cubicBezTo>
                  <a:cubicBezTo>
                    <a:pt x="85985" y="1207"/>
                    <a:pt x="86171" y="1170"/>
                    <a:pt x="86319" y="1152"/>
                  </a:cubicBezTo>
                  <a:cubicBezTo>
                    <a:pt x="86468" y="1133"/>
                    <a:pt x="86579" y="1115"/>
                    <a:pt x="86691" y="1096"/>
                  </a:cubicBezTo>
                  <a:cubicBezTo>
                    <a:pt x="86579" y="1096"/>
                    <a:pt x="86448" y="1115"/>
                    <a:pt x="86300" y="1133"/>
                  </a:cubicBezTo>
                  <a:cubicBezTo>
                    <a:pt x="86151" y="1152"/>
                    <a:pt x="85985" y="1170"/>
                    <a:pt x="85799" y="1207"/>
                  </a:cubicBezTo>
                  <a:cubicBezTo>
                    <a:pt x="85706" y="1227"/>
                    <a:pt x="85594" y="1227"/>
                    <a:pt x="85502" y="1244"/>
                  </a:cubicBezTo>
                  <a:cubicBezTo>
                    <a:pt x="85391" y="1264"/>
                    <a:pt x="85279" y="1301"/>
                    <a:pt x="85168" y="1319"/>
                  </a:cubicBezTo>
                  <a:cubicBezTo>
                    <a:pt x="85056" y="1338"/>
                    <a:pt x="84926" y="1356"/>
                    <a:pt x="84814" y="1393"/>
                  </a:cubicBezTo>
                  <a:cubicBezTo>
                    <a:pt x="84685" y="1412"/>
                    <a:pt x="84554" y="1449"/>
                    <a:pt x="84425" y="1487"/>
                  </a:cubicBezTo>
                  <a:cubicBezTo>
                    <a:pt x="83905" y="1616"/>
                    <a:pt x="83328" y="1802"/>
                    <a:pt x="82697" y="2024"/>
                  </a:cubicBezTo>
                  <a:cubicBezTo>
                    <a:pt x="82085" y="2267"/>
                    <a:pt x="81416" y="2564"/>
                    <a:pt x="80748" y="2916"/>
                  </a:cubicBezTo>
                  <a:cubicBezTo>
                    <a:pt x="80079" y="3269"/>
                    <a:pt x="79374" y="3678"/>
                    <a:pt x="78686" y="4142"/>
                  </a:cubicBezTo>
                  <a:cubicBezTo>
                    <a:pt x="77331" y="5089"/>
                    <a:pt x="75956" y="6241"/>
                    <a:pt x="74731" y="7504"/>
                  </a:cubicBezTo>
                  <a:cubicBezTo>
                    <a:pt x="74694" y="7541"/>
                    <a:pt x="74674" y="7578"/>
                    <a:pt x="74637" y="7615"/>
                  </a:cubicBezTo>
                  <a:cubicBezTo>
                    <a:pt x="74571" y="7579"/>
                    <a:pt x="74497" y="7561"/>
                    <a:pt x="74426" y="7561"/>
                  </a:cubicBezTo>
                  <a:cubicBezTo>
                    <a:pt x="74240" y="7561"/>
                    <a:pt x="74072" y="7683"/>
                    <a:pt x="74099" y="7912"/>
                  </a:cubicBezTo>
                  <a:cubicBezTo>
                    <a:pt x="74117" y="7986"/>
                    <a:pt x="74117" y="8061"/>
                    <a:pt x="74154" y="8135"/>
                  </a:cubicBezTo>
                  <a:cubicBezTo>
                    <a:pt x="73746" y="8581"/>
                    <a:pt x="73356" y="9044"/>
                    <a:pt x="73003" y="9509"/>
                  </a:cubicBezTo>
                  <a:cubicBezTo>
                    <a:pt x="72854" y="9676"/>
                    <a:pt x="72725" y="9844"/>
                    <a:pt x="72594" y="10029"/>
                  </a:cubicBezTo>
                  <a:lnTo>
                    <a:pt x="72428" y="10307"/>
                  </a:lnTo>
                  <a:lnTo>
                    <a:pt x="72260" y="10586"/>
                  </a:lnTo>
                  <a:cubicBezTo>
                    <a:pt x="72057" y="10976"/>
                    <a:pt x="71889" y="11347"/>
                    <a:pt x="71703" y="11719"/>
                  </a:cubicBezTo>
                  <a:cubicBezTo>
                    <a:pt x="71537" y="12053"/>
                    <a:pt x="71351" y="12350"/>
                    <a:pt x="71165" y="12647"/>
                  </a:cubicBezTo>
                  <a:cubicBezTo>
                    <a:pt x="71183" y="12536"/>
                    <a:pt x="71202" y="12406"/>
                    <a:pt x="71183" y="12332"/>
                  </a:cubicBezTo>
                  <a:cubicBezTo>
                    <a:pt x="71150" y="12101"/>
                    <a:pt x="70971" y="11972"/>
                    <a:pt x="70736" y="11972"/>
                  </a:cubicBezTo>
                  <a:cubicBezTo>
                    <a:pt x="70707" y="11972"/>
                    <a:pt x="70676" y="11974"/>
                    <a:pt x="70645" y="11979"/>
                  </a:cubicBezTo>
                  <a:cubicBezTo>
                    <a:pt x="70552" y="11979"/>
                    <a:pt x="70514" y="12090"/>
                    <a:pt x="70497" y="12239"/>
                  </a:cubicBezTo>
                  <a:cubicBezTo>
                    <a:pt x="70477" y="12313"/>
                    <a:pt x="70477" y="12369"/>
                    <a:pt x="70477" y="12444"/>
                  </a:cubicBezTo>
                  <a:cubicBezTo>
                    <a:pt x="70477" y="12573"/>
                    <a:pt x="70497" y="12704"/>
                    <a:pt x="70497" y="12815"/>
                  </a:cubicBezTo>
                  <a:cubicBezTo>
                    <a:pt x="70422" y="12721"/>
                    <a:pt x="70329" y="12610"/>
                    <a:pt x="70217" y="12498"/>
                  </a:cubicBezTo>
                  <a:cubicBezTo>
                    <a:pt x="70090" y="12366"/>
                    <a:pt x="69983" y="12309"/>
                    <a:pt x="69900" y="12309"/>
                  </a:cubicBezTo>
                  <a:cubicBezTo>
                    <a:pt x="69716" y="12309"/>
                    <a:pt x="69651" y="12592"/>
                    <a:pt x="69754" y="12964"/>
                  </a:cubicBezTo>
                  <a:cubicBezTo>
                    <a:pt x="69828" y="13241"/>
                    <a:pt x="70032" y="13409"/>
                    <a:pt x="70254" y="13501"/>
                  </a:cubicBezTo>
                  <a:cubicBezTo>
                    <a:pt x="70237" y="13501"/>
                    <a:pt x="70217" y="13521"/>
                    <a:pt x="70217" y="13521"/>
                  </a:cubicBezTo>
                  <a:cubicBezTo>
                    <a:pt x="70088" y="13576"/>
                    <a:pt x="69939" y="13687"/>
                    <a:pt x="69883" y="13855"/>
                  </a:cubicBezTo>
                  <a:cubicBezTo>
                    <a:pt x="69865" y="13892"/>
                    <a:pt x="69846" y="13947"/>
                    <a:pt x="69846" y="13984"/>
                  </a:cubicBezTo>
                  <a:lnTo>
                    <a:pt x="69846" y="14058"/>
                  </a:lnTo>
                  <a:cubicBezTo>
                    <a:pt x="69846" y="14078"/>
                    <a:pt x="69865" y="14096"/>
                    <a:pt x="69865" y="14115"/>
                  </a:cubicBezTo>
                  <a:cubicBezTo>
                    <a:pt x="69865" y="14170"/>
                    <a:pt x="69902" y="14226"/>
                    <a:pt x="69920" y="14263"/>
                  </a:cubicBezTo>
                  <a:lnTo>
                    <a:pt x="69865" y="14318"/>
                  </a:lnTo>
                  <a:cubicBezTo>
                    <a:pt x="69809" y="14375"/>
                    <a:pt x="69734" y="14430"/>
                    <a:pt x="69679" y="14486"/>
                  </a:cubicBezTo>
                  <a:cubicBezTo>
                    <a:pt x="69400" y="14709"/>
                    <a:pt x="69103" y="14876"/>
                    <a:pt x="68806" y="15006"/>
                  </a:cubicBezTo>
                  <a:cubicBezTo>
                    <a:pt x="68342" y="15192"/>
                    <a:pt x="67877" y="15303"/>
                    <a:pt x="67451" y="15358"/>
                  </a:cubicBezTo>
                  <a:cubicBezTo>
                    <a:pt x="66800" y="15266"/>
                    <a:pt x="66132" y="15192"/>
                    <a:pt x="65482" y="15155"/>
                  </a:cubicBezTo>
                  <a:cubicBezTo>
                    <a:pt x="65017" y="15098"/>
                    <a:pt x="64572" y="15061"/>
                    <a:pt x="64108" y="15024"/>
                  </a:cubicBezTo>
                  <a:cubicBezTo>
                    <a:pt x="63662" y="15006"/>
                    <a:pt x="63197" y="14987"/>
                    <a:pt x="62752" y="14969"/>
                  </a:cubicBezTo>
                  <a:cubicBezTo>
                    <a:pt x="61823" y="14895"/>
                    <a:pt x="60914" y="14895"/>
                    <a:pt x="59985" y="14876"/>
                  </a:cubicBezTo>
                  <a:cubicBezTo>
                    <a:pt x="59824" y="14876"/>
                    <a:pt x="59671" y="14868"/>
                    <a:pt x="59516" y="14868"/>
                  </a:cubicBezTo>
                  <a:cubicBezTo>
                    <a:pt x="59438" y="14868"/>
                    <a:pt x="59360" y="14870"/>
                    <a:pt x="59280" y="14876"/>
                  </a:cubicBezTo>
                  <a:lnTo>
                    <a:pt x="58592" y="14913"/>
                  </a:lnTo>
                  <a:cubicBezTo>
                    <a:pt x="58128" y="14913"/>
                    <a:pt x="57663" y="15006"/>
                    <a:pt x="57200" y="15043"/>
                  </a:cubicBezTo>
                  <a:lnTo>
                    <a:pt x="56846" y="15098"/>
                  </a:lnTo>
                  <a:lnTo>
                    <a:pt x="56494" y="15173"/>
                  </a:lnTo>
                  <a:lnTo>
                    <a:pt x="55806" y="15321"/>
                  </a:lnTo>
                  <a:cubicBezTo>
                    <a:pt x="55583" y="15358"/>
                    <a:pt x="55360" y="15433"/>
                    <a:pt x="55137" y="15489"/>
                  </a:cubicBezTo>
                  <a:lnTo>
                    <a:pt x="54711" y="15601"/>
                  </a:lnTo>
                  <a:lnTo>
                    <a:pt x="54711" y="15544"/>
                  </a:lnTo>
                  <a:cubicBezTo>
                    <a:pt x="54711" y="15452"/>
                    <a:pt x="54674" y="15396"/>
                    <a:pt x="54580" y="15378"/>
                  </a:cubicBezTo>
                  <a:cubicBezTo>
                    <a:pt x="54553" y="15368"/>
                    <a:pt x="54521" y="15363"/>
                    <a:pt x="54486" y="15363"/>
                  </a:cubicBezTo>
                  <a:cubicBezTo>
                    <a:pt x="54451" y="15363"/>
                    <a:pt x="54414" y="15368"/>
                    <a:pt x="54377" y="15378"/>
                  </a:cubicBezTo>
                  <a:cubicBezTo>
                    <a:pt x="54340" y="15378"/>
                    <a:pt x="54283" y="15396"/>
                    <a:pt x="54228" y="15433"/>
                  </a:cubicBezTo>
                  <a:cubicBezTo>
                    <a:pt x="54154" y="15452"/>
                    <a:pt x="54098" y="15470"/>
                    <a:pt x="54043" y="15507"/>
                  </a:cubicBezTo>
                  <a:cubicBezTo>
                    <a:pt x="53875" y="15601"/>
                    <a:pt x="53763" y="15767"/>
                    <a:pt x="53708" y="15935"/>
                  </a:cubicBezTo>
                  <a:cubicBezTo>
                    <a:pt x="53634" y="15953"/>
                    <a:pt x="53578" y="15972"/>
                    <a:pt x="53523" y="15990"/>
                  </a:cubicBezTo>
                  <a:cubicBezTo>
                    <a:pt x="53429" y="15935"/>
                    <a:pt x="53337" y="15878"/>
                    <a:pt x="53225" y="15861"/>
                  </a:cubicBezTo>
                  <a:cubicBezTo>
                    <a:pt x="53205" y="15858"/>
                    <a:pt x="53185" y="15857"/>
                    <a:pt x="53165" y="15857"/>
                  </a:cubicBezTo>
                  <a:cubicBezTo>
                    <a:pt x="52899" y="15857"/>
                    <a:pt x="52708" y="16080"/>
                    <a:pt x="52743" y="16287"/>
                  </a:cubicBezTo>
                  <a:cubicBezTo>
                    <a:pt x="51925" y="16603"/>
                    <a:pt x="51145" y="16956"/>
                    <a:pt x="50365" y="17346"/>
                  </a:cubicBezTo>
                  <a:cubicBezTo>
                    <a:pt x="50327" y="17319"/>
                    <a:pt x="50289" y="17306"/>
                    <a:pt x="50252" y="17306"/>
                  </a:cubicBezTo>
                  <a:cubicBezTo>
                    <a:pt x="50162" y="17306"/>
                    <a:pt x="50078" y="17381"/>
                    <a:pt x="50012" y="17513"/>
                  </a:cubicBezTo>
                  <a:cubicBezTo>
                    <a:pt x="49771" y="17643"/>
                    <a:pt x="49511" y="17773"/>
                    <a:pt x="49269" y="17903"/>
                  </a:cubicBezTo>
                  <a:cubicBezTo>
                    <a:pt x="47803" y="18701"/>
                    <a:pt x="46391" y="19593"/>
                    <a:pt x="45035" y="20540"/>
                  </a:cubicBezTo>
                  <a:cubicBezTo>
                    <a:pt x="44998" y="20447"/>
                    <a:pt x="44961" y="20355"/>
                    <a:pt x="44886" y="20261"/>
                  </a:cubicBezTo>
                  <a:cubicBezTo>
                    <a:pt x="44863" y="20231"/>
                    <a:pt x="44829" y="20218"/>
                    <a:pt x="44789" y="20218"/>
                  </a:cubicBezTo>
                  <a:cubicBezTo>
                    <a:pt x="44602" y="20218"/>
                    <a:pt x="44264" y="20491"/>
                    <a:pt x="44051" y="20689"/>
                  </a:cubicBezTo>
                  <a:cubicBezTo>
                    <a:pt x="44088" y="20540"/>
                    <a:pt x="44126" y="20392"/>
                    <a:pt x="44143" y="20206"/>
                  </a:cubicBezTo>
                  <a:cubicBezTo>
                    <a:pt x="44212" y="19846"/>
                    <a:pt x="44127" y="19685"/>
                    <a:pt x="43972" y="19685"/>
                  </a:cubicBezTo>
                  <a:cubicBezTo>
                    <a:pt x="43831" y="19685"/>
                    <a:pt x="43632" y="19818"/>
                    <a:pt x="43438" y="20058"/>
                  </a:cubicBezTo>
                  <a:cubicBezTo>
                    <a:pt x="43234" y="20298"/>
                    <a:pt x="43215" y="20633"/>
                    <a:pt x="43271" y="20912"/>
                  </a:cubicBezTo>
                  <a:cubicBezTo>
                    <a:pt x="43157" y="20826"/>
                    <a:pt x="43021" y="20763"/>
                    <a:pt x="42863" y="20763"/>
                  </a:cubicBezTo>
                  <a:cubicBezTo>
                    <a:pt x="42815" y="20763"/>
                    <a:pt x="42766" y="20768"/>
                    <a:pt x="42714" y="20781"/>
                  </a:cubicBezTo>
                  <a:cubicBezTo>
                    <a:pt x="42566" y="20818"/>
                    <a:pt x="42435" y="20930"/>
                    <a:pt x="42380" y="21060"/>
                  </a:cubicBezTo>
                  <a:cubicBezTo>
                    <a:pt x="42361" y="21135"/>
                    <a:pt x="42343" y="21209"/>
                    <a:pt x="42343" y="21283"/>
                  </a:cubicBezTo>
                  <a:cubicBezTo>
                    <a:pt x="42343" y="21320"/>
                    <a:pt x="42343" y="21375"/>
                    <a:pt x="42361" y="21413"/>
                  </a:cubicBezTo>
                  <a:cubicBezTo>
                    <a:pt x="42398" y="21506"/>
                    <a:pt x="42491" y="21598"/>
                    <a:pt x="42621" y="21618"/>
                  </a:cubicBezTo>
                  <a:cubicBezTo>
                    <a:pt x="42695" y="21635"/>
                    <a:pt x="42788" y="21635"/>
                    <a:pt x="42863" y="21635"/>
                  </a:cubicBezTo>
                  <a:cubicBezTo>
                    <a:pt x="42893" y="21642"/>
                    <a:pt x="42922" y="21644"/>
                    <a:pt x="42950" y="21644"/>
                  </a:cubicBezTo>
                  <a:cubicBezTo>
                    <a:pt x="43004" y="21644"/>
                    <a:pt x="43054" y="21635"/>
                    <a:pt x="43103" y="21635"/>
                  </a:cubicBezTo>
                  <a:cubicBezTo>
                    <a:pt x="43141" y="21618"/>
                    <a:pt x="43197" y="21618"/>
                    <a:pt x="43234" y="21598"/>
                  </a:cubicBezTo>
                  <a:cubicBezTo>
                    <a:pt x="43271" y="21580"/>
                    <a:pt x="43289" y="21561"/>
                    <a:pt x="43326" y="21543"/>
                  </a:cubicBezTo>
                  <a:lnTo>
                    <a:pt x="43326" y="21543"/>
                  </a:lnTo>
                  <a:cubicBezTo>
                    <a:pt x="43308" y="21618"/>
                    <a:pt x="43308" y="21692"/>
                    <a:pt x="43308" y="21766"/>
                  </a:cubicBezTo>
                  <a:cubicBezTo>
                    <a:pt x="42194" y="22583"/>
                    <a:pt x="41117" y="23438"/>
                    <a:pt x="40058" y="24310"/>
                  </a:cubicBezTo>
                  <a:cubicBezTo>
                    <a:pt x="39371" y="24867"/>
                    <a:pt x="38703" y="25443"/>
                    <a:pt x="38052" y="26018"/>
                  </a:cubicBezTo>
                  <a:lnTo>
                    <a:pt x="38052" y="26000"/>
                  </a:lnTo>
                  <a:cubicBezTo>
                    <a:pt x="38163" y="25815"/>
                    <a:pt x="38275" y="25555"/>
                    <a:pt x="38406" y="25258"/>
                  </a:cubicBezTo>
                  <a:cubicBezTo>
                    <a:pt x="38461" y="25127"/>
                    <a:pt x="38535" y="24960"/>
                    <a:pt x="38609" y="24793"/>
                  </a:cubicBezTo>
                  <a:cubicBezTo>
                    <a:pt x="38666" y="24626"/>
                    <a:pt x="38740" y="24458"/>
                    <a:pt x="38814" y="24273"/>
                  </a:cubicBezTo>
                  <a:cubicBezTo>
                    <a:pt x="38943" y="23901"/>
                    <a:pt x="39074" y="23493"/>
                    <a:pt x="39186" y="23066"/>
                  </a:cubicBezTo>
                  <a:cubicBezTo>
                    <a:pt x="39297" y="22638"/>
                    <a:pt x="39408" y="22155"/>
                    <a:pt x="39463" y="21673"/>
                  </a:cubicBezTo>
                  <a:cubicBezTo>
                    <a:pt x="39538" y="21190"/>
                    <a:pt x="39538" y="20670"/>
                    <a:pt x="39520" y="20150"/>
                  </a:cubicBezTo>
                  <a:lnTo>
                    <a:pt x="39463" y="19593"/>
                  </a:lnTo>
                  <a:cubicBezTo>
                    <a:pt x="39501" y="19575"/>
                    <a:pt x="39557" y="19575"/>
                    <a:pt x="39594" y="19555"/>
                  </a:cubicBezTo>
                  <a:cubicBezTo>
                    <a:pt x="39798" y="19481"/>
                    <a:pt x="39743" y="19258"/>
                    <a:pt x="39612" y="19035"/>
                  </a:cubicBezTo>
                  <a:lnTo>
                    <a:pt x="39612" y="19035"/>
                  </a:lnTo>
                  <a:cubicBezTo>
                    <a:pt x="39733" y="19062"/>
                    <a:pt x="39858" y="19076"/>
                    <a:pt x="39973" y="19076"/>
                  </a:cubicBezTo>
                  <a:cubicBezTo>
                    <a:pt x="40104" y="19076"/>
                    <a:pt x="40221" y="19057"/>
                    <a:pt x="40300" y="19018"/>
                  </a:cubicBezTo>
                  <a:cubicBezTo>
                    <a:pt x="40541" y="18924"/>
                    <a:pt x="40615" y="18664"/>
                    <a:pt x="40503" y="18404"/>
                  </a:cubicBezTo>
                  <a:cubicBezTo>
                    <a:pt x="40478" y="18340"/>
                    <a:pt x="40407" y="18316"/>
                    <a:pt x="40312" y="18316"/>
                  </a:cubicBezTo>
                  <a:cubicBezTo>
                    <a:pt x="40131" y="18316"/>
                    <a:pt x="39864" y="18405"/>
                    <a:pt x="39668" y="18478"/>
                  </a:cubicBezTo>
                  <a:cubicBezTo>
                    <a:pt x="39723" y="18386"/>
                    <a:pt x="39798" y="18275"/>
                    <a:pt x="39891" y="18126"/>
                  </a:cubicBezTo>
                  <a:cubicBezTo>
                    <a:pt x="40082" y="17804"/>
                    <a:pt x="39997" y="17642"/>
                    <a:pt x="39779" y="17642"/>
                  </a:cubicBezTo>
                  <a:cubicBezTo>
                    <a:pt x="39657" y="17642"/>
                    <a:pt x="39494" y="17692"/>
                    <a:pt x="39315" y="17792"/>
                  </a:cubicBezTo>
                  <a:cubicBezTo>
                    <a:pt x="39278" y="17810"/>
                    <a:pt x="39260" y="17829"/>
                    <a:pt x="39223" y="17847"/>
                  </a:cubicBezTo>
                  <a:lnTo>
                    <a:pt x="39223" y="17792"/>
                  </a:lnTo>
                  <a:lnTo>
                    <a:pt x="39241" y="17792"/>
                  </a:lnTo>
                  <a:cubicBezTo>
                    <a:pt x="39241" y="17792"/>
                    <a:pt x="39241" y="17755"/>
                    <a:pt x="39260" y="17698"/>
                  </a:cubicBezTo>
                  <a:cubicBezTo>
                    <a:pt x="39278" y="17681"/>
                    <a:pt x="39297" y="17643"/>
                    <a:pt x="39315" y="17606"/>
                  </a:cubicBezTo>
                  <a:cubicBezTo>
                    <a:pt x="39334" y="17569"/>
                    <a:pt x="39371" y="17532"/>
                    <a:pt x="39389" y="17495"/>
                  </a:cubicBezTo>
                  <a:cubicBezTo>
                    <a:pt x="39426" y="17438"/>
                    <a:pt x="39463" y="17401"/>
                    <a:pt x="39501" y="17346"/>
                  </a:cubicBezTo>
                  <a:cubicBezTo>
                    <a:pt x="39557" y="17309"/>
                    <a:pt x="39594" y="17253"/>
                    <a:pt x="39649" y="17198"/>
                  </a:cubicBezTo>
                  <a:cubicBezTo>
                    <a:pt x="39761" y="17086"/>
                    <a:pt x="39909" y="16993"/>
                    <a:pt x="40058" y="16881"/>
                  </a:cubicBezTo>
                  <a:cubicBezTo>
                    <a:pt x="40206" y="16770"/>
                    <a:pt x="40374" y="16678"/>
                    <a:pt x="40560" y="16566"/>
                  </a:cubicBezTo>
                  <a:cubicBezTo>
                    <a:pt x="40726" y="16473"/>
                    <a:pt x="40912" y="16398"/>
                    <a:pt x="41080" y="16306"/>
                  </a:cubicBezTo>
                  <a:lnTo>
                    <a:pt x="41080" y="16306"/>
                  </a:lnTo>
                  <a:cubicBezTo>
                    <a:pt x="41023" y="16473"/>
                    <a:pt x="41006" y="16641"/>
                    <a:pt x="41043" y="16770"/>
                  </a:cubicBezTo>
                  <a:cubicBezTo>
                    <a:pt x="40912" y="16715"/>
                    <a:pt x="40746" y="16678"/>
                    <a:pt x="40634" y="16603"/>
                  </a:cubicBezTo>
                  <a:cubicBezTo>
                    <a:pt x="40616" y="16594"/>
                    <a:pt x="40599" y="16589"/>
                    <a:pt x="40583" y="16589"/>
                  </a:cubicBezTo>
                  <a:cubicBezTo>
                    <a:pt x="40385" y="16589"/>
                    <a:pt x="40351" y="17300"/>
                    <a:pt x="40523" y="17643"/>
                  </a:cubicBezTo>
                  <a:cubicBezTo>
                    <a:pt x="40561" y="17721"/>
                    <a:pt x="40623" y="17754"/>
                    <a:pt x="40697" y="17754"/>
                  </a:cubicBezTo>
                  <a:cubicBezTo>
                    <a:pt x="40799" y="17754"/>
                    <a:pt x="40924" y="17692"/>
                    <a:pt x="41043" y="17606"/>
                  </a:cubicBezTo>
                  <a:lnTo>
                    <a:pt x="41043" y="17606"/>
                  </a:lnTo>
                  <a:cubicBezTo>
                    <a:pt x="41006" y="17866"/>
                    <a:pt x="41043" y="18144"/>
                    <a:pt x="41117" y="18293"/>
                  </a:cubicBezTo>
                  <a:cubicBezTo>
                    <a:pt x="41197" y="18431"/>
                    <a:pt x="41328" y="18498"/>
                    <a:pt x="41477" y="18498"/>
                  </a:cubicBezTo>
                  <a:cubicBezTo>
                    <a:pt x="41569" y="18498"/>
                    <a:pt x="41667" y="18473"/>
                    <a:pt x="41766" y="18423"/>
                  </a:cubicBezTo>
                  <a:cubicBezTo>
                    <a:pt x="41934" y="18349"/>
                    <a:pt x="41748" y="17884"/>
                    <a:pt x="41600" y="17587"/>
                  </a:cubicBezTo>
                  <a:lnTo>
                    <a:pt x="41600" y="17587"/>
                  </a:lnTo>
                  <a:cubicBezTo>
                    <a:pt x="41711" y="17661"/>
                    <a:pt x="41823" y="17718"/>
                    <a:pt x="41971" y="17792"/>
                  </a:cubicBezTo>
                  <a:cubicBezTo>
                    <a:pt x="42085" y="17843"/>
                    <a:pt x="42177" y="17865"/>
                    <a:pt x="42250" y="17865"/>
                  </a:cubicBezTo>
                  <a:cubicBezTo>
                    <a:pt x="42522" y="17865"/>
                    <a:pt x="42513" y="17546"/>
                    <a:pt x="42249" y="17178"/>
                  </a:cubicBezTo>
                  <a:cubicBezTo>
                    <a:pt x="42101" y="16956"/>
                    <a:pt x="41823" y="16863"/>
                    <a:pt x="41600" y="16863"/>
                  </a:cubicBezTo>
                  <a:cubicBezTo>
                    <a:pt x="41655" y="16807"/>
                    <a:pt x="41692" y="16752"/>
                    <a:pt x="41748" y="16678"/>
                  </a:cubicBezTo>
                  <a:cubicBezTo>
                    <a:pt x="41786" y="16603"/>
                    <a:pt x="41823" y="16510"/>
                    <a:pt x="41823" y="16398"/>
                  </a:cubicBezTo>
                  <a:cubicBezTo>
                    <a:pt x="41823" y="16306"/>
                    <a:pt x="41786" y="16213"/>
                    <a:pt x="41748" y="16138"/>
                  </a:cubicBezTo>
                  <a:lnTo>
                    <a:pt x="41655" y="16046"/>
                  </a:lnTo>
                  <a:cubicBezTo>
                    <a:pt x="41729" y="16027"/>
                    <a:pt x="41786" y="15990"/>
                    <a:pt x="41841" y="15972"/>
                  </a:cubicBezTo>
                  <a:cubicBezTo>
                    <a:pt x="41952" y="15916"/>
                    <a:pt x="42083" y="15878"/>
                    <a:pt x="42194" y="15823"/>
                  </a:cubicBezTo>
                  <a:cubicBezTo>
                    <a:pt x="42306" y="15767"/>
                    <a:pt x="42435" y="15730"/>
                    <a:pt x="42546" y="15675"/>
                  </a:cubicBezTo>
                  <a:cubicBezTo>
                    <a:pt x="42658" y="15618"/>
                    <a:pt x="42769" y="15544"/>
                    <a:pt x="42881" y="15470"/>
                  </a:cubicBezTo>
                  <a:cubicBezTo>
                    <a:pt x="42937" y="15433"/>
                    <a:pt x="43011" y="15415"/>
                    <a:pt x="43048" y="15358"/>
                  </a:cubicBezTo>
                  <a:lnTo>
                    <a:pt x="43197" y="15229"/>
                  </a:lnTo>
                  <a:cubicBezTo>
                    <a:pt x="43252" y="15192"/>
                    <a:pt x="43289" y="15155"/>
                    <a:pt x="43346" y="15098"/>
                  </a:cubicBezTo>
                  <a:lnTo>
                    <a:pt x="43475" y="14969"/>
                  </a:lnTo>
                  <a:cubicBezTo>
                    <a:pt x="43512" y="14913"/>
                    <a:pt x="43549" y="14858"/>
                    <a:pt x="43586" y="14821"/>
                  </a:cubicBezTo>
                  <a:cubicBezTo>
                    <a:pt x="43623" y="14764"/>
                    <a:pt x="43643" y="14709"/>
                    <a:pt x="43680" y="14653"/>
                  </a:cubicBezTo>
                  <a:cubicBezTo>
                    <a:pt x="43754" y="14561"/>
                    <a:pt x="43809" y="14449"/>
                    <a:pt x="43846" y="14338"/>
                  </a:cubicBezTo>
                  <a:cubicBezTo>
                    <a:pt x="43903" y="14226"/>
                    <a:pt x="43921" y="14115"/>
                    <a:pt x="43958" y="14003"/>
                  </a:cubicBezTo>
                  <a:cubicBezTo>
                    <a:pt x="44032" y="13798"/>
                    <a:pt x="44051" y="13595"/>
                    <a:pt x="44069" y="13390"/>
                  </a:cubicBezTo>
                  <a:cubicBezTo>
                    <a:pt x="44088" y="13204"/>
                    <a:pt x="44088" y="13018"/>
                    <a:pt x="44069" y="12870"/>
                  </a:cubicBezTo>
                  <a:cubicBezTo>
                    <a:pt x="44069" y="12778"/>
                    <a:pt x="44051" y="12684"/>
                    <a:pt x="44051" y="12610"/>
                  </a:cubicBezTo>
                  <a:cubicBezTo>
                    <a:pt x="44069" y="12555"/>
                    <a:pt x="44069" y="12518"/>
                    <a:pt x="44088" y="12461"/>
                  </a:cubicBezTo>
                  <a:cubicBezTo>
                    <a:pt x="44152" y="12564"/>
                    <a:pt x="44235" y="12641"/>
                    <a:pt x="44317" y="12641"/>
                  </a:cubicBezTo>
                  <a:cubicBezTo>
                    <a:pt x="44353" y="12641"/>
                    <a:pt x="44389" y="12626"/>
                    <a:pt x="44423" y="12592"/>
                  </a:cubicBezTo>
                  <a:cubicBezTo>
                    <a:pt x="44602" y="12413"/>
                    <a:pt x="44729" y="11902"/>
                    <a:pt x="44569" y="11902"/>
                  </a:cubicBezTo>
                  <a:cubicBezTo>
                    <a:pt x="44564" y="11902"/>
                    <a:pt x="44558" y="11903"/>
                    <a:pt x="44552" y="11904"/>
                  </a:cubicBezTo>
                  <a:cubicBezTo>
                    <a:pt x="44506" y="11914"/>
                    <a:pt x="44455" y="11914"/>
                    <a:pt x="44404" y="11914"/>
                  </a:cubicBezTo>
                  <a:cubicBezTo>
                    <a:pt x="44353" y="11914"/>
                    <a:pt x="44302" y="11914"/>
                    <a:pt x="44255" y="11924"/>
                  </a:cubicBezTo>
                  <a:cubicBezTo>
                    <a:pt x="44329" y="11812"/>
                    <a:pt x="44329" y="11644"/>
                    <a:pt x="44311" y="11496"/>
                  </a:cubicBezTo>
                  <a:cubicBezTo>
                    <a:pt x="44302" y="11364"/>
                    <a:pt x="44210" y="11303"/>
                    <a:pt x="44107" y="11303"/>
                  </a:cubicBezTo>
                  <a:cubicBezTo>
                    <a:pt x="43994" y="11303"/>
                    <a:pt x="43868" y="11378"/>
                    <a:pt x="43828" y="11515"/>
                  </a:cubicBezTo>
                  <a:cubicBezTo>
                    <a:pt x="43791" y="11644"/>
                    <a:pt x="43828" y="11775"/>
                    <a:pt x="43883" y="11867"/>
                  </a:cubicBezTo>
                  <a:cubicBezTo>
                    <a:pt x="43822" y="11853"/>
                    <a:pt x="43759" y="11845"/>
                    <a:pt x="43696" y="11845"/>
                  </a:cubicBezTo>
                  <a:cubicBezTo>
                    <a:pt x="43586" y="11845"/>
                    <a:pt x="43477" y="11871"/>
                    <a:pt x="43383" y="11941"/>
                  </a:cubicBezTo>
                  <a:cubicBezTo>
                    <a:pt x="43096" y="12161"/>
                    <a:pt x="43039" y="12395"/>
                    <a:pt x="43334" y="12395"/>
                  </a:cubicBezTo>
                  <a:cubicBezTo>
                    <a:pt x="43365" y="12395"/>
                    <a:pt x="43399" y="12392"/>
                    <a:pt x="43438" y="12387"/>
                  </a:cubicBezTo>
                  <a:cubicBezTo>
                    <a:pt x="43549" y="12369"/>
                    <a:pt x="43643" y="12369"/>
                    <a:pt x="43717" y="12350"/>
                  </a:cubicBezTo>
                  <a:lnTo>
                    <a:pt x="43717" y="12350"/>
                  </a:lnTo>
                  <a:cubicBezTo>
                    <a:pt x="43568" y="12498"/>
                    <a:pt x="43346" y="12758"/>
                    <a:pt x="43438" y="12852"/>
                  </a:cubicBezTo>
                  <a:cubicBezTo>
                    <a:pt x="43522" y="12926"/>
                    <a:pt x="43613" y="12970"/>
                    <a:pt x="43700" y="12970"/>
                  </a:cubicBezTo>
                  <a:cubicBezTo>
                    <a:pt x="43765" y="12970"/>
                    <a:pt x="43828" y="12945"/>
                    <a:pt x="43883" y="12889"/>
                  </a:cubicBezTo>
                  <a:cubicBezTo>
                    <a:pt x="43921" y="12852"/>
                    <a:pt x="43977" y="12796"/>
                    <a:pt x="44014" y="12704"/>
                  </a:cubicBezTo>
                  <a:lnTo>
                    <a:pt x="44014" y="12870"/>
                  </a:lnTo>
                  <a:cubicBezTo>
                    <a:pt x="44014" y="13018"/>
                    <a:pt x="44014" y="13204"/>
                    <a:pt x="43995" y="13390"/>
                  </a:cubicBezTo>
                  <a:cubicBezTo>
                    <a:pt x="43958" y="13576"/>
                    <a:pt x="43921" y="13781"/>
                    <a:pt x="43866" y="13984"/>
                  </a:cubicBezTo>
                  <a:cubicBezTo>
                    <a:pt x="43828" y="14078"/>
                    <a:pt x="43791" y="14189"/>
                    <a:pt x="43735" y="14281"/>
                  </a:cubicBezTo>
                  <a:cubicBezTo>
                    <a:pt x="43680" y="14393"/>
                    <a:pt x="43643" y="14486"/>
                    <a:pt x="43568" y="14578"/>
                  </a:cubicBezTo>
                  <a:cubicBezTo>
                    <a:pt x="43531" y="14635"/>
                    <a:pt x="43494" y="14672"/>
                    <a:pt x="43475" y="14727"/>
                  </a:cubicBezTo>
                  <a:cubicBezTo>
                    <a:pt x="43438" y="14783"/>
                    <a:pt x="43401" y="14821"/>
                    <a:pt x="43346" y="14858"/>
                  </a:cubicBezTo>
                  <a:lnTo>
                    <a:pt x="43234" y="14987"/>
                  </a:lnTo>
                  <a:cubicBezTo>
                    <a:pt x="43197" y="15043"/>
                    <a:pt x="43141" y="15081"/>
                    <a:pt x="43086" y="15118"/>
                  </a:cubicBezTo>
                  <a:lnTo>
                    <a:pt x="42955" y="15229"/>
                  </a:lnTo>
                  <a:cubicBezTo>
                    <a:pt x="42900" y="15266"/>
                    <a:pt x="42843" y="15284"/>
                    <a:pt x="42788" y="15321"/>
                  </a:cubicBezTo>
                  <a:cubicBezTo>
                    <a:pt x="42695" y="15378"/>
                    <a:pt x="42603" y="15452"/>
                    <a:pt x="42472" y="15489"/>
                  </a:cubicBezTo>
                  <a:cubicBezTo>
                    <a:pt x="42361" y="15544"/>
                    <a:pt x="42231" y="15581"/>
                    <a:pt x="42120" y="15638"/>
                  </a:cubicBezTo>
                  <a:cubicBezTo>
                    <a:pt x="42008" y="15675"/>
                    <a:pt x="41878" y="15730"/>
                    <a:pt x="41766" y="15767"/>
                  </a:cubicBezTo>
                  <a:cubicBezTo>
                    <a:pt x="41526" y="15861"/>
                    <a:pt x="41283" y="15935"/>
                    <a:pt x="41080" y="16027"/>
                  </a:cubicBezTo>
                  <a:cubicBezTo>
                    <a:pt x="40857" y="16158"/>
                    <a:pt x="40652" y="16250"/>
                    <a:pt x="40448" y="16361"/>
                  </a:cubicBezTo>
                  <a:cubicBezTo>
                    <a:pt x="40411" y="16381"/>
                    <a:pt x="40392" y="16418"/>
                    <a:pt x="40355" y="16436"/>
                  </a:cubicBezTo>
                  <a:cubicBezTo>
                    <a:pt x="40337" y="16343"/>
                    <a:pt x="40300" y="16250"/>
                    <a:pt x="40263" y="16138"/>
                  </a:cubicBezTo>
                  <a:cubicBezTo>
                    <a:pt x="40151" y="15916"/>
                    <a:pt x="39928" y="15786"/>
                    <a:pt x="39706" y="15712"/>
                  </a:cubicBezTo>
                  <a:cubicBezTo>
                    <a:pt x="39835" y="15656"/>
                    <a:pt x="39946" y="15544"/>
                    <a:pt x="39983" y="15378"/>
                  </a:cubicBezTo>
                  <a:cubicBezTo>
                    <a:pt x="40037" y="15122"/>
                    <a:pt x="39829" y="14896"/>
                    <a:pt x="39632" y="14896"/>
                  </a:cubicBezTo>
                  <a:cubicBezTo>
                    <a:pt x="39557" y="14896"/>
                    <a:pt x="39483" y="14929"/>
                    <a:pt x="39426" y="15006"/>
                  </a:cubicBezTo>
                  <a:cubicBezTo>
                    <a:pt x="39297" y="15173"/>
                    <a:pt x="39203" y="15378"/>
                    <a:pt x="39223" y="15544"/>
                  </a:cubicBezTo>
                  <a:cubicBezTo>
                    <a:pt x="39129" y="15470"/>
                    <a:pt x="39018" y="15415"/>
                    <a:pt x="38906" y="15341"/>
                  </a:cubicBezTo>
                  <a:cubicBezTo>
                    <a:pt x="38889" y="14950"/>
                    <a:pt x="38869" y="14561"/>
                    <a:pt x="38869" y="14189"/>
                  </a:cubicBezTo>
                  <a:cubicBezTo>
                    <a:pt x="38851" y="14058"/>
                    <a:pt x="38869" y="13929"/>
                    <a:pt x="38869" y="13798"/>
                  </a:cubicBezTo>
                  <a:cubicBezTo>
                    <a:pt x="38963" y="13743"/>
                    <a:pt x="39055" y="13650"/>
                    <a:pt x="39092" y="13558"/>
                  </a:cubicBezTo>
                  <a:cubicBezTo>
                    <a:pt x="39166" y="13724"/>
                    <a:pt x="39260" y="13892"/>
                    <a:pt x="39297" y="14058"/>
                  </a:cubicBezTo>
                  <a:cubicBezTo>
                    <a:pt x="39315" y="14096"/>
                    <a:pt x="39334" y="14115"/>
                    <a:pt x="39371" y="14133"/>
                  </a:cubicBezTo>
                  <a:cubicBezTo>
                    <a:pt x="39381" y="14138"/>
                    <a:pt x="39394" y="14140"/>
                    <a:pt x="39409" y="14140"/>
                  </a:cubicBezTo>
                  <a:cubicBezTo>
                    <a:pt x="39455" y="14140"/>
                    <a:pt x="39524" y="14119"/>
                    <a:pt x="39594" y="14078"/>
                  </a:cubicBezTo>
                  <a:lnTo>
                    <a:pt x="39649" y="14021"/>
                  </a:lnTo>
                  <a:cubicBezTo>
                    <a:pt x="39706" y="13984"/>
                    <a:pt x="39761" y="13947"/>
                    <a:pt x="39798" y="13892"/>
                  </a:cubicBezTo>
                  <a:cubicBezTo>
                    <a:pt x="39946" y="13761"/>
                    <a:pt x="40077" y="13576"/>
                    <a:pt x="40151" y="13409"/>
                  </a:cubicBezTo>
                  <a:cubicBezTo>
                    <a:pt x="40188" y="13409"/>
                    <a:pt x="40206" y="13409"/>
                    <a:pt x="40243" y="13390"/>
                  </a:cubicBezTo>
                  <a:lnTo>
                    <a:pt x="40243" y="13390"/>
                  </a:lnTo>
                  <a:cubicBezTo>
                    <a:pt x="40169" y="13521"/>
                    <a:pt x="40114" y="13669"/>
                    <a:pt x="40021" y="13798"/>
                  </a:cubicBezTo>
                  <a:cubicBezTo>
                    <a:pt x="39916" y="13956"/>
                    <a:pt x="40282" y="14067"/>
                    <a:pt x="40637" y="14067"/>
                  </a:cubicBezTo>
                  <a:cubicBezTo>
                    <a:pt x="40786" y="14067"/>
                    <a:pt x="40933" y="14047"/>
                    <a:pt x="41043" y="14003"/>
                  </a:cubicBezTo>
                  <a:cubicBezTo>
                    <a:pt x="41246" y="13929"/>
                    <a:pt x="41191" y="13706"/>
                    <a:pt x="41061" y="13484"/>
                  </a:cubicBezTo>
                  <a:lnTo>
                    <a:pt x="41061" y="13484"/>
                  </a:lnTo>
                  <a:cubicBezTo>
                    <a:pt x="41117" y="13501"/>
                    <a:pt x="41172" y="13501"/>
                    <a:pt x="41228" y="13521"/>
                  </a:cubicBezTo>
                  <a:cubicBezTo>
                    <a:pt x="41279" y="13525"/>
                    <a:pt x="41329" y="13527"/>
                    <a:pt x="41378" y="13527"/>
                  </a:cubicBezTo>
                  <a:cubicBezTo>
                    <a:pt x="41528" y="13527"/>
                    <a:pt x="41665" y="13507"/>
                    <a:pt x="41748" y="13464"/>
                  </a:cubicBezTo>
                  <a:cubicBezTo>
                    <a:pt x="41841" y="13427"/>
                    <a:pt x="41897" y="13372"/>
                    <a:pt x="41952" y="13298"/>
                  </a:cubicBezTo>
                  <a:cubicBezTo>
                    <a:pt x="42008" y="13186"/>
                    <a:pt x="42008" y="13018"/>
                    <a:pt x="41952" y="12852"/>
                  </a:cubicBezTo>
                  <a:cubicBezTo>
                    <a:pt x="41926" y="12788"/>
                    <a:pt x="41855" y="12764"/>
                    <a:pt x="41760" y="12764"/>
                  </a:cubicBezTo>
                  <a:cubicBezTo>
                    <a:pt x="41577" y="12764"/>
                    <a:pt x="41306" y="12853"/>
                    <a:pt x="41098" y="12926"/>
                  </a:cubicBezTo>
                  <a:cubicBezTo>
                    <a:pt x="41172" y="12833"/>
                    <a:pt x="41246" y="12721"/>
                    <a:pt x="41340" y="12573"/>
                  </a:cubicBezTo>
                  <a:cubicBezTo>
                    <a:pt x="41531" y="12251"/>
                    <a:pt x="41446" y="12090"/>
                    <a:pt x="41227" y="12090"/>
                  </a:cubicBezTo>
                  <a:cubicBezTo>
                    <a:pt x="41105" y="12090"/>
                    <a:pt x="40943" y="12139"/>
                    <a:pt x="40763" y="12239"/>
                  </a:cubicBezTo>
                  <a:cubicBezTo>
                    <a:pt x="40523" y="12369"/>
                    <a:pt x="40411" y="12629"/>
                    <a:pt x="40374" y="12852"/>
                  </a:cubicBezTo>
                  <a:cubicBezTo>
                    <a:pt x="40300" y="12758"/>
                    <a:pt x="40188" y="12647"/>
                    <a:pt x="40040" y="12610"/>
                  </a:cubicBezTo>
                  <a:cubicBezTo>
                    <a:pt x="40114" y="12498"/>
                    <a:pt x="40188" y="12387"/>
                    <a:pt x="40206" y="12295"/>
                  </a:cubicBezTo>
                  <a:cubicBezTo>
                    <a:pt x="40206" y="12276"/>
                    <a:pt x="40226" y="12239"/>
                    <a:pt x="40226" y="12221"/>
                  </a:cubicBezTo>
                  <a:cubicBezTo>
                    <a:pt x="40486" y="11998"/>
                    <a:pt x="40763" y="11793"/>
                    <a:pt x="41023" y="11589"/>
                  </a:cubicBezTo>
                  <a:cubicBezTo>
                    <a:pt x="41047" y="11616"/>
                    <a:pt x="41079" y="11628"/>
                    <a:pt x="41116" y="11628"/>
                  </a:cubicBezTo>
                  <a:cubicBezTo>
                    <a:pt x="41288" y="11628"/>
                    <a:pt x="41583" y="11381"/>
                    <a:pt x="41766" y="11199"/>
                  </a:cubicBezTo>
                  <a:lnTo>
                    <a:pt x="41766" y="11199"/>
                  </a:lnTo>
                  <a:cubicBezTo>
                    <a:pt x="41748" y="11310"/>
                    <a:pt x="41729" y="11441"/>
                    <a:pt x="41711" y="11607"/>
                  </a:cubicBezTo>
                  <a:cubicBezTo>
                    <a:pt x="41664" y="11900"/>
                    <a:pt x="41741" y="12035"/>
                    <a:pt x="41876" y="12035"/>
                  </a:cubicBezTo>
                  <a:cubicBezTo>
                    <a:pt x="42005" y="12035"/>
                    <a:pt x="42188" y="11910"/>
                    <a:pt x="42361" y="11681"/>
                  </a:cubicBezTo>
                  <a:cubicBezTo>
                    <a:pt x="42528" y="11478"/>
                    <a:pt x="42528" y="11199"/>
                    <a:pt x="42472" y="10958"/>
                  </a:cubicBezTo>
                  <a:lnTo>
                    <a:pt x="42472" y="10958"/>
                  </a:lnTo>
                  <a:cubicBezTo>
                    <a:pt x="42491" y="10976"/>
                    <a:pt x="42509" y="10976"/>
                    <a:pt x="42509" y="10995"/>
                  </a:cubicBezTo>
                  <a:cubicBezTo>
                    <a:pt x="42546" y="11013"/>
                    <a:pt x="42583" y="11013"/>
                    <a:pt x="42640" y="11032"/>
                  </a:cubicBezTo>
                  <a:cubicBezTo>
                    <a:pt x="42677" y="11050"/>
                    <a:pt x="42714" y="11050"/>
                    <a:pt x="42769" y="11069"/>
                  </a:cubicBezTo>
                  <a:lnTo>
                    <a:pt x="42900" y="11069"/>
                  </a:lnTo>
                  <a:cubicBezTo>
                    <a:pt x="42937" y="11050"/>
                    <a:pt x="42955" y="11050"/>
                    <a:pt x="42974" y="11050"/>
                  </a:cubicBezTo>
                  <a:cubicBezTo>
                    <a:pt x="43363" y="10939"/>
                    <a:pt x="43420" y="10364"/>
                    <a:pt x="43029" y="10326"/>
                  </a:cubicBezTo>
                  <a:cubicBezTo>
                    <a:pt x="42964" y="10317"/>
                    <a:pt x="42895" y="10312"/>
                    <a:pt x="42828" y="10312"/>
                  </a:cubicBezTo>
                  <a:cubicBezTo>
                    <a:pt x="42761" y="10312"/>
                    <a:pt x="42696" y="10317"/>
                    <a:pt x="42640" y="10326"/>
                  </a:cubicBezTo>
                  <a:cubicBezTo>
                    <a:pt x="42640" y="10326"/>
                    <a:pt x="42658" y="10307"/>
                    <a:pt x="42677" y="10307"/>
                  </a:cubicBezTo>
                  <a:cubicBezTo>
                    <a:pt x="42918" y="10141"/>
                    <a:pt x="43141" y="9955"/>
                    <a:pt x="43363" y="9806"/>
                  </a:cubicBezTo>
                  <a:cubicBezTo>
                    <a:pt x="43828" y="9472"/>
                    <a:pt x="44237" y="9175"/>
                    <a:pt x="44608" y="8896"/>
                  </a:cubicBezTo>
                  <a:cubicBezTo>
                    <a:pt x="44794" y="8766"/>
                    <a:pt x="44980" y="8636"/>
                    <a:pt x="45128" y="8524"/>
                  </a:cubicBezTo>
                  <a:cubicBezTo>
                    <a:pt x="45314" y="8395"/>
                    <a:pt x="45463" y="8301"/>
                    <a:pt x="45611" y="8209"/>
                  </a:cubicBezTo>
                  <a:cubicBezTo>
                    <a:pt x="45926" y="8004"/>
                    <a:pt x="46168" y="7838"/>
                    <a:pt x="46372" y="7707"/>
                  </a:cubicBezTo>
                  <a:cubicBezTo>
                    <a:pt x="46576" y="7559"/>
                    <a:pt x="46742" y="7467"/>
                    <a:pt x="46853" y="7411"/>
                  </a:cubicBezTo>
                  <a:lnTo>
                    <a:pt x="46853" y="7411"/>
                  </a:lnTo>
                  <a:cubicBezTo>
                    <a:pt x="46742" y="7467"/>
                    <a:pt x="46576" y="7559"/>
                    <a:pt x="46372" y="7689"/>
                  </a:cubicBezTo>
                  <a:cubicBezTo>
                    <a:pt x="46168" y="7819"/>
                    <a:pt x="45908" y="7986"/>
                    <a:pt x="45611" y="8190"/>
                  </a:cubicBezTo>
                  <a:cubicBezTo>
                    <a:pt x="45463" y="8284"/>
                    <a:pt x="45295" y="8376"/>
                    <a:pt x="45128" y="8487"/>
                  </a:cubicBezTo>
                  <a:cubicBezTo>
                    <a:pt x="44961" y="8618"/>
                    <a:pt x="44775" y="8729"/>
                    <a:pt x="44589" y="8878"/>
                  </a:cubicBezTo>
                  <a:cubicBezTo>
                    <a:pt x="44200" y="9138"/>
                    <a:pt x="43791" y="9435"/>
                    <a:pt x="43326" y="9750"/>
                  </a:cubicBezTo>
                  <a:cubicBezTo>
                    <a:pt x="43103" y="9918"/>
                    <a:pt x="42863" y="10084"/>
                    <a:pt x="42621" y="10252"/>
                  </a:cubicBezTo>
                  <a:cubicBezTo>
                    <a:pt x="42566" y="10289"/>
                    <a:pt x="42491" y="10344"/>
                    <a:pt x="42417" y="10401"/>
                  </a:cubicBezTo>
                  <a:lnTo>
                    <a:pt x="42398" y="10419"/>
                  </a:lnTo>
                  <a:cubicBezTo>
                    <a:pt x="42398" y="10270"/>
                    <a:pt x="42398" y="10104"/>
                    <a:pt x="42417" y="9973"/>
                  </a:cubicBezTo>
                  <a:cubicBezTo>
                    <a:pt x="42436" y="9885"/>
                    <a:pt x="42360" y="9848"/>
                    <a:pt x="42240" y="9848"/>
                  </a:cubicBezTo>
                  <a:cubicBezTo>
                    <a:pt x="42004" y="9848"/>
                    <a:pt x="41599" y="9992"/>
                    <a:pt x="41414" y="10178"/>
                  </a:cubicBezTo>
                  <a:cubicBezTo>
                    <a:pt x="41266" y="10326"/>
                    <a:pt x="41395" y="10512"/>
                    <a:pt x="41600" y="10661"/>
                  </a:cubicBezTo>
                  <a:cubicBezTo>
                    <a:pt x="41340" y="10716"/>
                    <a:pt x="41080" y="10827"/>
                    <a:pt x="40968" y="10939"/>
                  </a:cubicBezTo>
                  <a:cubicBezTo>
                    <a:pt x="40820" y="11106"/>
                    <a:pt x="40820" y="11329"/>
                    <a:pt x="40968" y="11515"/>
                  </a:cubicBezTo>
                  <a:cubicBezTo>
                    <a:pt x="40708" y="11701"/>
                    <a:pt x="40466" y="11886"/>
                    <a:pt x="40206" y="12090"/>
                  </a:cubicBezTo>
                  <a:cubicBezTo>
                    <a:pt x="40169" y="11886"/>
                    <a:pt x="40021" y="11738"/>
                    <a:pt x="39798" y="11644"/>
                  </a:cubicBezTo>
                  <a:cubicBezTo>
                    <a:pt x="39784" y="11639"/>
                    <a:pt x="39771" y="11637"/>
                    <a:pt x="39758" y="11637"/>
                  </a:cubicBezTo>
                  <a:cubicBezTo>
                    <a:pt x="39568" y="11637"/>
                    <a:pt x="39382" y="12113"/>
                    <a:pt x="39278" y="12444"/>
                  </a:cubicBezTo>
                  <a:cubicBezTo>
                    <a:pt x="39241" y="12313"/>
                    <a:pt x="39186" y="12164"/>
                    <a:pt x="39129" y="11979"/>
                  </a:cubicBezTo>
                  <a:lnTo>
                    <a:pt x="39111" y="11961"/>
                  </a:lnTo>
                  <a:cubicBezTo>
                    <a:pt x="39129" y="11941"/>
                    <a:pt x="39129" y="11924"/>
                    <a:pt x="39129" y="11904"/>
                  </a:cubicBezTo>
                  <a:cubicBezTo>
                    <a:pt x="39203" y="11589"/>
                    <a:pt x="39334" y="11329"/>
                    <a:pt x="39408" y="11124"/>
                  </a:cubicBezTo>
                  <a:cubicBezTo>
                    <a:pt x="39483" y="10921"/>
                    <a:pt x="39575" y="10753"/>
                    <a:pt x="39631" y="10641"/>
                  </a:cubicBezTo>
                  <a:cubicBezTo>
                    <a:pt x="39686" y="10530"/>
                    <a:pt x="39706" y="10475"/>
                    <a:pt x="39706" y="10475"/>
                  </a:cubicBezTo>
                  <a:lnTo>
                    <a:pt x="39686" y="10475"/>
                  </a:lnTo>
                  <a:cubicBezTo>
                    <a:pt x="39686" y="10475"/>
                    <a:pt x="39649" y="10530"/>
                    <a:pt x="39594" y="10641"/>
                  </a:cubicBezTo>
                  <a:cubicBezTo>
                    <a:pt x="39557" y="10753"/>
                    <a:pt x="39446" y="10901"/>
                    <a:pt x="39371" y="11106"/>
                  </a:cubicBezTo>
                  <a:cubicBezTo>
                    <a:pt x="39278" y="11329"/>
                    <a:pt x="39166" y="11570"/>
                    <a:pt x="39092" y="11886"/>
                  </a:cubicBezTo>
                  <a:cubicBezTo>
                    <a:pt x="39001" y="11683"/>
                    <a:pt x="38897" y="11593"/>
                    <a:pt x="38798" y="11593"/>
                  </a:cubicBezTo>
                  <a:cubicBezTo>
                    <a:pt x="38634" y="11593"/>
                    <a:pt x="38482" y="11838"/>
                    <a:pt x="38423" y="12221"/>
                  </a:cubicBezTo>
                  <a:cubicBezTo>
                    <a:pt x="38386" y="12536"/>
                    <a:pt x="38535" y="12833"/>
                    <a:pt x="38703" y="13038"/>
                  </a:cubicBezTo>
                  <a:cubicBezTo>
                    <a:pt x="38676" y="13035"/>
                    <a:pt x="38649" y="13033"/>
                    <a:pt x="38620" y="13033"/>
                  </a:cubicBezTo>
                  <a:cubicBezTo>
                    <a:pt x="38472" y="13033"/>
                    <a:pt x="38308" y="13079"/>
                    <a:pt x="38183" y="13204"/>
                  </a:cubicBezTo>
                  <a:cubicBezTo>
                    <a:pt x="38015" y="13353"/>
                    <a:pt x="37997" y="13576"/>
                    <a:pt x="38071" y="13743"/>
                  </a:cubicBezTo>
                  <a:cubicBezTo>
                    <a:pt x="36957" y="14672"/>
                    <a:pt x="35843" y="15749"/>
                    <a:pt x="34746" y="16956"/>
                  </a:cubicBezTo>
                  <a:cubicBezTo>
                    <a:pt x="33503" y="18293"/>
                    <a:pt x="32314" y="19778"/>
                    <a:pt x="31126" y="21375"/>
                  </a:cubicBezTo>
                  <a:cubicBezTo>
                    <a:pt x="30029" y="22861"/>
                    <a:pt x="28972" y="24440"/>
                    <a:pt x="27949" y="26075"/>
                  </a:cubicBezTo>
                  <a:cubicBezTo>
                    <a:pt x="27801" y="26278"/>
                    <a:pt x="27652" y="26483"/>
                    <a:pt x="27486" y="26724"/>
                  </a:cubicBezTo>
                  <a:cubicBezTo>
                    <a:pt x="27504" y="26612"/>
                    <a:pt x="27504" y="26483"/>
                    <a:pt x="27504" y="26315"/>
                  </a:cubicBezTo>
                  <a:cubicBezTo>
                    <a:pt x="27504" y="26112"/>
                    <a:pt x="27486" y="25870"/>
                    <a:pt x="27429" y="25592"/>
                  </a:cubicBezTo>
                  <a:cubicBezTo>
                    <a:pt x="27412" y="25461"/>
                    <a:pt x="27392" y="25313"/>
                    <a:pt x="27337" y="25164"/>
                  </a:cubicBezTo>
                  <a:cubicBezTo>
                    <a:pt x="27300" y="25015"/>
                    <a:pt x="27244" y="24867"/>
                    <a:pt x="27207" y="24700"/>
                  </a:cubicBezTo>
                  <a:cubicBezTo>
                    <a:pt x="27169" y="24626"/>
                    <a:pt x="27152" y="24533"/>
                    <a:pt x="27132" y="24440"/>
                  </a:cubicBezTo>
                  <a:cubicBezTo>
                    <a:pt x="27095" y="24366"/>
                    <a:pt x="27058" y="24292"/>
                    <a:pt x="27021" y="24198"/>
                  </a:cubicBezTo>
                  <a:cubicBezTo>
                    <a:pt x="26966" y="24032"/>
                    <a:pt x="26892" y="23846"/>
                    <a:pt x="26817" y="23678"/>
                  </a:cubicBezTo>
                  <a:cubicBezTo>
                    <a:pt x="26743" y="23493"/>
                    <a:pt x="26649" y="23326"/>
                    <a:pt x="26557" y="23140"/>
                  </a:cubicBezTo>
                  <a:cubicBezTo>
                    <a:pt x="26464" y="22955"/>
                    <a:pt x="26352" y="22769"/>
                    <a:pt x="26260" y="22583"/>
                  </a:cubicBezTo>
                  <a:cubicBezTo>
                    <a:pt x="26055" y="22212"/>
                    <a:pt x="25852" y="21840"/>
                    <a:pt x="25666" y="21450"/>
                  </a:cubicBezTo>
                  <a:cubicBezTo>
                    <a:pt x="25572" y="21246"/>
                    <a:pt x="25498" y="21041"/>
                    <a:pt x="25424" y="20838"/>
                  </a:cubicBezTo>
                  <a:cubicBezTo>
                    <a:pt x="25332" y="20633"/>
                    <a:pt x="25275" y="20410"/>
                    <a:pt x="25201" y="20206"/>
                  </a:cubicBezTo>
                  <a:cubicBezTo>
                    <a:pt x="25146" y="19983"/>
                    <a:pt x="25089" y="19778"/>
                    <a:pt x="25034" y="19555"/>
                  </a:cubicBezTo>
                  <a:cubicBezTo>
                    <a:pt x="25015" y="19426"/>
                    <a:pt x="24997" y="19278"/>
                    <a:pt x="24960" y="19147"/>
                  </a:cubicBezTo>
                  <a:cubicBezTo>
                    <a:pt x="25034" y="19129"/>
                    <a:pt x="25089" y="19110"/>
                    <a:pt x="25127" y="19092"/>
                  </a:cubicBezTo>
                  <a:cubicBezTo>
                    <a:pt x="25275" y="19035"/>
                    <a:pt x="25275" y="18887"/>
                    <a:pt x="25220" y="18721"/>
                  </a:cubicBezTo>
                  <a:cubicBezTo>
                    <a:pt x="25201" y="18683"/>
                    <a:pt x="25183" y="18664"/>
                    <a:pt x="25164" y="18627"/>
                  </a:cubicBezTo>
                  <a:lnTo>
                    <a:pt x="25164" y="18627"/>
                  </a:lnTo>
                  <a:cubicBezTo>
                    <a:pt x="25257" y="18651"/>
                    <a:pt x="25357" y="18661"/>
                    <a:pt x="25451" y="18661"/>
                  </a:cubicBezTo>
                  <a:cubicBezTo>
                    <a:pt x="25582" y="18661"/>
                    <a:pt x="25701" y="18641"/>
                    <a:pt x="25777" y="18609"/>
                  </a:cubicBezTo>
                  <a:cubicBezTo>
                    <a:pt x="25981" y="18516"/>
                    <a:pt x="26055" y="18293"/>
                    <a:pt x="25981" y="18033"/>
                  </a:cubicBezTo>
                  <a:cubicBezTo>
                    <a:pt x="25962" y="17975"/>
                    <a:pt x="25899" y="17953"/>
                    <a:pt x="25814" y="17953"/>
                  </a:cubicBezTo>
                  <a:cubicBezTo>
                    <a:pt x="25651" y="17953"/>
                    <a:pt x="25408" y="18034"/>
                    <a:pt x="25238" y="18107"/>
                  </a:cubicBezTo>
                  <a:cubicBezTo>
                    <a:pt x="25294" y="18015"/>
                    <a:pt x="25369" y="17903"/>
                    <a:pt x="25443" y="17792"/>
                  </a:cubicBezTo>
                  <a:cubicBezTo>
                    <a:pt x="25633" y="17483"/>
                    <a:pt x="25565" y="17334"/>
                    <a:pt x="25375" y="17334"/>
                  </a:cubicBezTo>
                  <a:cubicBezTo>
                    <a:pt x="25268" y="17334"/>
                    <a:pt x="25121" y="17382"/>
                    <a:pt x="24960" y="17476"/>
                  </a:cubicBezTo>
                  <a:cubicBezTo>
                    <a:pt x="24923" y="17495"/>
                    <a:pt x="24886" y="17532"/>
                    <a:pt x="24849" y="17569"/>
                  </a:cubicBezTo>
                  <a:cubicBezTo>
                    <a:pt x="24849" y="17383"/>
                    <a:pt x="24849" y="17198"/>
                    <a:pt x="24867" y="17012"/>
                  </a:cubicBezTo>
                  <a:cubicBezTo>
                    <a:pt x="24867" y="16807"/>
                    <a:pt x="24886" y="16621"/>
                    <a:pt x="24923" y="16418"/>
                  </a:cubicBezTo>
                  <a:cubicBezTo>
                    <a:pt x="24941" y="16232"/>
                    <a:pt x="24960" y="16046"/>
                    <a:pt x="25015" y="15878"/>
                  </a:cubicBezTo>
                  <a:cubicBezTo>
                    <a:pt x="25034" y="15749"/>
                    <a:pt x="25052" y="15638"/>
                    <a:pt x="25072" y="15544"/>
                  </a:cubicBezTo>
                  <a:cubicBezTo>
                    <a:pt x="25164" y="15526"/>
                    <a:pt x="25238" y="15507"/>
                    <a:pt x="25294" y="15489"/>
                  </a:cubicBezTo>
                  <a:cubicBezTo>
                    <a:pt x="25387" y="15452"/>
                    <a:pt x="25424" y="15378"/>
                    <a:pt x="25424" y="15303"/>
                  </a:cubicBezTo>
                  <a:lnTo>
                    <a:pt x="25424" y="15229"/>
                  </a:lnTo>
                  <a:cubicBezTo>
                    <a:pt x="25406" y="15173"/>
                    <a:pt x="25387" y="15136"/>
                    <a:pt x="25369" y="15081"/>
                  </a:cubicBezTo>
                  <a:lnTo>
                    <a:pt x="25312" y="14969"/>
                  </a:lnTo>
                  <a:lnTo>
                    <a:pt x="25312" y="14969"/>
                  </a:lnTo>
                  <a:cubicBezTo>
                    <a:pt x="25433" y="14995"/>
                    <a:pt x="25557" y="15008"/>
                    <a:pt x="25671" y="15008"/>
                  </a:cubicBezTo>
                  <a:cubicBezTo>
                    <a:pt x="25803" y="15008"/>
                    <a:pt x="25920" y="14990"/>
                    <a:pt x="26000" y="14950"/>
                  </a:cubicBezTo>
                  <a:cubicBezTo>
                    <a:pt x="26037" y="14950"/>
                    <a:pt x="26055" y="14932"/>
                    <a:pt x="26074" y="14913"/>
                  </a:cubicBezTo>
                  <a:cubicBezTo>
                    <a:pt x="26186" y="14838"/>
                    <a:pt x="26223" y="14746"/>
                    <a:pt x="26241" y="14616"/>
                  </a:cubicBezTo>
                  <a:cubicBezTo>
                    <a:pt x="26260" y="14541"/>
                    <a:pt x="26241" y="14430"/>
                    <a:pt x="26204" y="14338"/>
                  </a:cubicBezTo>
                  <a:cubicBezTo>
                    <a:pt x="26176" y="14276"/>
                    <a:pt x="26101" y="14252"/>
                    <a:pt x="26001" y="14252"/>
                  </a:cubicBezTo>
                  <a:cubicBezTo>
                    <a:pt x="25830" y="14252"/>
                    <a:pt x="25586" y="14322"/>
                    <a:pt x="25387" y="14393"/>
                  </a:cubicBezTo>
                  <a:cubicBezTo>
                    <a:pt x="25406" y="14375"/>
                    <a:pt x="25406" y="14338"/>
                    <a:pt x="25424" y="14318"/>
                  </a:cubicBezTo>
                  <a:cubicBezTo>
                    <a:pt x="25461" y="14263"/>
                    <a:pt x="25480" y="14207"/>
                    <a:pt x="25517" y="14170"/>
                  </a:cubicBezTo>
                  <a:cubicBezTo>
                    <a:pt x="25684" y="14170"/>
                    <a:pt x="25852" y="14152"/>
                    <a:pt x="25963" y="14096"/>
                  </a:cubicBezTo>
                  <a:cubicBezTo>
                    <a:pt x="26167" y="14021"/>
                    <a:pt x="26112" y="13798"/>
                    <a:pt x="25981" y="13595"/>
                  </a:cubicBezTo>
                  <a:lnTo>
                    <a:pt x="25981" y="13595"/>
                  </a:lnTo>
                  <a:cubicBezTo>
                    <a:pt x="26074" y="13613"/>
                    <a:pt x="26167" y="13613"/>
                    <a:pt x="26260" y="13613"/>
                  </a:cubicBezTo>
                  <a:cubicBezTo>
                    <a:pt x="26241" y="13781"/>
                    <a:pt x="26297" y="13947"/>
                    <a:pt x="26483" y="14041"/>
                  </a:cubicBezTo>
                  <a:cubicBezTo>
                    <a:pt x="26732" y="14180"/>
                    <a:pt x="27008" y="14295"/>
                    <a:pt x="27243" y="14295"/>
                  </a:cubicBezTo>
                  <a:cubicBezTo>
                    <a:pt x="27289" y="14295"/>
                    <a:pt x="27332" y="14290"/>
                    <a:pt x="27374" y="14281"/>
                  </a:cubicBezTo>
                  <a:lnTo>
                    <a:pt x="27374" y="14281"/>
                  </a:lnTo>
                  <a:cubicBezTo>
                    <a:pt x="27263" y="14467"/>
                    <a:pt x="27189" y="14690"/>
                    <a:pt x="27077" y="14858"/>
                  </a:cubicBezTo>
                  <a:cubicBezTo>
                    <a:pt x="26928" y="15088"/>
                    <a:pt x="27441" y="15239"/>
                    <a:pt x="27945" y="15239"/>
                  </a:cubicBezTo>
                  <a:cubicBezTo>
                    <a:pt x="28133" y="15239"/>
                    <a:pt x="28319" y="15218"/>
                    <a:pt x="28469" y="15173"/>
                  </a:cubicBezTo>
                  <a:cubicBezTo>
                    <a:pt x="28600" y="15341"/>
                    <a:pt x="28712" y="15507"/>
                    <a:pt x="28804" y="15675"/>
                  </a:cubicBezTo>
                  <a:cubicBezTo>
                    <a:pt x="28972" y="15916"/>
                    <a:pt x="29138" y="16121"/>
                    <a:pt x="29286" y="16324"/>
                  </a:cubicBezTo>
                  <a:cubicBezTo>
                    <a:pt x="29454" y="16547"/>
                    <a:pt x="29621" y="16715"/>
                    <a:pt x="29752" y="16881"/>
                  </a:cubicBezTo>
                  <a:cubicBezTo>
                    <a:pt x="29900" y="17049"/>
                    <a:pt x="30029" y="17216"/>
                    <a:pt x="30160" y="17346"/>
                  </a:cubicBezTo>
                  <a:lnTo>
                    <a:pt x="30494" y="17681"/>
                  </a:lnTo>
                  <a:lnTo>
                    <a:pt x="30717" y="17903"/>
                  </a:lnTo>
                  <a:cubicBezTo>
                    <a:pt x="30586" y="17941"/>
                    <a:pt x="30475" y="17996"/>
                    <a:pt x="30401" y="18070"/>
                  </a:cubicBezTo>
                  <a:cubicBezTo>
                    <a:pt x="30252" y="18218"/>
                    <a:pt x="30272" y="18478"/>
                    <a:pt x="30420" y="18683"/>
                  </a:cubicBezTo>
                  <a:cubicBezTo>
                    <a:pt x="30439" y="18702"/>
                    <a:pt x="30467" y="18711"/>
                    <a:pt x="30499" y="18711"/>
                  </a:cubicBezTo>
                  <a:cubicBezTo>
                    <a:pt x="30532" y="18711"/>
                    <a:pt x="30569" y="18702"/>
                    <a:pt x="30606" y="18683"/>
                  </a:cubicBezTo>
                  <a:lnTo>
                    <a:pt x="30606" y="18683"/>
                  </a:lnTo>
                  <a:cubicBezTo>
                    <a:pt x="30586" y="18758"/>
                    <a:pt x="30569" y="18832"/>
                    <a:pt x="30549" y="18887"/>
                  </a:cubicBezTo>
                  <a:cubicBezTo>
                    <a:pt x="30215" y="20187"/>
                    <a:pt x="30029" y="21283"/>
                    <a:pt x="29918" y="22044"/>
                  </a:cubicBezTo>
                  <a:cubicBezTo>
                    <a:pt x="29806" y="22806"/>
                    <a:pt x="29769" y="23252"/>
                    <a:pt x="29769" y="23252"/>
                  </a:cubicBezTo>
                  <a:cubicBezTo>
                    <a:pt x="29769" y="23252"/>
                    <a:pt x="29826" y="22806"/>
                    <a:pt x="29955" y="22044"/>
                  </a:cubicBezTo>
                  <a:cubicBezTo>
                    <a:pt x="30029" y="21673"/>
                    <a:pt x="30123" y="21209"/>
                    <a:pt x="30234" y="20670"/>
                  </a:cubicBezTo>
                  <a:cubicBezTo>
                    <a:pt x="30346" y="20150"/>
                    <a:pt x="30494" y="19555"/>
                    <a:pt x="30661" y="18924"/>
                  </a:cubicBezTo>
                  <a:cubicBezTo>
                    <a:pt x="30698" y="18813"/>
                    <a:pt x="30717" y="18721"/>
                    <a:pt x="30754" y="18609"/>
                  </a:cubicBezTo>
                  <a:cubicBezTo>
                    <a:pt x="30829" y="18572"/>
                    <a:pt x="30903" y="18498"/>
                    <a:pt x="30977" y="18441"/>
                  </a:cubicBezTo>
                  <a:cubicBezTo>
                    <a:pt x="31014" y="18404"/>
                    <a:pt x="31051" y="18386"/>
                    <a:pt x="31089" y="18349"/>
                  </a:cubicBezTo>
                  <a:lnTo>
                    <a:pt x="31089" y="18349"/>
                  </a:lnTo>
                  <a:cubicBezTo>
                    <a:pt x="31069" y="18461"/>
                    <a:pt x="31032" y="18572"/>
                    <a:pt x="31014" y="18721"/>
                  </a:cubicBezTo>
                  <a:cubicBezTo>
                    <a:pt x="30955" y="19006"/>
                    <a:pt x="31026" y="19135"/>
                    <a:pt x="31154" y="19135"/>
                  </a:cubicBezTo>
                  <a:cubicBezTo>
                    <a:pt x="31266" y="19135"/>
                    <a:pt x="31423" y="19033"/>
                    <a:pt x="31571" y="18850"/>
                  </a:cubicBezTo>
                  <a:cubicBezTo>
                    <a:pt x="31738" y="18646"/>
                    <a:pt x="31757" y="18386"/>
                    <a:pt x="31720" y="18181"/>
                  </a:cubicBezTo>
                  <a:lnTo>
                    <a:pt x="31720" y="18181"/>
                  </a:lnTo>
                  <a:cubicBezTo>
                    <a:pt x="31811" y="18242"/>
                    <a:pt x="31927" y="18303"/>
                    <a:pt x="32057" y="18303"/>
                  </a:cubicBezTo>
                  <a:cubicBezTo>
                    <a:pt x="32086" y="18303"/>
                    <a:pt x="32116" y="18299"/>
                    <a:pt x="32146" y="18293"/>
                  </a:cubicBezTo>
                  <a:cubicBezTo>
                    <a:pt x="32389" y="18238"/>
                    <a:pt x="32500" y="17958"/>
                    <a:pt x="32444" y="17792"/>
                  </a:cubicBezTo>
                  <a:cubicBezTo>
                    <a:pt x="32426" y="17755"/>
                    <a:pt x="32406" y="17718"/>
                    <a:pt x="32389" y="17698"/>
                  </a:cubicBezTo>
                  <a:cubicBezTo>
                    <a:pt x="32369" y="17681"/>
                    <a:pt x="32351" y="17681"/>
                    <a:pt x="32351" y="17661"/>
                  </a:cubicBezTo>
                  <a:cubicBezTo>
                    <a:pt x="32314" y="17643"/>
                    <a:pt x="32277" y="17624"/>
                    <a:pt x="32240" y="17624"/>
                  </a:cubicBezTo>
                  <a:cubicBezTo>
                    <a:pt x="32184" y="17606"/>
                    <a:pt x="32146" y="17606"/>
                    <a:pt x="32109" y="17606"/>
                  </a:cubicBezTo>
                  <a:cubicBezTo>
                    <a:pt x="32067" y="17601"/>
                    <a:pt x="32025" y="17599"/>
                    <a:pt x="31984" y="17599"/>
                  </a:cubicBezTo>
                  <a:cubicBezTo>
                    <a:pt x="31863" y="17599"/>
                    <a:pt x="31752" y="17620"/>
                    <a:pt x="31683" y="17661"/>
                  </a:cubicBezTo>
                  <a:cubicBezTo>
                    <a:pt x="31701" y="17532"/>
                    <a:pt x="31701" y="17383"/>
                    <a:pt x="31738" y="17253"/>
                  </a:cubicBezTo>
                  <a:cubicBezTo>
                    <a:pt x="31758" y="17161"/>
                    <a:pt x="31678" y="17120"/>
                    <a:pt x="31555" y="17120"/>
                  </a:cubicBezTo>
                  <a:cubicBezTo>
                    <a:pt x="31454" y="17120"/>
                    <a:pt x="31325" y="17148"/>
                    <a:pt x="31200" y="17198"/>
                  </a:cubicBezTo>
                  <a:cubicBezTo>
                    <a:pt x="31237" y="17086"/>
                    <a:pt x="31274" y="16993"/>
                    <a:pt x="31292" y="16881"/>
                  </a:cubicBezTo>
                  <a:cubicBezTo>
                    <a:pt x="31386" y="16658"/>
                    <a:pt x="31460" y="16418"/>
                    <a:pt x="31552" y="16195"/>
                  </a:cubicBezTo>
                  <a:cubicBezTo>
                    <a:pt x="31589" y="16213"/>
                    <a:pt x="31609" y="16250"/>
                    <a:pt x="31626" y="16269"/>
                  </a:cubicBezTo>
                  <a:cubicBezTo>
                    <a:pt x="31677" y="16306"/>
                    <a:pt x="31729" y="16322"/>
                    <a:pt x="31781" y="16322"/>
                  </a:cubicBezTo>
                  <a:cubicBezTo>
                    <a:pt x="31937" y="16322"/>
                    <a:pt x="32091" y="16172"/>
                    <a:pt x="32203" y="15990"/>
                  </a:cubicBezTo>
                  <a:cubicBezTo>
                    <a:pt x="32314" y="16269"/>
                    <a:pt x="32481" y="16566"/>
                    <a:pt x="32649" y="16678"/>
                  </a:cubicBezTo>
                  <a:cubicBezTo>
                    <a:pt x="32739" y="16748"/>
                    <a:pt x="32844" y="16781"/>
                    <a:pt x="32950" y="16781"/>
                  </a:cubicBezTo>
                  <a:cubicBezTo>
                    <a:pt x="33126" y="16781"/>
                    <a:pt x="33308" y="16691"/>
                    <a:pt x="33446" y="16529"/>
                  </a:cubicBezTo>
                  <a:cubicBezTo>
                    <a:pt x="33614" y="16343"/>
                    <a:pt x="33169" y="15953"/>
                    <a:pt x="32852" y="15693"/>
                  </a:cubicBezTo>
                  <a:lnTo>
                    <a:pt x="32852" y="15693"/>
                  </a:lnTo>
                  <a:cubicBezTo>
                    <a:pt x="33001" y="15712"/>
                    <a:pt x="33186" y="15730"/>
                    <a:pt x="33372" y="15730"/>
                  </a:cubicBezTo>
                  <a:cubicBezTo>
                    <a:pt x="33388" y="15730"/>
                    <a:pt x="33403" y="15730"/>
                    <a:pt x="33417" y="15730"/>
                  </a:cubicBezTo>
                  <a:cubicBezTo>
                    <a:pt x="34130" y="15730"/>
                    <a:pt x="34010" y="15277"/>
                    <a:pt x="33409" y="14950"/>
                  </a:cubicBezTo>
                  <a:cubicBezTo>
                    <a:pt x="33270" y="14867"/>
                    <a:pt x="33113" y="14834"/>
                    <a:pt x="32955" y="14834"/>
                  </a:cubicBezTo>
                  <a:cubicBezTo>
                    <a:pt x="32797" y="14834"/>
                    <a:pt x="32639" y="14867"/>
                    <a:pt x="32500" y="14913"/>
                  </a:cubicBezTo>
                  <a:cubicBezTo>
                    <a:pt x="32574" y="14746"/>
                    <a:pt x="32629" y="14523"/>
                    <a:pt x="32537" y="14318"/>
                  </a:cubicBezTo>
                  <a:cubicBezTo>
                    <a:pt x="32518" y="14281"/>
                    <a:pt x="32500" y="14263"/>
                    <a:pt x="32481" y="14226"/>
                  </a:cubicBezTo>
                  <a:cubicBezTo>
                    <a:pt x="32797" y="13650"/>
                    <a:pt x="33131" y="13056"/>
                    <a:pt x="33503" y="12481"/>
                  </a:cubicBezTo>
                  <a:cubicBezTo>
                    <a:pt x="33966" y="11756"/>
                    <a:pt x="34486" y="11032"/>
                    <a:pt x="35044" y="10364"/>
                  </a:cubicBezTo>
                  <a:cubicBezTo>
                    <a:pt x="35341" y="10029"/>
                    <a:pt x="35638" y="9713"/>
                    <a:pt x="35972" y="9453"/>
                  </a:cubicBezTo>
                  <a:cubicBezTo>
                    <a:pt x="36326" y="9175"/>
                    <a:pt x="36641" y="8859"/>
                    <a:pt x="36957" y="8561"/>
                  </a:cubicBezTo>
                  <a:cubicBezTo>
                    <a:pt x="37569" y="7949"/>
                    <a:pt x="38163" y="7318"/>
                    <a:pt x="38740" y="6724"/>
                  </a:cubicBezTo>
                  <a:cubicBezTo>
                    <a:pt x="39891" y="5516"/>
                    <a:pt x="40912" y="4364"/>
                    <a:pt x="41803" y="3381"/>
                  </a:cubicBezTo>
                  <a:cubicBezTo>
                    <a:pt x="42695" y="2378"/>
                    <a:pt x="43401" y="1542"/>
                    <a:pt x="43903" y="947"/>
                  </a:cubicBezTo>
                  <a:cubicBezTo>
                    <a:pt x="44163" y="650"/>
                    <a:pt x="44348" y="427"/>
                    <a:pt x="44478" y="261"/>
                  </a:cubicBezTo>
                  <a:cubicBezTo>
                    <a:pt x="44607" y="94"/>
                    <a:pt x="44663" y="2"/>
                    <a:pt x="44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5305140" y="2229437"/>
              <a:ext cx="99764" cy="81682"/>
            </a:xfrm>
            <a:custGeom>
              <a:avLst/>
              <a:gdLst/>
              <a:ahLst/>
              <a:cxnLst/>
              <a:rect l="l" t="t" r="r" b="b"/>
              <a:pathLst>
                <a:path w="2229" h="1825" extrusionOk="0">
                  <a:moveTo>
                    <a:pt x="1596" y="1"/>
                  </a:moveTo>
                  <a:cubicBezTo>
                    <a:pt x="1489" y="1"/>
                    <a:pt x="1346" y="46"/>
                    <a:pt x="1189" y="138"/>
                  </a:cubicBezTo>
                  <a:cubicBezTo>
                    <a:pt x="966" y="269"/>
                    <a:pt x="854" y="491"/>
                    <a:pt x="817" y="714"/>
                  </a:cubicBezTo>
                  <a:cubicBezTo>
                    <a:pt x="799" y="677"/>
                    <a:pt x="762" y="640"/>
                    <a:pt x="725" y="603"/>
                  </a:cubicBezTo>
                  <a:cubicBezTo>
                    <a:pt x="651" y="529"/>
                    <a:pt x="557" y="472"/>
                    <a:pt x="446" y="454"/>
                  </a:cubicBezTo>
                  <a:cubicBezTo>
                    <a:pt x="429" y="451"/>
                    <a:pt x="413" y="449"/>
                    <a:pt x="395" y="449"/>
                  </a:cubicBezTo>
                  <a:cubicBezTo>
                    <a:pt x="315" y="449"/>
                    <a:pt x="229" y="485"/>
                    <a:pt x="168" y="546"/>
                  </a:cubicBezTo>
                  <a:cubicBezTo>
                    <a:pt x="111" y="584"/>
                    <a:pt x="56" y="658"/>
                    <a:pt x="37" y="714"/>
                  </a:cubicBezTo>
                  <a:cubicBezTo>
                    <a:pt x="19" y="751"/>
                    <a:pt x="0" y="789"/>
                    <a:pt x="0" y="826"/>
                  </a:cubicBezTo>
                  <a:cubicBezTo>
                    <a:pt x="0" y="881"/>
                    <a:pt x="19" y="937"/>
                    <a:pt x="56" y="974"/>
                  </a:cubicBezTo>
                  <a:cubicBezTo>
                    <a:pt x="74" y="1011"/>
                    <a:pt x="94" y="1029"/>
                    <a:pt x="131" y="1049"/>
                  </a:cubicBezTo>
                  <a:cubicBezTo>
                    <a:pt x="284" y="1140"/>
                    <a:pt x="448" y="1207"/>
                    <a:pt x="585" y="1207"/>
                  </a:cubicBezTo>
                  <a:cubicBezTo>
                    <a:pt x="614" y="1207"/>
                    <a:pt x="642" y="1204"/>
                    <a:pt x="669" y="1197"/>
                  </a:cubicBezTo>
                  <a:lnTo>
                    <a:pt x="669" y="1197"/>
                  </a:lnTo>
                  <a:cubicBezTo>
                    <a:pt x="614" y="1326"/>
                    <a:pt x="557" y="1457"/>
                    <a:pt x="483" y="1569"/>
                  </a:cubicBezTo>
                  <a:cubicBezTo>
                    <a:pt x="376" y="1716"/>
                    <a:pt x="704" y="1825"/>
                    <a:pt x="1021" y="1825"/>
                  </a:cubicBezTo>
                  <a:cubicBezTo>
                    <a:pt x="1143" y="1825"/>
                    <a:pt x="1264" y="1808"/>
                    <a:pt x="1356" y="1772"/>
                  </a:cubicBezTo>
                  <a:cubicBezTo>
                    <a:pt x="1542" y="1698"/>
                    <a:pt x="1505" y="1494"/>
                    <a:pt x="1394" y="1289"/>
                  </a:cubicBezTo>
                  <a:lnTo>
                    <a:pt x="1394" y="1289"/>
                  </a:lnTo>
                  <a:cubicBezTo>
                    <a:pt x="1449" y="1309"/>
                    <a:pt x="1486" y="1309"/>
                    <a:pt x="1542" y="1309"/>
                  </a:cubicBezTo>
                  <a:cubicBezTo>
                    <a:pt x="1634" y="1326"/>
                    <a:pt x="1728" y="1326"/>
                    <a:pt x="1802" y="1326"/>
                  </a:cubicBezTo>
                  <a:cubicBezTo>
                    <a:pt x="1839" y="1326"/>
                    <a:pt x="1876" y="1309"/>
                    <a:pt x="1914" y="1309"/>
                  </a:cubicBezTo>
                  <a:cubicBezTo>
                    <a:pt x="1951" y="1289"/>
                    <a:pt x="1969" y="1289"/>
                    <a:pt x="2006" y="1271"/>
                  </a:cubicBezTo>
                  <a:cubicBezTo>
                    <a:pt x="2025" y="1271"/>
                    <a:pt x="2062" y="1252"/>
                    <a:pt x="2080" y="1234"/>
                  </a:cubicBezTo>
                  <a:cubicBezTo>
                    <a:pt x="2136" y="1197"/>
                    <a:pt x="2191" y="1123"/>
                    <a:pt x="2211" y="1049"/>
                  </a:cubicBezTo>
                  <a:cubicBezTo>
                    <a:pt x="2229" y="992"/>
                    <a:pt x="2229" y="937"/>
                    <a:pt x="2229" y="881"/>
                  </a:cubicBezTo>
                  <a:cubicBezTo>
                    <a:pt x="2229" y="826"/>
                    <a:pt x="2229" y="769"/>
                    <a:pt x="2211" y="695"/>
                  </a:cubicBezTo>
                  <a:cubicBezTo>
                    <a:pt x="2192" y="646"/>
                    <a:pt x="2134" y="628"/>
                    <a:pt x="2056" y="628"/>
                  </a:cubicBezTo>
                  <a:cubicBezTo>
                    <a:pt x="1893" y="628"/>
                    <a:pt x="1643" y="707"/>
                    <a:pt x="1468" y="769"/>
                  </a:cubicBezTo>
                  <a:cubicBezTo>
                    <a:pt x="1523" y="677"/>
                    <a:pt x="1597" y="584"/>
                    <a:pt x="1671" y="454"/>
                  </a:cubicBezTo>
                  <a:cubicBezTo>
                    <a:pt x="1864" y="153"/>
                    <a:pt x="1792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461702" y="1643830"/>
              <a:ext cx="131050" cy="188519"/>
            </a:xfrm>
            <a:custGeom>
              <a:avLst/>
              <a:gdLst/>
              <a:ahLst/>
              <a:cxnLst/>
              <a:rect l="l" t="t" r="r" b="b"/>
              <a:pathLst>
                <a:path w="2928" h="4212" extrusionOk="0">
                  <a:moveTo>
                    <a:pt x="2088" y="0"/>
                  </a:moveTo>
                  <a:cubicBezTo>
                    <a:pt x="1967" y="0"/>
                    <a:pt x="1805" y="50"/>
                    <a:pt x="1628" y="148"/>
                  </a:cubicBezTo>
                  <a:cubicBezTo>
                    <a:pt x="1387" y="279"/>
                    <a:pt x="1276" y="539"/>
                    <a:pt x="1238" y="779"/>
                  </a:cubicBezTo>
                  <a:cubicBezTo>
                    <a:pt x="1145" y="650"/>
                    <a:pt x="1016" y="519"/>
                    <a:pt x="811" y="501"/>
                  </a:cubicBezTo>
                  <a:cubicBezTo>
                    <a:pt x="790" y="499"/>
                    <a:pt x="770" y="497"/>
                    <a:pt x="750" y="497"/>
                  </a:cubicBezTo>
                  <a:cubicBezTo>
                    <a:pt x="394" y="497"/>
                    <a:pt x="160" y="958"/>
                    <a:pt x="476" y="1151"/>
                  </a:cubicBezTo>
                  <a:cubicBezTo>
                    <a:pt x="662" y="1244"/>
                    <a:pt x="848" y="1319"/>
                    <a:pt x="1016" y="1319"/>
                  </a:cubicBezTo>
                  <a:cubicBezTo>
                    <a:pt x="996" y="1374"/>
                    <a:pt x="978" y="1467"/>
                    <a:pt x="978" y="1559"/>
                  </a:cubicBezTo>
                  <a:cubicBezTo>
                    <a:pt x="959" y="1616"/>
                    <a:pt x="922" y="1671"/>
                    <a:pt x="904" y="1708"/>
                  </a:cubicBezTo>
                  <a:cubicBezTo>
                    <a:pt x="848" y="1782"/>
                    <a:pt x="904" y="1839"/>
                    <a:pt x="1016" y="1894"/>
                  </a:cubicBezTo>
                  <a:cubicBezTo>
                    <a:pt x="1033" y="2024"/>
                    <a:pt x="1071" y="2136"/>
                    <a:pt x="1090" y="2247"/>
                  </a:cubicBezTo>
                  <a:cubicBezTo>
                    <a:pt x="978" y="2154"/>
                    <a:pt x="848" y="2042"/>
                    <a:pt x="699" y="1913"/>
                  </a:cubicBezTo>
                  <a:cubicBezTo>
                    <a:pt x="525" y="1777"/>
                    <a:pt x="386" y="1717"/>
                    <a:pt x="284" y="1717"/>
                  </a:cubicBezTo>
                  <a:cubicBezTo>
                    <a:pt x="36" y="1717"/>
                    <a:pt x="1" y="2066"/>
                    <a:pt x="198" y="2525"/>
                  </a:cubicBezTo>
                  <a:cubicBezTo>
                    <a:pt x="347" y="2841"/>
                    <a:pt x="644" y="3008"/>
                    <a:pt x="922" y="3101"/>
                  </a:cubicBezTo>
                  <a:cubicBezTo>
                    <a:pt x="756" y="3194"/>
                    <a:pt x="588" y="3342"/>
                    <a:pt x="533" y="3565"/>
                  </a:cubicBezTo>
                  <a:cubicBezTo>
                    <a:pt x="452" y="3903"/>
                    <a:pt x="734" y="4212"/>
                    <a:pt x="1001" y="4212"/>
                  </a:cubicBezTo>
                  <a:cubicBezTo>
                    <a:pt x="1101" y="4212"/>
                    <a:pt x="1199" y="4168"/>
                    <a:pt x="1276" y="4067"/>
                  </a:cubicBezTo>
                  <a:cubicBezTo>
                    <a:pt x="1293" y="4048"/>
                    <a:pt x="1313" y="4030"/>
                    <a:pt x="1330" y="3993"/>
                  </a:cubicBezTo>
                  <a:cubicBezTo>
                    <a:pt x="1479" y="3807"/>
                    <a:pt x="1573" y="3584"/>
                    <a:pt x="1573" y="3399"/>
                  </a:cubicBezTo>
                  <a:lnTo>
                    <a:pt x="1573" y="3361"/>
                  </a:lnTo>
                  <a:cubicBezTo>
                    <a:pt x="1721" y="3473"/>
                    <a:pt x="1907" y="3565"/>
                    <a:pt x="2036" y="3696"/>
                  </a:cubicBezTo>
                  <a:cubicBezTo>
                    <a:pt x="2063" y="3719"/>
                    <a:pt x="2090" y="3730"/>
                    <a:pt x="2117" y="3730"/>
                  </a:cubicBezTo>
                  <a:cubicBezTo>
                    <a:pt x="2343" y="3730"/>
                    <a:pt x="2527" y="2941"/>
                    <a:pt x="2427" y="2525"/>
                  </a:cubicBezTo>
                  <a:cubicBezTo>
                    <a:pt x="2385" y="2388"/>
                    <a:pt x="2270" y="2335"/>
                    <a:pt x="2128" y="2335"/>
                  </a:cubicBezTo>
                  <a:cubicBezTo>
                    <a:pt x="2020" y="2335"/>
                    <a:pt x="1897" y="2365"/>
                    <a:pt x="1776" y="2414"/>
                  </a:cubicBezTo>
                  <a:cubicBezTo>
                    <a:pt x="1833" y="2247"/>
                    <a:pt x="1870" y="2079"/>
                    <a:pt x="1888" y="1931"/>
                  </a:cubicBezTo>
                  <a:cubicBezTo>
                    <a:pt x="1888" y="1913"/>
                    <a:pt x="1907" y="1913"/>
                    <a:pt x="1907" y="1913"/>
                  </a:cubicBezTo>
                  <a:cubicBezTo>
                    <a:pt x="1962" y="1894"/>
                    <a:pt x="1999" y="1876"/>
                    <a:pt x="2018" y="1839"/>
                  </a:cubicBezTo>
                  <a:cubicBezTo>
                    <a:pt x="2036" y="1801"/>
                    <a:pt x="2036" y="1764"/>
                    <a:pt x="2036" y="1727"/>
                  </a:cubicBezTo>
                  <a:cubicBezTo>
                    <a:pt x="2036" y="1634"/>
                    <a:pt x="1999" y="1522"/>
                    <a:pt x="1944" y="1430"/>
                  </a:cubicBezTo>
                  <a:cubicBezTo>
                    <a:pt x="1944" y="1411"/>
                    <a:pt x="1944" y="1411"/>
                    <a:pt x="1925" y="1393"/>
                  </a:cubicBezTo>
                  <a:lnTo>
                    <a:pt x="1925" y="1393"/>
                  </a:lnTo>
                  <a:cubicBezTo>
                    <a:pt x="2037" y="1423"/>
                    <a:pt x="2161" y="1437"/>
                    <a:pt x="2273" y="1437"/>
                  </a:cubicBezTo>
                  <a:cubicBezTo>
                    <a:pt x="2366" y="1437"/>
                    <a:pt x="2452" y="1427"/>
                    <a:pt x="2519" y="1411"/>
                  </a:cubicBezTo>
                  <a:cubicBezTo>
                    <a:pt x="2556" y="1411"/>
                    <a:pt x="2593" y="1393"/>
                    <a:pt x="2630" y="1374"/>
                  </a:cubicBezTo>
                  <a:cubicBezTo>
                    <a:pt x="2853" y="1281"/>
                    <a:pt x="2928" y="1021"/>
                    <a:pt x="2816" y="761"/>
                  </a:cubicBezTo>
                  <a:cubicBezTo>
                    <a:pt x="2798" y="687"/>
                    <a:pt x="2705" y="668"/>
                    <a:pt x="2613" y="668"/>
                  </a:cubicBezTo>
                  <a:cubicBezTo>
                    <a:pt x="2576" y="687"/>
                    <a:pt x="2556" y="687"/>
                    <a:pt x="2519" y="687"/>
                  </a:cubicBezTo>
                  <a:cubicBezTo>
                    <a:pt x="2370" y="705"/>
                    <a:pt x="2185" y="761"/>
                    <a:pt x="2036" y="816"/>
                  </a:cubicBezTo>
                  <a:cubicBezTo>
                    <a:pt x="2018" y="816"/>
                    <a:pt x="1999" y="836"/>
                    <a:pt x="1981" y="836"/>
                  </a:cubicBezTo>
                  <a:cubicBezTo>
                    <a:pt x="2056" y="742"/>
                    <a:pt x="2130" y="631"/>
                    <a:pt x="2204" y="501"/>
                  </a:cubicBezTo>
                  <a:cubicBezTo>
                    <a:pt x="2396" y="165"/>
                    <a:pt x="2309" y="0"/>
                    <a:pt x="2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553707" y="1408808"/>
              <a:ext cx="118070" cy="98019"/>
            </a:xfrm>
            <a:custGeom>
              <a:avLst/>
              <a:gdLst/>
              <a:ahLst/>
              <a:cxnLst/>
              <a:rect l="l" t="t" r="r" b="b"/>
              <a:pathLst>
                <a:path w="2638" h="2190" extrusionOk="0">
                  <a:moveTo>
                    <a:pt x="1459" y="0"/>
                  </a:moveTo>
                  <a:cubicBezTo>
                    <a:pt x="1223" y="0"/>
                    <a:pt x="818" y="144"/>
                    <a:pt x="632" y="330"/>
                  </a:cubicBezTo>
                  <a:cubicBezTo>
                    <a:pt x="466" y="478"/>
                    <a:pt x="614" y="664"/>
                    <a:pt x="818" y="813"/>
                  </a:cubicBezTo>
                  <a:cubicBezTo>
                    <a:pt x="558" y="868"/>
                    <a:pt x="298" y="979"/>
                    <a:pt x="186" y="1090"/>
                  </a:cubicBezTo>
                  <a:cubicBezTo>
                    <a:pt x="1" y="1276"/>
                    <a:pt x="38" y="1536"/>
                    <a:pt x="243" y="1741"/>
                  </a:cubicBezTo>
                  <a:cubicBezTo>
                    <a:pt x="266" y="1768"/>
                    <a:pt x="297" y="1779"/>
                    <a:pt x="333" y="1779"/>
                  </a:cubicBezTo>
                  <a:cubicBezTo>
                    <a:pt x="501" y="1779"/>
                    <a:pt x="787" y="1533"/>
                    <a:pt x="986" y="1350"/>
                  </a:cubicBezTo>
                  <a:lnTo>
                    <a:pt x="986" y="1350"/>
                  </a:lnTo>
                  <a:cubicBezTo>
                    <a:pt x="966" y="1462"/>
                    <a:pt x="929" y="1593"/>
                    <a:pt x="911" y="1759"/>
                  </a:cubicBezTo>
                  <a:cubicBezTo>
                    <a:pt x="873" y="2055"/>
                    <a:pt x="958" y="2189"/>
                    <a:pt x="1096" y="2189"/>
                  </a:cubicBezTo>
                  <a:cubicBezTo>
                    <a:pt x="1228" y="2189"/>
                    <a:pt x="1408" y="2069"/>
                    <a:pt x="1580" y="1853"/>
                  </a:cubicBezTo>
                  <a:cubicBezTo>
                    <a:pt x="1746" y="1630"/>
                    <a:pt x="1746" y="1350"/>
                    <a:pt x="1691" y="1110"/>
                  </a:cubicBezTo>
                  <a:lnTo>
                    <a:pt x="1691" y="1110"/>
                  </a:lnTo>
                  <a:cubicBezTo>
                    <a:pt x="1785" y="1176"/>
                    <a:pt x="1908" y="1224"/>
                    <a:pt x="2039" y="1224"/>
                  </a:cubicBezTo>
                  <a:cubicBezTo>
                    <a:pt x="2090" y="1224"/>
                    <a:pt x="2141" y="1217"/>
                    <a:pt x="2192" y="1202"/>
                  </a:cubicBezTo>
                  <a:cubicBezTo>
                    <a:pt x="2583" y="1090"/>
                    <a:pt x="2638" y="515"/>
                    <a:pt x="2249" y="478"/>
                  </a:cubicBezTo>
                  <a:cubicBezTo>
                    <a:pt x="2177" y="473"/>
                    <a:pt x="2106" y="469"/>
                    <a:pt x="2037" y="469"/>
                  </a:cubicBezTo>
                  <a:cubicBezTo>
                    <a:pt x="1871" y="469"/>
                    <a:pt x="1716" y="492"/>
                    <a:pt x="1598" y="570"/>
                  </a:cubicBezTo>
                  <a:cubicBezTo>
                    <a:pt x="1617" y="422"/>
                    <a:pt x="1617" y="255"/>
                    <a:pt x="1635" y="125"/>
                  </a:cubicBezTo>
                  <a:cubicBezTo>
                    <a:pt x="1654" y="37"/>
                    <a:pt x="1578" y="0"/>
                    <a:pt x="1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559436" y="1494653"/>
              <a:ext cx="106568" cy="81861"/>
            </a:xfrm>
            <a:custGeom>
              <a:avLst/>
              <a:gdLst/>
              <a:ahLst/>
              <a:cxnLst/>
              <a:rect l="l" t="t" r="r" b="b"/>
              <a:pathLst>
                <a:path w="2381" h="1829" extrusionOk="0">
                  <a:moveTo>
                    <a:pt x="1729" y="1"/>
                  </a:moveTo>
                  <a:cubicBezTo>
                    <a:pt x="1622" y="1"/>
                    <a:pt x="1479" y="46"/>
                    <a:pt x="1321" y="138"/>
                  </a:cubicBezTo>
                  <a:cubicBezTo>
                    <a:pt x="1118" y="269"/>
                    <a:pt x="1006" y="510"/>
                    <a:pt x="950" y="715"/>
                  </a:cubicBezTo>
                  <a:cubicBezTo>
                    <a:pt x="876" y="603"/>
                    <a:pt x="764" y="492"/>
                    <a:pt x="598" y="472"/>
                  </a:cubicBezTo>
                  <a:cubicBezTo>
                    <a:pt x="578" y="469"/>
                    <a:pt x="559" y="468"/>
                    <a:pt x="540" y="468"/>
                  </a:cubicBezTo>
                  <a:cubicBezTo>
                    <a:pt x="217" y="468"/>
                    <a:pt x="1" y="891"/>
                    <a:pt x="281" y="1067"/>
                  </a:cubicBezTo>
                  <a:cubicBezTo>
                    <a:pt x="423" y="1146"/>
                    <a:pt x="590" y="1224"/>
                    <a:pt x="740" y="1224"/>
                  </a:cubicBezTo>
                  <a:cubicBezTo>
                    <a:pt x="767" y="1224"/>
                    <a:pt x="794" y="1221"/>
                    <a:pt x="821" y="1215"/>
                  </a:cubicBezTo>
                  <a:lnTo>
                    <a:pt x="821" y="1215"/>
                  </a:lnTo>
                  <a:cubicBezTo>
                    <a:pt x="746" y="1327"/>
                    <a:pt x="690" y="1475"/>
                    <a:pt x="616" y="1587"/>
                  </a:cubicBezTo>
                  <a:cubicBezTo>
                    <a:pt x="511" y="1731"/>
                    <a:pt x="820" y="1829"/>
                    <a:pt x="1129" y="1829"/>
                  </a:cubicBezTo>
                  <a:cubicBezTo>
                    <a:pt x="1259" y="1829"/>
                    <a:pt x="1390" y="1811"/>
                    <a:pt x="1489" y="1772"/>
                  </a:cubicBezTo>
                  <a:cubicBezTo>
                    <a:pt x="1675" y="1698"/>
                    <a:pt x="1638" y="1495"/>
                    <a:pt x="1526" y="1290"/>
                  </a:cubicBezTo>
                  <a:lnTo>
                    <a:pt x="1526" y="1290"/>
                  </a:lnTo>
                  <a:cubicBezTo>
                    <a:pt x="1635" y="1317"/>
                    <a:pt x="1743" y="1334"/>
                    <a:pt x="1837" y="1334"/>
                  </a:cubicBezTo>
                  <a:cubicBezTo>
                    <a:pt x="1872" y="1334"/>
                    <a:pt x="1905" y="1332"/>
                    <a:pt x="1935" y="1327"/>
                  </a:cubicBezTo>
                  <a:cubicBezTo>
                    <a:pt x="2027" y="1327"/>
                    <a:pt x="2083" y="1309"/>
                    <a:pt x="2138" y="1290"/>
                  </a:cubicBezTo>
                  <a:cubicBezTo>
                    <a:pt x="2176" y="1272"/>
                    <a:pt x="2195" y="1252"/>
                    <a:pt x="2213" y="1252"/>
                  </a:cubicBezTo>
                  <a:cubicBezTo>
                    <a:pt x="2287" y="1197"/>
                    <a:pt x="2324" y="1123"/>
                    <a:pt x="2343" y="1049"/>
                  </a:cubicBezTo>
                  <a:cubicBezTo>
                    <a:pt x="2361" y="1012"/>
                    <a:pt x="2381" y="955"/>
                    <a:pt x="2381" y="900"/>
                  </a:cubicBezTo>
                  <a:cubicBezTo>
                    <a:pt x="2381" y="826"/>
                    <a:pt x="2361" y="770"/>
                    <a:pt x="2343" y="715"/>
                  </a:cubicBezTo>
                  <a:cubicBezTo>
                    <a:pt x="2324" y="657"/>
                    <a:pt x="2263" y="634"/>
                    <a:pt x="2180" y="634"/>
                  </a:cubicBezTo>
                  <a:cubicBezTo>
                    <a:pt x="2021" y="634"/>
                    <a:pt x="1783" y="716"/>
                    <a:pt x="1601" y="789"/>
                  </a:cubicBezTo>
                  <a:cubicBezTo>
                    <a:pt x="1675" y="695"/>
                    <a:pt x="1730" y="584"/>
                    <a:pt x="1804" y="455"/>
                  </a:cubicBezTo>
                  <a:cubicBezTo>
                    <a:pt x="1996" y="154"/>
                    <a:pt x="1924" y="1"/>
                    <a:pt x="1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848703" y="2043066"/>
              <a:ext cx="108224" cy="81190"/>
            </a:xfrm>
            <a:custGeom>
              <a:avLst/>
              <a:gdLst/>
              <a:ahLst/>
              <a:cxnLst/>
              <a:rect l="l" t="t" r="r" b="b"/>
              <a:pathLst>
                <a:path w="2418" h="1814" extrusionOk="0">
                  <a:moveTo>
                    <a:pt x="1736" y="0"/>
                  </a:moveTo>
                  <a:cubicBezTo>
                    <a:pt x="1628" y="0"/>
                    <a:pt x="1482" y="48"/>
                    <a:pt x="1321" y="142"/>
                  </a:cubicBezTo>
                  <a:cubicBezTo>
                    <a:pt x="1135" y="253"/>
                    <a:pt x="1024" y="458"/>
                    <a:pt x="969" y="644"/>
                  </a:cubicBezTo>
                  <a:cubicBezTo>
                    <a:pt x="969" y="662"/>
                    <a:pt x="950" y="681"/>
                    <a:pt x="950" y="699"/>
                  </a:cubicBezTo>
                  <a:cubicBezTo>
                    <a:pt x="875" y="588"/>
                    <a:pt x="764" y="476"/>
                    <a:pt x="597" y="458"/>
                  </a:cubicBezTo>
                  <a:cubicBezTo>
                    <a:pt x="577" y="455"/>
                    <a:pt x="558" y="454"/>
                    <a:pt x="538" y="454"/>
                  </a:cubicBezTo>
                  <a:cubicBezTo>
                    <a:pt x="216" y="454"/>
                    <a:pt x="1" y="878"/>
                    <a:pt x="281" y="1053"/>
                  </a:cubicBezTo>
                  <a:cubicBezTo>
                    <a:pt x="300" y="1053"/>
                    <a:pt x="318" y="1071"/>
                    <a:pt x="337" y="1090"/>
                  </a:cubicBezTo>
                  <a:cubicBezTo>
                    <a:pt x="449" y="1145"/>
                    <a:pt x="560" y="1201"/>
                    <a:pt x="690" y="1201"/>
                  </a:cubicBezTo>
                  <a:cubicBezTo>
                    <a:pt x="709" y="1201"/>
                    <a:pt x="727" y="1219"/>
                    <a:pt x="746" y="1219"/>
                  </a:cubicBezTo>
                  <a:cubicBezTo>
                    <a:pt x="764" y="1219"/>
                    <a:pt x="783" y="1201"/>
                    <a:pt x="820" y="1201"/>
                  </a:cubicBezTo>
                  <a:cubicBezTo>
                    <a:pt x="746" y="1331"/>
                    <a:pt x="690" y="1461"/>
                    <a:pt x="615" y="1573"/>
                  </a:cubicBezTo>
                  <a:cubicBezTo>
                    <a:pt x="511" y="1716"/>
                    <a:pt x="821" y="1814"/>
                    <a:pt x="1131" y="1814"/>
                  </a:cubicBezTo>
                  <a:cubicBezTo>
                    <a:pt x="1260" y="1814"/>
                    <a:pt x="1390" y="1797"/>
                    <a:pt x="1489" y="1758"/>
                  </a:cubicBezTo>
                  <a:cubicBezTo>
                    <a:pt x="1675" y="1702"/>
                    <a:pt x="1637" y="1479"/>
                    <a:pt x="1526" y="1293"/>
                  </a:cubicBezTo>
                  <a:lnTo>
                    <a:pt x="1526" y="1293"/>
                  </a:lnTo>
                  <a:cubicBezTo>
                    <a:pt x="1627" y="1310"/>
                    <a:pt x="1735" y="1319"/>
                    <a:pt x="1835" y="1319"/>
                  </a:cubicBezTo>
                  <a:cubicBezTo>
                    <a:pt x="1957" y="1319"/>
                    <a:pt x="2067" y="1306"/>
                    <a:pt x="2138" y="1276"/>
                  </a:cubicBezTo>
                  <a:cubicBezTo>
                    <a:pt x="2343" y="1182"/>
                    <a:pt x="2417" y="941"/>
                    <a:pt x="2343" y="699"/>
                  </a:cubicBezTo>
                  <a:cubicBezTo>
                    <a:pt x="2324" y="642"/>
                    <a:pt x="2260" y="620"/>
                    <a:pt x="2175" y="620"/>
                  </a:cubicBezTo>
                  <a:cubicBezTo>
                    <a:pt x="2013" y="620"/>
                    <a:pt x="1771" y="700"/>
                    <a:pt x="1600" y="773"/>
                  </a:cubicBezTo>
                  <a:cubicBezTo>
                    <a:pt x="1655" y="681"/>
                    <a:pt x="1730" y="570"/>
                    <a:pt x="1804" y="458"/>
                  </a:cubicBezTo>
                  <a:cubicBezTo>
                    <a:pt x="1994" y="150"/>
                    <a:pt x="1926" y="0"/>
                    <a:pt x="1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5017215" y="1490535"/>
              <a:ext cx="106747" cy="81817"/>
            </a:xfrm>
            <a:custGeom>
              <a:avLst/>
              <a:gdLst/>
              <a:ahLst/>
              <a:cxnLst/>
              <a:rect l="l" t="t" r="r" b="b"/>
              <a:pathLst>
                <a:path w="2385" h="1828" extrusionOk="0">
                  <a:moveTo>
                    <a:pt x="1734" y="1"/>
                  </a:moveTo>
                  <a:cubicBezTo>
                    <a:pt x="1628" y="1"/>
                    <a:pt x="1484" y="46"/>
                    <a:pt x="1327" y="138"/>
                  </a:cubicBezTo>
                  <a:cubicBezTo>
                    <a:pt x="1122" y="267"/>
                    <a:pt x="1010" y="490"/>
                    <a:pt x="955" y="713"/>
                  </a:cubicBezTo>
                  <a:cubicBezTo>
                    <a:pt x="881" y="602"/>
                    <a:pt x="770" y="490"/>
                    <a:pt x="602" y="453"/>
                  </a:cubicBezTo>
                  <a:cubicBezTo>
                    <a:pt x="588" y="452"/>
                    <a:pt x="575" y="451"/>
                    <a:pt x="562" y="451"/>
                  </a:cubicBezTo>
                  <a:cubicBezTo>
                    <a:pt x="231" y="451"/>
                    <a:pt x="1" y="887"/>
                    <a:pt x="287" y="1047"/>
                  </a:cubicBezTo>
                  <a:cubicBezTo>
                    <a:pt x="437" y="1148"/>
                    <a:pt x="618" y="1218"/>
                    <a:pt x="774" y="1218"/>
                  </a:cubicBezTo>
                  <a:cubicBezTo>
                    <a:pt x="791" y="1218"/>
                    <a:pt x="808" y="1217"/>
                    <a:pt x="825" y="1215"/>
                  </a:cubicBezTo>
                  <a:lnTo>
                    <a:pt x="825" y="1215"/>
                  </a:lnTo>
                  <a:cubicBezTo>
                    <a:pt x="750" y="1327"/>
                    <a:pt x="695" y="1475"/>
                    <a:pt x="621" y="1567"/>
                  </a:cubicBezTo>
                  <a:cubicBezTo>
                    <a:pt x="602" y="1604"/>
                    <a:pt x="602" y="1624"/>
                    <a:pt x="602" y="1642"/>
                  </a:cubicBezTo>
                  <a:cubicBezTo>
                    <a:pt x="639" y="1753"/>
                    <a:pt x="881" y="1809"/>
                    <a:pt x="1122" y="1827"/>
                  </a:cubicBezTo>
                  <a:cubicBezTo>
                    <a:pt x="1252" y="1827"/>
                    <a:pt x="1401" y="1809"/>
                    <a:pt x="1512" y="1772"/>
                  </a:cubicBezTo>
                  <a:cubicBezTo>
                    <a:pt x="1679" y="1698"/>
                    <a:pt x="1642" y="1493"/>
                    <a:pt x="1530" y="1289"/>
                  </a:cubicBezTo>
                  <a:lnTo>
                    <a:pt x="1530" y="1289"/>
                  </a:lnTo>
                  <a:cubicBezTo>
                    <a:pt x="1633" y="1315"/>
                    <a:pt x="1744" y="1328"/>
                    <a:pt x="1847" y="1328"/>
                  </a:cubicBezTo>
                  <a:cubicBezTo>
                    <a:pt x="1966" y="1328"/>
                    <a:pt x="2074" y="1310"/>
                    <a:pt x="2144" y="1270"/>
                  </a:cubicBezTo>
                  <a:cubicBezTo>
                    <a:pt x="2199" y="1252"/>
                    <a:pt x="2236" y="1215"/>
                    <a:pt x="2273" y="1178"/>
                  </a:cubicBezTo>
                  <a:cubicBezTo>
                    <a:pt x="2310" y="1141"/>
                    <a:pt x="2347" y="1104"/>
                    <a:pt x="2347" y="1047"/>
                  </a:cubicBezTo>
                  <a:cubicBezTo>
                    <a:pt x="2367" y="1029"/>
                    <a:pt x="2367" y="992"/>
                    <a:pt x="2367" y="973"/>
                  </a:cubicBezTo>
                  <a:cubicBezTo>
                    <a:pt x="2385" y="936"/>
                    <a:pt x="2385" y="918"/>
                    <a:pt x="2385" y="881"/>
                  </a:cubicBezTo>
                  <a:cubicBezTo>
                    <a:pt x="2385" y="862"/>
                    <a:pt x="2385" y="824"/>
                    <a:pt x="2367" y="807"/>
                  </a:cubicBezTo>
                  <a:cubicBezTo>
                    <a:pt x="2367" y="769"/>
                    <a:pt x="2367" y="732"/>
                    <a:pt x="2347" y="713"/>
                  </a:cubicBezTo>
                  <a:cubicBezTo>
                    <a:pt x="2335" y="649"/>
                    <a:pt x="2277" y="629"/>
                    <a:pt x="2200" y="629"/>
                  </a:cubicBezTo>
                  <a:cubicBezTo>
                    <a:pt x="2165" y="629"/>
                    <a:pt x="2127" y="633"/>
                    <a:pt x="2087" y="639"/>
                  </a:cubicBezTo>
                  <a:cubicBezTo>
                    <a:pt x="2032" y="639"/>
                    <a:pt x="1976" y="658"/>
                    <a:pt x="1921" y="676"/>
                  </a:cubicBezTo>
                  <a:cubicBezTo>
                    <a:pt x="1884" y="676"/>
                    <a:pt x="1865" y="695"/>
                    <a:pt x="1827" y="695"/>
                  </a:cubicBezTo>
                  <a:cubicBezTo>
                    <a:pt x="1753" y="713"/>
                    <a:pt x="1679" y="750"/>
                    <a:pt x="1605" y="769"/>
                  </a:cubicBezTo>
                  <a:cubicBezTo>
                    <a:pt x="1679" y="676"/>
                    <a:pt x="1735" y="584"/>
                    <a:pt x="1810" y="453"/>
                  </a:cubicBezTo>
                  <a:cubicBezTo>
                    <a:pt x="2002" y="153"/>
                    <a:pt x="1930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700019" y="2418985"/>
              <a:ext cx="102316" cy="81817"/>
            </a:xfrm>
            <a:custGeom>
              <a:avLst/>
              <a:gdLst/>
              <a:ahLst/>
              <a:cxnLst/>
              <a:rect l="l" t="t" r="r" b="b"/>
              <a:pathLst>
                <a:path w="2286" h="1828" extrusionOk="0">
                  <a:moveTo>
                    <a:pt x="1594" y="1"/>
                  </a:moveTo>
                  <a:cubicBezTo>
                    <a:pt x="1487" y="1"/>
                    <a:pt x="1345" y="46"/>
                    <a:pt x="1189" y="137"/>
                  </a:cubicBezTo>
                  <a:cubicBezTo>
                    <a:pt x="1134" y="174"/>
                    <a:pt x="1077" y="211"/>
                    <a:pt x="1040" y="268"/>
                  </a:cubicBezTo>
                  <a:cubicBezTo>
                    <a:pt x="911" y="397"/>
                    <a:pt x="855" y="565"/>
                    <a:pt x="817" y="714"/>
                  </a:cubicBezTo>
                  <a:cubicBezTo>
                    <a:pt x="800" y="694"/>
                    <a:pt x="780" y="676"/>
                    <a:pt x="762" y="639"/>
                  </a:cubicBezTo>
                  <a:cubicBezTo>
                    <a:pt x="743" y="620"/>
                    <a:pt x="706" y="583"/>
                    <a:pt x="669" y="565"/>
                  </a:cubicBezTo>
                  <a:cubicBezTo>
                    <a:pt x="614" y="509"/>
                    <a:pt x="540" y="491"/>
                    <a:pt x="446" y="471"/>
                  </a:cubicBezTo>
                  <a:cubicBezTo>
                    <a:pt x="430" y="466"/>
                    <a:pt x="414" y="464"/>
                    <a:pt x="397" y="464"/>
                  </a:cubicBezTo>
                  <a:cubicBezTo>
                    <a:pt x="357" y="464"/>
                    <a:pt x="313" y="477"/>
                    <a:pt x="260" y="491"/>
                  </a:cubicBezTo>
                  <a:cubicBezTo>
                    <a:pt x="223" y="509"/>
                    <a:pt x="205" y="528"/>
                    <a:pt x="168" y="546"/>
                  </a:cubicBezTo>
                  <a:cubicBezTo>
                    <a:pt x="94" y="602"/>
                    <a:pt x="57" y="657"/>
                    <a:pt x="37" y="731"/>
                  </a:cubicBezTo>
                  <a:cubicBezTo>
                    <a:pt x="20" y="769"/>
                    <a:pt x="0" y="806"/>
                    <a:pt x="0" y="843"/>
                  </a:cubicBezTo>
                  <a:cubicBezTo>
                    <a:pt x="0" y="843"/>
                    <a:pt x="0" y="862"/>
                    <a:pt x="20" y="880"/>
                  </a:cubicBezTo>
                  <a:lnTo>
                    <a:pt x="20" y="936"/>
                  </a:lnTo>
                  <a:cubicBezTo>
                    <a:pt x="37" y="974"/>
                    <a:pt x="57" y="991"/>
                    <a:pt x="94" y="1029"/>
                  </a:cubicBezTo>
                  <a:cubicBezTo>
                    <a:pt x="94" y="1048"/>
                    <a:pt x="112" y="1048"/>
                    <a:pt x="131" y="1066"/>
                  </a:cubicBezTo>
                  <a:cubicBezTo>
                    <a:pt x="260" y="1140"/>
                    <a:pt x="409" y="1214"/>
                    <a:pt x="540" y="1214"/>
                  </a:cubicBezTo>
                  <a:cubicBezTo>
                    <a:pt x="558" y="1224"/>
                    <a:pt x="577" y="1229"/>
                    <a:pt x="595" y="1229"/>
                  </a:cubicBezTo>
                  <a:cubicBezTo>
                    <a:pt x="614" y="1229"/>
                    <a:pt x="632" y="1224"/>
                    <a:pt x="651" y="1214"/>
                  </a:cubicBezTo>
                  <a:lnTo>
                    <a:pt x="669" y="1214"/>
                  </a:lnTo>
                  <a:lnTo>
                    <a:pt x="669" y="1234"/>
                  </a:lnTo>
                  <a:cubicBezTo>
                    <a:pt x="595" y="1363"/>
                    <a:pt x="557" y="1474"/>
                    <a:pt x="483" y="1586"/>
                  </a:cubicBezTo>
                  <a:cubicBezTo>
                    <a:pt x="379" y="1730"/>
                    <a:pt x="688" y="1828"/>
                    <a:pt x="996" y="1828"/>
                  </a:cubicBezTo>
                  <a:cubicBezTo>
                    <a:pt x="1127" y="1828"/>
                    <a:pt x="1257" y="1810"/>
                    <a:pt x="1357" y="1771"/>
                  </a:cubicBezTo>
                  <a:cubicBezTo>
                    <a:pt x="1394" y="1754"/>
                    <a:pt x="1431" y="1734"/>
                    <a:pt x="1449" y="1697"/>
                  </a:cubicBezTo>
                  <a:cubicBezTo>
                    <a:pt x="1468" y="1679"/>
                    <a:pt x="1486" y="1642"/>
                    <a:pt x="1486" y="1605"/>
                  </a:cubicBezTo>
                  <a:cubicBezTo>
                    <a:pt x="1486" y="1531"/>
                    <a:pt x="1468" y="1474"/>
                    <a:pt x="1449" y="1400"/>
                  </a:cubicBezTo>
                  <a:cubicBezTo>
                    <a:pt x="1431" y="1363"/>
                    <a:pt x="1412" y="1326"/>
                    <a:pt x="1394" y="1308"/>
                  </a:cubicBezTo>
                  <a:lnTo>
                    <a:pt x="1394" y="1308"/>
                  </a:lnTo>
                  <a:cubicBezTo>
                    <a:pt x="1485" y="1320"/>
                    <a:pt x="1586" y="1334"/>
                    <a:pt x="1683" y="1334"/>
                  </a:cubicBezTo>
                  <a:cubicBezTo>
                    <a:pt x="1724" y="1334"/>
                    <a:pt x="1764" y="1331"/>
                    <a:pt x="1802" y="1326"/>
                  </a:cubicBezTo>
                  <a:cubicBezTo>
                    <a:pt x="1877" y="1326"/>
                    <a:pt x="1951" y="1308"/>
                    <a:pt x="2006" y="1288"/>
                  </a:cubicBezTo>
                  <a:cubicBezTo>
                    <a:pt x="2211" y="1196"/>
                    <a:pt x="2285" y="954"/>
                    <a:pt x="2211" y="714"/>
                  </a:cubicBezTo>
                  <a:cubicBezTo>
                    <a:pt x="2192" y="656"/>
                    <a:pt x="2128" y="633"/>
                    <a:pt x="2043" y="633"/>
                  </a:cubicBezTo>
                  <a:cubicBezTo>
                    <a:pt x="1881" y="633"/>
                    <a:pt x="1639" y="715"/>
                    <a:pt x="1468" y="788"/>
                  </a:cubicBezTo>
                  <a:cubicBezTo>
                    <a:pt x="1523" y="694"/>
                    <a:pt x="1597" y="583"/>
                    <a:pt x="1672" y="471"/>
                  </a:cubicBezTo>
                  <a:cubicBezTo>
                    <a:pt x="1865" y="158"/>
                    <a:pt x="1791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643490" y="1750442"/>
              <a:ext cx="121382" cy="88262"/>
            </a:xfrm>
            <a:custGeom>
              <a:avLst/>
              <a:gdLst/>
              <a:ahLst/>
              <a:cxnLst/>
              <a:rect l="l" t="t" r="r" b="b"/>
              <a:pathLst>
                <a:path w="2712" h="1972" extrusionOk="0">
                  <a:moveTo>
                    <a:pt x="1942" y="0"/>
                  </a:moveTo>
                  <a:cubicBezTo>
                    <a:pt x="1818" y="0"/>
                    <a:pt x="1650" y="54"/>
                    <a:pt x="1468" y="162"/>
                  </a:cubicBezTo>
                  <a:cubicBezTo>
                    <a:pt x="1412" y="199"/>
                    <a:pt x="1357" y="237"/>
                    <a:pt x="1320" y="292"/>
                  </a:cubicBezTo>
                  <a:cubicBezTo>
                    <a:pt x="1263" y="329"/>
                    <a:pt x="1226" y="385"/>
                    <a:pt x="1189" y="440"/>
                  </a:cubicBezTo>
                  <a:cubicBezTo>
                    <a:pt x="1152" y="534"/>
                    <a:pt x="1115" y="626"/>
                    <a:pt x="1097" y="719"/>
                  </a:cubicBezTo>
                  <a:cubicBezTo>
                    <a:pt x="1097" y="737"/>
                    <a:pt x="1078" y="757"/>
                    <a:pt x="1078" y="774"/>
                  </a:cubicBezTo>
                  <a:cubicBezTo>
                    <a:pt x="985" y="663"/>
                    <a:pt x="855" y="534"/>
                    <a:pt x="651" y="514"/>
                  </a:cubicBezTo>
                  <a:cubicBezTo>
                    <a:pt x="631" y="512"/>
                    <a:pt x="611" y="510"/>
                    <a:pt x="592" y="510"/>
                  </a:cubicBezTo>
                  <a:cubicBezTo>
                    <a:pt x="233" y="510"/>
                    <a:pt x="1" y="970"/>
                    <a:pt x="335" y="1146"/>
                  </a:cubicBezTo>
                  <a:cubicBezTo>
                    <a:pt x="509" y="1240"/>
                    <a:pt x="695" y="1322"/>
                    <a:pt x="861" y="1322"/>
                  </a:cubicBezTo>
                  <a:cubicBezTo>
                    <a:pt x="891" y="1322"/>
                    <a:pt x="920" y="1319"/>
                    <a:pt x="948" y="1314"/>
                  </a:cubicBezTo>
                  <a:lnTo>
                    <a:pt x="948" y="1314"/>
                  </a:lnTo>
                  <a:cubicBezTo>
                    <a:pt x="874" y="1443"/>
                    <a:pt x="818" y="1592"/>
                    <a:pt x="743" y="1722"/>
                  </a:cubicBezTo>
                  <a:cubicBezTo>
                    <a:pt x="639" y="1865"/>
                    <a:pt x="991" y="1972"/>
                    <a:pt x="1346" y="1972"/>
                  </a:cubicBezTo>
                  <a:cubicBezTo>
                    <a:pt x="1497" y="1972"/>
                    <a:pt x="1649" y="1952"/>
                    <a:pt x="1765" y="1908"/>
                  </a:cubicBezTo>
                  <a:cubicBezTo>
                    <a:pt x="1951" y="1834"/>
                    <a:pt x="1895" y="1611"/>
                    <a:pt x="1765" y="1406"/>
                  </a:cubicBezTo>
                  <a:lnTo>
                    <a:pt x="1765" y="1406"/>
                  </a:lnTo>
                  <a:cubicBezTo>
                    <a:pt x="1874" y="1429"/>
                    <a:pt x="1990" y="1440"/>
                    <a:pt x="2098" y="1440"/>
                  </a:cubicBezTo>
                  <a:cubicBezTo>
                    <a:pt x="2248" y="1440"/>
                    <a:pt x="2385" y="1420"/>
                    <a:pt x="2471" y="1388"/>
                  </a:cubicBezTo>
                  <a:cubicBezTo>
                    <a:pt x="2526" y="1369"/>
                    <a:pt x="2563" y="1332"/>
                    <a:pt x="2600" y="1277"/>
                  </a:cubicBezTo>
                  <a:cubicBezTo>
                    <a:pt x="2675" y="1202"/>
                    <a:pt x="2712" y="1091"/>
                    <a:pt x="2712" y="960"/>
                  </a:cubicBezTo>
                  <a:cubicBezTo>
                    <a:pt x="2712" y="905"/>
                    <a:pt x="2694" y="831"/>
                    <a:pt x="2657" y="774"/>
                  </a:cubicBezTo>
                  <a:cubicBezTo>
                    <a:pt x="2637" y="711"/>
                    <a:pt x="2568" y="686"/>
                    <a:pt x="2473" y="686"/>
                  </a:cubicBezTo>
                  <a:cubicBezTo>
                    <a:pt x="2291" y="686"/>
                    <a:pt x="2016" y="776"/>
                    <a:pt x="1820" y="849"/>
                  </a:cubicBezTo>
                  <a:cubicBezTo>
                    <a:pt x="1895" y="737"/>
                    <a:pt x="1969" y="626"/>
                    <a:pt x="2043" y="497"/>
                  </a:cubicBezTo>
                  <a:cubicBezTo>
                    <a:pt x="2245" y="166"/>
                    <a:pt x="2160" y="0"/>
                    <a:pt x="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50060" y="1394441"/>
              <a:ext cx="123889" cy="88486"/>
            </a:xfrm>
            <a:custGeom>
              <a:avLst/>
              <a:gdLst/>
              <a:ahLst/>
              <a:cxnLst/>
              <a:rect l="l" t="t" r="r" b="b"/>
              <a:pathLst>
                <a:path w="2768" h="1977" extrusionOk="0">
                  <a:moveTo>
                    <a:pt x="1938" y="1"/>
                  </a:moveTo>
                  <a:cubicBezTo>
                    <a:pt x="1817" y="1"/>
                    <a:pt x="1658" y="50"/>
                    <a:pt x="1487" y="149"/>
                  </a:cubicBezTo>
                  <a:cubicBezTo>
                    <a:pt x="1245" y="297"/>
                    <a:pt x="1134" y="539"/>
                    <a:pt x="1096" y="780"/>
                  </a:cubicBezTo>
                  <a:cubicBezTo>
                    <a:pt x="985" y="651"/>
                    <a:pt x="856" y="539"/>
                    <a:pt x="670" y="502"/>
                  </a:cubicBezTo>
                  <a:cubicBezTo>
                    <a:pt x="649" y="499"/>
                    <a:pt x="627" y="498"/>
                    <a:pt x="607" y="498"/>
                  </a:cubicBezTo>
                  <a:cubicBezTo>
                    <a:pt x="234" y="498"/>
                    <a:pt x="1" y="959"/>
                    <a:pt x="336" y="1151"/>
                  </a:cubicBezTo>
                  <a:cubicBezTo>
                    <a:pt x="508" y="1246"/>
                    <a:pt x="695" y="1328"/>
                    <a:pt x="861" y="1328"/>
                  </a:cubicBezTo>
                  <a:cubicBezTo>
                    <a:pt x="891" y="1328"/>
                    <a:pt x="920" y="1325"/>
                    <a:pt x="948" y="1319"/>
                  </a:cubicBezTo>
                  <a:lnTo>
                    <a:pt x="948" y="1319"/>
                  </a:lnTo>
                  <a:cubicBezTo>
                    <a:pt x="874" y="1449"/>
                    <a:pt x="837" y="1597"/>
                    <a:pt x="744" y="1709"/>
                  </a:cubicBezTo>
                  <a:cubicBezTo>
                    <a:pt x="640" y="1866"/>
                    <a:pt x="1005" y="1977"/>
                    <a:pt x="1360" y="1977"/>
                  </a:cubicBezTo>
                  <a:cubicBezTo>
                    <a:pt x="1509" y="1977"/>
                    <a:pt x="1655" y="1957"/>
                    <a:pt x="1765" y="1914"/>
                  </a:cubicBezTo>
                  <a:cubicBezTo>
                    <a:pt x="1951" y="1839"/>
                    <a:pt x="1914" y="1616"/>
                    <a:pt x="1784" y="1394"/>
                  </a:cubicBezTo>
                  <a:lnTo>
                    <a:pt x="1784" y="1394"/>
                  </a:lnTo>
                  <a:cubicBezTo>
                    <a:pt x="1905" y="1421"/>
                    <a:pt x="2039" y="1435"/>
                    <a:pt x="2162" y="1435"/>
                  </a:cubicBezTo>
                  <a:cubicBezTo>
                    <a:pt x="2285" y="1435"/>
                    <a:pt x="2396" y="1421"/>
                    <a:pt x="2471" y="1394"/>
                  </a:cubicBezTo>
                  <a:cubicBezTo>
                    <a:pt x="2713" y="1282"/>
                    <a:pt x="2768" y="1040"/>
                    <a:pt x="2676" y="762"/>
                  </a:cubicBezTo>
                  <a:cubicBezTo>
                    <a:pt x="2650" y="704"/>
                    <a:pt x="2576" y="682"/>
                    <a:pt x="2478" y="682"/>
                  </a:cubicBezTo>
                  <a:cubicBezTo>
                    <a:pt x="2291" y="682"/>
                    <a:pt x="2016" y="763"/>
                    <a:pt x="1822" y="836"/>
                  </a:cubicBezTo>
                  <a:cubicBezTo>
                    <a:pt x="1896" y="743"/>
                    <a:pt x="1970" y="631"/>
                    <a:pt x="2044" y="502"/>
                  </a:cubicBezTo>
                  <a:cubicBezTo>
                    <a:pt x="2248" y="166"/>
                    <a:pt x="2157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7797909" y="2874795"/>
              <a:ext cx="235245" cy="83159"/>
            </a:xfrm>
            <a:custGeom>
              <a:avLst/>
              <a:gdLst/>
              <a:ahLst/>
              <a:cxnLst/>
              <a:rect l="l" t="t" r="r" b="b"/>
              <a:pathLst>
                <a:path w="5256" h="1858" extrusionOk="0">
                  <a:moveTo>
                    <a:pt x="409" y="1"/>
                  </a:moveTo>
                  <a:lnTo>
                    <a:pt x="501" y="409"/>
                  </a:lnTo>
                  <a:lnTo>
                    <a:pt x="1" y="706"/>
                  </a:lnTo>
                  <a:cubicBezTo>
                    <a:pt x="1" y="706"/>
                    <a:pt x="1318" y="1078"/>
                    <a:pt x="1987" y="1078"/>
                  </a:cubicBezTo>
                  <a:cubicBezTo>
                    <a:pt x="2587" y="1078"/>
                    <a:pt x="3385" y="639"/>
                    <a:pt x="3665" y="639"/>
                  </a:cubicBezTo>
                  <a:cubicBezTo>
                    <a:pt x="3705" y="639"/>
                    <a:pt x="3735" y="648"/>
                    <a:pt x="3752" y="669"/>
                  </a:cubicBezTo>
                  <a:cubicBezTo>
                    <a:pt x="3881" y="855"/>
                    <a:pt x="3715" y="1821"/>
                    <a:pt x="5070" y="1858"/>
                  </a:cubicBezTo>
                  <a:lnTo>
                    <a:pt x="5255" y="1561"/>
                  </a:lnTo>
                  <a:lnTo>
                    <a:pt x="5255" y="1561"/>
                  </a:lnTo>
                  <a:cubicBezTo>
                    <a:pt x="5255" y="1561"/>
                    <a:pt x="5191" y="1569"/>
                    <a:pt x="5097" y="1569"/>
                  </a:cubicBezTo>
                  <a:cubicBezTo>
                    <a:pt x="4880" y="1569"/>
                    <a:pt x="4505" y="1524"/>
                    <a:pt x="4401" y="1226"/>
                  </a:cubicBezTo>
                  <a:cubicBezTo>
                    <a:pt x="4295" y="908"/>
                    <a:pt x="4879" y="236"/>
                    <a:pt x="4119" y="236"/>
                  </a:cubicBezTo>
                  <a:cubicBezTo>
                    <a:pt x="4080" y="236"/>
                    <a:pt x="4038" y="238"/>
                    <a:pt x="3993" y="241"/>
                  </a:cubicBezTo>
                  <a:cubicBezTo>
                    <a:pt x="3119" y="294"/>
                    <a:pt x="2624" y="678"/>
                    <a:pt x="2173" y="678"/>
                  </a:cubicBezTo>
                  <a:cubicBezTo>
                    <a:pt x="2135" y="678"/>
                    <a:pt x="2098" y="675"/>
                    <a:pt x="2061" y="669"/>
                  </a:cubicBezTo>
                  <a:cubicBezTo>
                    <a:pt x="1598" y="613"/>
                    <a:pt x="409" y="1"/>
                    <a:pt x="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7731400" y="2931324"/>
              <a:ext cx="309051" cy="49099"/>
            </a:xfrm>
            <a:custGeom>
              <a:avLst/>
              <a:gdLst/>
              <a:ahLst/>
              <a:cxnLst/>
              <a:rect l="l" t="t" r="r" b="b"/>
              <a:pathLst>
                <a:path w="6905" h="1097" extrusionOk="0">
                  <a:moveTo>
                    <a:pt x="5907" y="0"/>
                  </a:moveTo>
                  <a:cubicBezTo>
                    <a:pt x="5888" y="0"/>
                    <a:pt x="5869" y="0"/>
                    <a:pt x="5850" y="1"/>
                  </a:cubicBezTo>
                  <a:cubicBezTo>
                    <a:pt x="5498" y="1"/>
                    <a:pt x="4161" y="409"/>
                    <a:pt x="3789" y="464"/>
                  </a:cubicBezTo>
                  <a:cubicBezTo>
                    <a:pt x="3577" y="493"/>
                    <a:pt x="3347" y="506"/>
                    <a:pt x="3110" y="506"/>
                  </a:cubicBezTo>
                  <a:cubicBezTo>
                    <a:pt x="1692" y="506"/>
                    <a:pt x="1" y="56"/>
                    <a:pt x="1" y="56"/>
                  </a:cubicBezTo>
                  <a:lnTo>
                    <a:pt x="1" y="56"/>
                  </a:lnTo>
                  <a:lnTo>
                    <a:pt x="427" y="836"/>
                  </a:lnTo>
                  <a:cubicBezTo>
                    <a:pt x="427" y="836"/>
                    <a:pt x="2562" y="1096"/>
                    <a:pt x="3190" y="1096"/>
                  </a:cubicBezTo>
                  <a:cubicBezTo>
                    <a:pt x="3212" y="1096"/>
                    <a:pt x="3232" y="1096"/>
                    <a:pt x="3250" y="1096"/>
                  </a:cubicBezTo>
                  <a:cubicBezTo>
                    <a:pt x="3789" y="1078"/>
                    <a:pt x="4792" y="650"/>
                    <a:pt x="5107" y="501"/>
                  </a:cubicBezTo>
                  <a:cubicBezTo>
                    <a:pt x="5253" y="429"/>
                    <a:pt x="5512" y="370"/>
                    <a:pt x="5788" y="370"/>
                  </a:cubicBezTo>
                  <a:cubicBezTo>
                    <a:pt x="6145" y="370"/>
                    <a:pt x="6532" y="468"/>
                    <a:pt x="6741" y="761"/>
                  </a:cubicBezTo>
                  <a:lnTo>
                    <a:pt x="6779" y="501"/>
                  </a:lnTo>
                  <a:cubicBezTo>
                    <a:pt x="6779" y="501"/>
                    <a:pt x="6905" y="0"/>
                    <a:pt x="5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121193" y="3277881"/>
              <a:ext cx="44131" cy="29988"/>
            </a:xfrm>
            <a:custGeom>
              <a:avLst/>
              <a:gdLst/>
              <a:ahLst/>
              <a:cxnLst/>
              <a:rect l="l" t="t" r="r" b="b"/>
              <a:pathLst>
                <a:path w="986" h="670" extrusionOk="0">
                  <a:moveTo>
                    <a:pt x="355" y="1"/>
                  </a:moveTo>
                  <a:cubicBezTo>
                    <a:pt x="1" y="261"/>
                    <a:pt x="317" y="670"/>
                    <a:pt x="317" y="670"/>
                  </a:cubicBezTo>
                  <a:lnTo>
                    <a:pt x="986" y="243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147018" y="3268795"/>
              <a:ext cx="29943" cy="50576"/>
            </a:xfrm>
            <a:custGeom>
              <a:avLst/>
              <a:gdLst/>
              <a:ahLst/>
              <a:cxnLst/>
              <a:rect l="l" t="t" r="r" b="b"/>
              <a:pathLst>
                <a:path w="669" h="1130" extrusionOk="0">
                  <a:moveTo>
                    <a:pt x="0" y="0"/>
                  </a:moveTo>
                  <a:cubicBezTo>
                    <a:pt x="0" y="0"/>
                    <a:pt x="112" y="353"/>
                    <a:pt x="93" y="632"/>
                  </a:cubicBezTo>
                  <a:cubicBezTo>
                    <a:pt x="67" y="1061"/>
                    <a:pt x="343" y="1130"/>
                    <a:pt x="522" y="1130"/>
                  </a:cubicBezTo>
                  <a:cubicBezTo>
                    <a:pt x="606" y="1130"/>
                    <a:pt x="669" y="1115"/>
                    <a:pt x="669" y="1115"/>
                  </a:cubicBezTo>
                  <a:lnTo>
                    <a:pt x="669" y="650"/>
                  </a:lnTo>
                  <a:cubicBezTo>
                    <a:pt x="669" y="483"/>
                    <a:pt x="558" y="223"/>
                    <a:pt x="558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147018" y="3270451"/>
              <a:ext cx="25780" cy="43862"/>
            </a:xfrm>
            <a:custGeom>
              <a:avLst/>
              <a:gdLst/>
              <a:ahLst/>
              <a:cxnLst/>
              <a:rect l="l" t="t" r="r" b="b"/>
              <a:pathLst>
                <a:path w="576" h="980" extrusionOk="0">
                  <a:moveTo>
                    <a:pt x="0" y="1"/>
                  </a:moveTo>
                  <a:cubicBezTo>
                    <a:pt x="0" y="1"/>
                    <a:pt x="204" y="316"/>
                    <a:pt x="186" y="558"/>
                  </a:cubicBezTo>
                  <a:cubicBezTo>
                    <a:pt x="173" y="921"/>
                    <a:pt x="355" y="980"/>
                    <a:pt x="475" y="980"/>
                  </a:cubicBezTo>
                  <a:cubicBezTo>
                    <a:pt x="532" y="980"/>
                    <a:pt x="575" y="966"/>
                    <a:pt x="575" y="966"/>
                  </a:cubicBezTo>
                  <a:lnTo>
                    <a:pt x="575" y="558"/>
                  </a:lnTo>
                  <a:cubicBezTo>
                    <a:pt x="575" y="427"/>
                    <a:pt x="483" y="204"/>
                    <a:pt x="483" y="20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128712" y="3279582"/>
              <a:ext cx="29988" cy="21618"/>
            </a:xfrm>
            <a:custGeom>
              <a:avLst/>
              <a:gdLst/>
              <a:ahLst/>
              <a:cxnLst/>
              <a:rect l="l" t="t" r="r" b="b"/>
              <a:pathLst>
                <a:path w="670" h="483" extrusionOk="0">
                  <a:moveTo>
                    <a:pt x="242" y="0"/>
                  </a:moveTo>
                  <a:cubicBezTo>
                    <a:pt x="1" y="186"/>
                    <a:pt x="242" y="483"/>
                    <a:pt x="242" y="483"/>
                  </a:cubicBezTo>
                  <a:lnTo>
                    <a:pt x="669" y="223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031454" y="3218936"/>
              <a:ext cx="178761" cy="115519"/>
            </a:xfrm>
            <a:custGeom>
              <a:avLst/>
              <a:gdLst/>
              <a:ahLst/>
              <a:cxnLst/>
              <a:rect l="l" t="t" r="r" b="b"/>
              <a:pathLst>
                <a:path w="3994" h="2581" extrusionOk="0">
                  <a:moveTo>
                    <a:pt x="595" y="0"/>
                  </a:moveTo>
                  <a:lnTo>
                    <a:pt x="0" y="669"/>
                  </a:lnTo>
                  <a:lnTo>
                    <a:pt x="242" y="892"/>
                  </a:lnTo>
                  <a:cubicBezTo>
                    <a:pt x="242" y="892"/>
                    <a:pt x="595" y="1597"/>
                    <a:pt x="614" y="1709"/>
                  </a:cubicBezTo>
                  <a:cubicBezTo>
                    <a:pt x="651" y="1987"/>
                    <a:pt x="1171" y="2154"/>
                    <a:pt x="1300" y="2229"/>
                  </a:cubicBezTo>
                  <a:cubicBezTo>
                    <a:pt x="1486" y="2321"/>
                    <a:pt x="1672" y="2563"/>
                    <a:pt x="1728" y="2581"/>
                  </a:cubicBezTo>
                  <a:cubicBezTo>
                    <a:pt x="1765" y="2581"/>
                    <a:pt x="2043" y="2209"/>
                    <a:pt x="1914" y="1969"/>
                  </a:cubicBezTo>
                  <a:cubicBezTo>
                    <a:pt x="1765" y="1709"/>
                    <a:pt x="1560" y="1560"/>
                    <a:pt x="1560" y="1560"/>
                  </a:cubicBezTo>
                  <a:lnTo>
                    <a:pt x="1969" y="1412"/>
                  </a:lnTo>
                  <a:cubicBezTo>
                    <a:pt x="1969" y="1412"/>
                    <a:pt x="2934" y="1820"/>
                    <a:pt x="3157" y="1875"/>
                  </a:cubicBezTo>
                  <a:cubicBezTo>
                    <a:pt x="3217" y="1885"/>
                    <a:pt x="3290" y="1890"/>
                    <a:pt x="3366" y="1890"/>
                  </a:cubicBezTo>
                  <a:cubicBezTo>
                    <a:pt x="3575" y="1890"/>
                    <a:pt x="3809" y="1855"/>
                    <a:pt x="3863" y="1801"/>
                  </a:cubicBezTo>
                  <a:cubicBezTo>
                    <a:pt x="3937" y="1709"/>
                    <a:pt x="3974" y="1615"/>
                    <a:pt x="3994" y="1560"/>
                  </a:cubicBezTo>
                  <a:cubicBezTo>
                    <a:pt x="3994" y="1560"/>
                    <a:pt x="3622" y="1429"/>
                    <a:pt x="3529" y="1392"/>
                  </a:cubicBezTo>
                  <a:lnTo>
                    <a:pt x="3232" y="1244"/>
                  </a:lnTo>
                  <a:lnTo>
                    <a:pt x="3306" y="1132"/>
                  </a:lnTo>
                  <a:cubicBezTo>
                    <a:pt x="3306" y="1132"/>
                    <a:pt x="3194" y="798"/>
                    <a:pt x="3157" y="761"/>
                  </a:cubicBezTo>
                  <a:cubicBezTo>
                    <a:pt x="3151" y="755"/>
                    <a:pt x="3127" y="753"/>
                    <a:pt x="3097" y="753"/>
                  </a:cubicBezTo>
                  <a:cubicBezTo>
                    <a:pt x="3036" y="753"/>
                    <a:pt x="2954" y="761"/>
                    <a:pt x="2954" y="761"/>
                  </a:cubicBezTo>
                  <a:cubicBezTo>
                    <a:pt x="2954" y="761"/>
                    <a:pt x="2917" y="612"/>
                    <a:pt x="2880" y="594"/>
                  </a:cubicBezTo>
                  <a:cubicBezTo>
                    <a:pt x="2872" y="590"/>
                    <a:pt x="2859" y="589"/>
                    <a:pt x="2842" y="589"/>
                  </a:cubicBezTo>
                  <a:cubicBezTo>
                    <a:pt x="2780" y="589"/>
                    <a:pt x="2675" y="612"/>
                    <a:pt x="2675" y="612"/>
                  </a:cubicBezTo>
                  <a:cubicBezTo>
                    <a:pt x="2675" y="612"/>
                    <a:pt x="2526" y="464"/>
                    <a:pt x="2489" y="464"/>
                  </a:cubicBezTo>
                  <a:cubicBezTo>
                    <a:pt x="2452" y="464"/>
                    <a:pt x="1412" y="372"/>
                    <a:pt x="1412" y="372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038078" y="3227216"/>
              <a:ext cx="166319" cy="97303"/>
            </a:xfrm>
            <a:custGeom>
              <a:avLst/>
              <a:gdLst/>
              <a:ahLst/>
              <a:cxnLst/>
              <a:rect l="l" t="t" r="r" b="b"/>
              <a:pathLst>
                <a:path w="3716" h="2174" extrusionOk="0">
                  <a:moveTo>
                    <a:pt x="521" y="1"/>
                  </a:moveTo>
                  <a:lnTo>
                    <a:pt x="1" y="558"/>
                  </a:lnTo>
                  <a:lnTo>
                    <a:pt x="280" y="687"/>
                  </a:lnTo>
                  <a:lnTo>
                    <a:pt x="447" y="1041"/>
                  </a:lnTo>
                  <a:cubicBezTo>
                    <a:pt x="447" y="1041"/>
                    <a:pt x="558" y="1375"/>
                    <a:pt x="558" y="1467"/>
                  </a:cubicBezTo>
                  <a:cubicBezTo>
                    <a:pt x="614" y="1727"/>
                    <a:pt x="1078" y="1858"/>
                    <a:pt x="1209" y="1932"/>
                  </a:cubicBezTo>
                  <a:cubicBezTo>
                    <a:pt x="1375" y="2007"/>
                    <a:pt x="1506" y="2173"/>
                    <a:pt x="1543" y="2173"/>
                  </a:cubicBezTo>
                  <a:cubicBezTo>
                    <a:pt x="1544" y="2174"/>
                    <a:pt x="1546" y="2174"/>
                    <a:pt x="1547" y="2174"/>
                  </a:cubicBezTo>
                  <a:cubicBezTo>
                    <a:pt x="1588" y="2174"/>
                    <a:pt x="1688" y="1924"/>
                    <a:pt x="1580" y="1709"/>
                  </a:cubicBezTo>
                  <a:cubicBezTo>
                    <a:pt x="1449" y="1487"/>
                    <a:pt x="1134" y="1356"/>
                    <a:pt x="1134" y="1356"/>
                  </a:cubicBezTo>
                  <a:lnTo>
                    <a:pt x="1821" y="1059"/>
                  </a:lnTo>
                  <a:cubicBezTo>
                    <a:pt x="1821" y="1059"/>
                    <a:pt x="2749" y="1504"/>
                    <a:pt x="2954" y="1542"/>
                  </a:cubicBezTo>
                  <a:cubicBezTo>
                    <a:pt x="3058" y="1562"/>
                    <a:pt x="3238" y="1589"/>
                    <a:pt x="3392" y="1589"/>
                  </a:cubicBezTo>
                  <a:cubicBezTo>
                    <a:pt x="3513" y="1589"/>
                    <a:pt x="3619" y="1573"/>
                    <a:pt x="3660" y="1524"/>
                  </a:cubicBezTo>
                  <a:cubicBezTo>
                    <a:pt x="3678" y="1504"/>
                    <a:pt x="3715" y="1430"/>
                    <a:pt x="3715" y="1430"/>
                  </a:cubicBezTo>
                  <a:cubicBezTo>
                    <a:pt x="3715" y="1430"/>
                    <a:pt x="3492" y="1356"/>
                    <a:pt x="3269" y="1244"/>
                  </a:cubicBezTo>
                  <a:cubicBezTo>
                    <a:pt x="3158" y="1207"/>
                    <a:pt x="2972" y="1078"/>
                    <a:pt x="2972" y="1078"/>
                  </a:cubicBezTo>
                  <a:lnTo>
                    <a:pt x="3046" y="910"/>
                  </a:lnTo>
                  <a:lnTo>
                    <a:pt x="2935" y="650"/>
                  </a:lnTo>
                  <a:lnTo>
                    <a:pt x="2732" y="632"/>
                  </a:lnTo>
                  <a:lnTo>
                    <a:pt x="2657" y="502"/>
                  </a:lnTo>
                  <a:lnTo>
                    <a:pt x="2472" y="521"/>
                  </a:lnTo>
                  <a:lnTo>
                    <a:pt x="2323" y="409"/>
                  </a:lnTo>
                  <a:lnTo>
                    <a:pt x="2174" y="427"/>
                  </a:lnTo>
                  <a:lnTo>
                    <a:pt x="1989" y="353"/>
                  </a:lnTo>
                  <a:lnTo>
                    <a:pt x="1209" y="353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031454" y="3218936"/>
              <a:ext cx="123038" cy="63198"/>
            </a:xfrm>
            <a:custGeom>
              <a:avLst/>
              <a:gdLst/>
              <a:ahLst/>
              <a:cxnLst/>
              <a:rect l="l" t="t" r="r" b="b"/>
              <a:pathLst>
                <a:path w="2749" h="1412" extrusionOk="0">
                  <a:moveTo>
                    <a:pt x="595" y="0"/>
                  </a:moveTo>
                  <a:lnTo>
                    <a:pt x="0" y="669"/>
                  </a:lnTo>
                  <a:lnTo>
                    <a:pt x="428" y="909"/>
                  </a:lnTo>
                  <a:lnTo>
                    <a:pt x="614" y="1412"/>
                  </a:lnTo>
                  <a:cubicBezTo>
                    <a:pt x="614" y="1412"/>
                    <a:pt x="966" y="947"/>
                    <a:pt x="1134" y="872"/>
                  </a:cubicBezTo>
                  <a:cubicBezTo>
                    <a:pt x="1300" y="798"/>
                    <a:pt x="2100" y="724"/>
                    <a:pt x="2229" y="706"/>
                  </a:cubicBezTo>
                  <a:cubicBezTo>
                    <a:pt x="2237" y="703"/>
                    <a:pt x="2248" y="702"/>
                    <a:pt x="2259" y="702"/>
                  </a:cubicBezTo>
                  <a:cubicBezTo>
                    <a:pt x="2401" y="702"/>
                    <a:pt x="2749" y="892"/>
                    <a:pt x="2749" y="892"/>
                  </a:cubicBezTo>
                  <a:cubicBezTo>
                    <a:pt x="2749" y="892"/>
                    <a:pt x="2637" y="575"/>
                    <a:pt x="2526" y="501"/>
                  </a:cubicBezTo>
                  <a:cubicBezTo>
                    <a:pt x="2493" y="479"/>
                    <a:pt x="2389" y="472"/>
                    <a:pt x="2256" y="472"/>
                  </a:cubicBezTo>
                  <a:cubicBezTo>
                    <a:pt x="1979" y="472"/>
                    <a:pt x="1578" y="504"/>
                    <a:pt x="1439" y="504"/>
                  </a:cubicBezTo>
                  <a:cubicBezTo>
                    <a:pt x="1417" y="504"/>
                    <a:pt x="1401" y="503"/>
                    <a:pt x="1394" y="501"/>
                  </a:cubicBezTo>
                  <a:cubicBezTo>
                    <a:pt x="1300" y="483"/>
                    <a:pt x="595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031454" y="3222248"/>
              <a:ext cx="123038" cy="54022"/>
            </a:xfrm>
            <a:custGeom>
              <a:avLst/>
              <a:gdLst/>
              <a:ahLst/>
              <a:cxnLst/>
              <a:rect l="l" t="t" r="r" b="b"/>
              <a:pathLst>
                <a:path w="2749" h="1207" extrusionOk="0">
                  <a:moveTo>
                    <a:pt x="540" y="0"/>
                  </a:moveTo>
                  <a:lnTo>
                    <a:pt x="0" y="595"/>
                  </a:lnTo>
                  <a:lnTo>
                    <a:pt x="428" y="798"/>
                  </a:lnTo>
                  <a:lnTo>
                    <a:pt x="614" y="1207"/>
                  </a:lnTo>
                  <a:cubicBezTo>
                    <a:pt x="614" y="1207"/>
                    <a:pt x="1003" y="761"/>
                    <a:pt x="1171" y="687"/>
                  </a:cubicBezTo>
                  <a:cubicBezTo>
                    <a:pt x="1320" y="632"/>
                    <a:pt x="2117" y="558"/>
                    <a:pt x="2248" y="538"/>
                  </a:cubicBezTo>
                  <a:cubicBezTo>
                    <a:pt x="2255" y="538"/>
                    <a:pt x="2262" y="537"/>
                    <a:pt x="2269" y="537"/>
                  </a:cubicBezTo>
                  <a:cubicBezTo>
                    <a:pt x="2471" y="537"/>
                    <a:pt x="2749" y="780"/>
                    <a:pt x="2749" y="780"/>
                  </a:cubicBezTo>
                  <a:cubicBezTo>
                    <a:pt x="2749" y="780"/>
                    <a:pt x="2600" y="558"/>
                    <a:pt x="2489" y="501"/>
                  </a:cubicBezTo>
                  <a:cubicBezTo>
                    <a:pt x="2433" y="469"/>
                    <a:pt x="2236" y="461"/>
                    <a:pt x="2024" y="461"/>
                  </a:cubicBezTo>
                  <a:cubicBezTo>
                    <a:pt x="1825" y="461"/>
                    <a:pt x="1611" y="468"/>
                    <a:pt x="1490" y="468"/>
                  </a:cubicBezTo>
                  <a:cubicBezTo>
                    <a:pt x="1440" y="468"/>
                    <a:pt x="1406" y="467"/>
                    <a:pt x="1394" y="464"/>
                  </a:cubicBezTo>
                  <a:cubicBezTo>
                    <a:pt x="1300" y="464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082164" y="3272913"/>
              <a:ext cx="10026" cy="16650"/>
            </a:xfrm>
            <a:custGeom>
              <a:avLst/>
              <a:gdLst/>
              <a:ahLst/>
              <a:cxnLst/>
              <a:rect l="l" t="t" r="r" b="b"/>
              <a:pathLst>
                <a:path w="224" h="37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1" y="168"/>
                    <a:pt x="112" y="298"/>
                    <a:pt x="224" y="372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085521" y="3274569"/>
              <a:ext cx="6669" cy="14994"/>
            </a:xfrm>
            <a:custGeom>
              <a:avLst/>
              <a:gdLst/>
              <a:ahLst/>
              <a:cxnLst/>
              <a:rect l="l" t="t" r="r" b="b"/>
              <a:pathLst>
                <a:path w="149" h="335" extrusionOk="0">
                  <a:moveTo>
                    <a:pt x="37" y="1"/>
                  </a:moveTo>
                  <a:cubicBezTo>
                    <a:pt x="18" y="1"/>
                    <a:pt x="18" y="1"/>
                    <a:pt x="18" y="20"/>
                  </a:cubicBezTo>
                  <a:lnTo>
                    <a:pt x="37" y="1"/>
                  </a:lnTo>
                  <a:close/>
                  <a:moveTo>
                    <a:pt x="18" y="20"/>
                  </a:moveTo>
                  <a:lnTo>
                    <a:pt x="18" y="20"/>
                  </a:lnTo>
                  <a:cubicBezTo>
                    <a:pt x="18" y="20"/>
                    <a:pt x="0" y="38"/>
                    <a:pt x="0" y="57"/>
                  </a:cubicBezTo>
                  <a:cubicBezTo>
                    <a:pt x="18" y="38"/>
                    <a:pt x="18" y="38"/>
                    <a:pt x="18" y="20"/>
                  </a:cubicBezTo>
                  <a:close/>
                  <a:moveTo>
                    <a:pt x="0" y="131"/>
                  </a:moveTo>
                  <a:lnTo>
                    <a:pt x="0" y="169"/>
                  </a:lnTo>
                  <a:cubicBezTo>
                    <a:pt x="0" y="186"/>
                    <a:pt x="18" y="186"/>
                    <a:pt x="18" y="206"/>
                  </a:cubicBezTo>
                  <a:lnTo>
                    <a:pt x="55" y="243"/>
                  </a:lnTo>
                  <a:cubicBezTo>
                    <a:pt x="37" y="224"/>
                    <a:pt x="37" y="206"/>
                    <a:pt x="37" y="206"/>
                  </a:cubicBezTo>
                  <a:cubicBezTo>
                    <a:pt x="18" y="186"/>
                    <a:pt x="18" y="186"/>
                    <a:pt x="18" y="169"/>
                  </a:cubicBezTo>
                  <a:cubicBezTo>
                    <a:pt x="0" y="149"/>
                    <a:pt x="0" y="131"/>
                    <a:pt x="0" y="131"/>
                  </a:cubicBezTo>
                  <a:close/>
                  <a:moveTo>
                    <a:pt x="55" y="243"/>
                  </a:moveTo>
                  <a:cubicBezTo>
                    <a:pt x="55" y="243"/>
                    <a:pt x="55" y="261"/>
                    <a:pt x="74" y="261"/>
                  </a:cubicBezTo>
                  <a:lnTo>
                    <a:pt x="55" y="243"/>
                  </a:lnTo>
                  <a:close/>
                  <a:moveTo>
                    <a:pt x="74" y="261"/>
                  </a:moveTo>
                  <a:cubicBezTo>
                    <a:pt x="74" y="280"/>
                    <a:pt x="92" y="280"/>
                    <a:pt x="92" y="298"/>
                  </a:cubicBezTo>
                  <a:cubicBezTo>
                    <a:pt x="112" y="298"/>
                    <a:pt x="129" y="317"/>
                    <a:pt x="129" y="317"/>
                  </a:cubicBezTo>
                  <a:lnTo>
                    <a:pt x="149" y="335"/>
                  </a:lnTo>
                  <a:lnTo>
                    <a:pt x="92" y="280"/>
                  </a:lnTo>
                  <a:lnTo>
                    <a:pt x="74" y="261"/>
                  </a:ln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142811" y="3258814"/>
              <a:ext cx="30838" cy="17455"/>
            </a:xfrm>
            <a:custGeom>
              <a:avLst/>
              <a:gdLst/>
              <a:ahLst/>
              <a:cxnLst/>
              <a:rect l="l" t="t" r="r" b="b"/>
              <a:pathLst>
                <a:path w="689" h="390" extrusionOk="0">
                  <a:moveTo>
                    <a:pt x="1" y="1"/>
                  </a:moveTo>
                  <a:lnTo>
                    <a:pt x="38" y="38"/>
                  </a:lnTo>
                  <a:cubicBezTo>
                    <a:pt x="20" y="18"/>
                    <a:pt x="20" y="1"/>
                    <a:pt x="1" y="1"/>
                  </a:cubicBezTo>
                  <a:close/>
                  <a:moveTo>
                    <a:pt x="38" y="38"/>
                  </a:moveTo>
                  <a:cubicBezTo>
                    <a:pt x="57" y="75"/>
                    <a:pt x="94" y="112"/>
                    <a:pt x="132" y="130"/>
                  </a:cubicBezTo>
                  <a:cubicBezTo>
                    <a:pt x="149" y="149"/>
                    <a:pt x="187" y="167"/>
                    <a:pt x="206" y="186"/>
                  </a:cubicBezTo>
                  <a:cubicBezTo>
                    <a:pt x="224" y="186"/>
                    <a:pt x="261" y="204"/>
                    <a:pt x="280" y="223"/>
                  </a:cubicBezTo>
                  <a:cubicBezTo>
                    <a:pt x="298" y="223"/>
                    <a:pt x="335" y="241"/>
                    <a:pt x="354" y="261"/>
                  </a:cubicBezTo>
                  <a:cubicBezTo>
                    <a:pt x="372" y="261"/>
                    <a:pt x="409" y="278"/>
                    <a:pt x="429" y="278"/>
                  </a:cubicBezTo>
                  <a:cubicBezTo>
                    <a:pt x="466" y="316"/>
                    <a:pt x="521" y="335"/>
                    <a:pt x="558" y="335"/>
                  </a:cubicBezTo>
                  <a:cubicBezTo>
                    <a:pt x="484" y="298"/>
                    <a:pt x="372" y="261"/>
                    <a:pt x="280" y="204"/>
                  </a:cubicBezTo>
                  <a:cubicBezTo>
                    <a:pt x="261" y="204"/>
                    <a:pt x="224" y="186"/>
                    <a:pt x="206" y="167"/>
                  </a:cubicBezTo>
                  <a:cubicBezTo>
                    <a:pt x="187" y="167"/>
                    <a:pt x="169" y="149"/>
                    <a:pt x="149" y="130"/>
                  </a:cubicBezTo>
                  <a:cubicBezTo>
                    <a:pt x="94" y="93"/>
                    <a:pt x="57" y="75"/>
                    <a:pt x="38" y="38"/>
                  </a:cubicBezTo>
                  <a:close/>
                  <a:moveTo>
                    <a:pt x="558" y="335"/>
                  </a:moveTo>
                  <a:lnTo>
                    <a:pt x="558" y="335"/>
                  </a:lnTo>
                  <a:cubicBezTo>
                    <a:pt x="567" y="340"/>
                    <a:pt x="576" y="344"/>
                    <a:pt x="585" y="348"/>
                  </a:cubicBezTo>
                  <a:lnTo>
                    <a:pt x="585" y="348"/>
                  </a:lnTo>
                  <a:cubicBezTo>
                    <a:pt x="576" y="344"/>
                    <a:pt x="567" y="339"/>
                    <a:pt x="558" y="335"/>
                  </a:cubicBezTo>
                  <a:close/>
                  <a:moveTo>
                    <a:pt x="585" y="348"/>
                  </a:moveTo>
                  <a:lnTo>
                    <a:pt x="585" y="348"/>
                  </a:lnTo>
                  <a:cubicBezTo>
                    <a:pt x="599" y="355"/>
                    <a:pt x="612" y="361"/>
                    <a:pt x="624" y="365"/>
                  </a:cubicBezTo>
                  <a:lnTo>
                    <a:pt x="624" y="365"/>
                  </a:lnTo>
                  <a:cubicBezTo>
                    <a:pt x="612" y="360"/>
                    <a:pt x="599" y="354"/>
                    <a:pt x="585" y="348"/>
                  </a:cubicBezTo>
                  <a:close/>
                  <a:moveTo>
                    <a:pt x="624" y="365"/>
                  </a:moveTo>
                  <a:lnTo>
                    <a:pt x="624" y="365"/>
                  </a:lnTo>
                  <a:cubicBezTo>
                    <a:pt x="638" y="371"/>
                    <a:pt x="651" y="376"/>
                    <a:pt x="662" y="380"/>
                  </a:cubicBezTo>
                  <a:lnTo>
                    <a:pt x="662" y="380"/>
                  </a:lnTo>
                  <a:cubicBezTo>
                    <a:pt x="658" y="378"/>
                    <a:pt x="655" y="375"/>
                    <a:pt x="652" y="372"/>
                  </a:cubicBezTo>
                  <a:cubicBezTo>
                    <a:pt x="644" y="372"/>
                    <a:pt x="635" y="369"/>
                    <a:pt x="624" y="365"/>
                  </a:cubicBezTo>
                  <a:close/>
                  <a:moveTo>
                    <a:pt x="662" y="380"/>
                  </a:moveTo>
                  <a:lnTo>
                    <a:pt x="662" y="380"/>
                  </a:lnTo>
                  <a:cubicBezTo>
                    <a:pt x="676" y="390"/>
                    <a:pt x="689" y="390"/>
                    <a:pt x="689" y="390"/>
                  </a:cubicBezTo>
                  <a:cubicBezTo>
                    <a:pt x="689" y="390"/>
                    <a:pt x="679" y="387"/>
                    <a:pt x="662" y="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153642" y="3257158"/>
              <a:ext cx="13382" cy="15799"/>
            </a:xfrm>
            <a:custGeom>
              <a:avLst/>
              <a:gdLst/>
              <a:ahLst/>
              <a:cxnLst/>
              <a:rect l="l" t="t" r="r" b="b"/>
              <a:pathLst>
                <a:path w="299" h="35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" y="19"/>
                    <a:pt x="38" y="55"/>
                  </a:cubicBezTo>
                  <a:cubicBezTo>
                    <a:pt x="75" y="93"/>
                    <a:pt x="112" y="130"/>
                    <a:pt x="150" y="186"/>
                  </a:cubicBezTo>
                  <a:cubicBezTo>
                    <a:pt x="112" y="130"/>
                    <a:pt x="75" y="93"/>
                    <a:pt x="56" y="55"/>
                  </a:cubicBezTo>
                  <a:lnTo>
                    <a:pt x="1" y="0"/>
                  </a:lnTo>
                  <a:close/>
                  <a:moveTo>
                    <a:pt x="150" y="187"/>
                  </a:moveTo>
                  <a:lnTo>
                    <a:pt x="150" y="187"/>
                  </a:lnTo>
                  <a:cubicBezTo>
                    <a:pt x="187" y="224"/>
                    <a:pt x="224" y="279"/>
                    <a:pt x="242" y="315"/>
                  </a:cubicBezTo>
                  <a:cubicBezTo>
                    <a:pt x="279" y="335"/>
                    <a:pt x="298" y="353"/>
                    <a:pt x="298" y="353"/>
                  </a:cubicBezTo>
                  <a:lnTo>
                    <a:pt x="242" y="298"/>
                  </a:lnTo>
                  <a:cubicBezTo>
                    <a:pt x="224" y="278"/>
                    <a:pt x="187" y="224"/>
                    <a:pt x="150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160311" y="3255502"/>
              <a:ext cx="10831" cy="16650"/>
            </a:xfrm>
            <a:custGeom>
              <a:avLst/>
              <a:gdLst/>
              <a:ahLst/>
              <a:cxnLst/>
              <a:rect l="l" t="t" r="r" b="b"/>
              <a:pathLst>
                <a:path w="242" h="372" extrusionOk="0">
                  <a:moveTo>
                    <a:pt x="1" y="0"/>
                  </a:moveTo>
                  <a:lnTo>
                    <a:pt x="55" y="55"/>
                  </a:lnTo>
                  <a:cubicBezTo>
                    <a:pt x="38" y="18"/>
                    <a:pt x="1" y="0"/>
                    <a:pt x="1" y="0"/>
                  </a:cubicBezTo>
                  <a:close/>
                  <a:moveTo>
                    <a:pt x="112" y="130"/>
                  </a:moveTo>
                  <a:cubicBezTo>
                    <a:pt x="130" y="149"/>
                    <a:pt x="149" y="186"/>
                    <a:pt x="167" y="204"/>
                  </a:cubicBezTo>
                  <a:cubicBezTo>
                    <a:pt x="149" y="167"/>
                    <a:pt x="130" y="149"/>
                    <a:pt x="112" y="130"/>
                  </a:cubicBezTo>
                  <a:close/>
                  <a:moveTo>
                    <a:pt x="167" y="204"/>
                  </a:moveTo>
                  <a:lnTo>
                    <a:pt x="167" y="204"/>
                  </a:lnTo>
                  <a:cubicBezTo>
                    <a:pt x="167" y="223"/>
                    <a:pt x="186" y="241"/>
                    <a:pt x="186" y="241"/>
                  </a:cubicBezTo>
                  <a:cubicBezTo>
                    <a:pt x="186" y="223"/>
                    <a:pt x="167" y="223"/>
                    <a:pt x="167" y="204"/>
                  </a:cubicBezTo>
                  <a:close/>
                  <a:moveTo>
                    <a:pt x="186" y="241"/>
                  </a:moveTo>
                  <a:cubicBezTo>
                    <a:pt x="186" y="260"/>
                    <a:pt x="204" y="278"/>
                    <a:pt x="204" y="297"/>
                  </a:cubicBezTo>
                  <a:cubicBezTo>
                    <a:pt x="204" y="297"/>
                    <a:pt x="223" y="315"/>
                    <a:pt x="223" y="335"/>
                  </a:cubicBezTo>
                  <a:cubicBezTo>
                    <a:pt x="223" y="315"/>
                    <a:pt x="223" y="297"/>
                    <a:pt x="204" y="278"/>
                  </a:cubicBezTo>
                  <a:cubicBezTo>
                    <a:pt x="204" y="278"/>
                    <a:pt x="204" y="260"/>
                    <a:pt x="186" y="241"/>
                  </a:cubicBezTo>
                  <a:close/>
                  <a:moveTo>
                    <a:pt x="223" y="335"/>
                  </a:moveTo>
                  <a:cubicBezTo>
                    <a:pt x="223" y="335"/>
                    <a:pt x="223" y="352"/>
                    <a:pt x="241" y="372"/>
                  </a:cubicBezTo>
                  <a:cubicBezTo>
                    <a:pt x="241" y="352"/>
                    <a:pt x="223" y="335"/>
                    <a:pt x="223" y="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7974120" y="3179817"/>
              <a:ext cx="119726" cy="111446"/>
            </a:xfrm>
            <a:custGeom>
              <a:avLst/>
              <a:gdLst/>
              <a:ahLst/>
              <a:cxnLst/>
              <a:rect l="l" t="t" r="r" b="b"/>
              <a:pathLst>
                <a:path w="2675" h="2490" extrusionOk="0">
                  <a:moveTo>
                    <a:pt x="1041" y="1"/>
                  </a:moveTo>
                  <a:lnTo>
                    <a:pt x="1" y="1858"/>
                  </a:lnTo>
                  <a:lnTo>
                    <a:pt x="1486" y="2489"/>
                  </a:lnTo>
                  <a:cubicBezTo>
                    <a:pt x="1653" y="2118"/>
                    <a:pt x="2675" y="1189"/>
                    <a:pt x="2675" y="1189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7988218" y="3194766"/>
              <a:ext cx="91484" cy="81503"/>
            </a:xfrm>
            <a:custGeom>
              <a:avLst/>
              <a:gdLst/>
              <a:ahLst/>
              <a:cxnLst/>
              <a:rect l="l" t="t" r="r" b="b"/>
              <a:pathLst>
                <a:path w="2044" h="1821" extrusionOk="0">
                  <a:moveTo>
                    <a:pt x="800" y="1"/>
                  </a:moveTo>
                  <a:lnTo>
                    <a:pt x="1" y="1357"/>
                  </a:lnTo>
                  <a:lnTo>
                    <a:pt x="1134" y="1821"/>
                  </a:lnTo>
                  <a:cubicBezTo>
                    <a:pt x="1263" y="1543"/>
                    <a:pt x="2043" y="874"/>
                    <a:pt x="2043" y="874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950068" y="3821506"/>
              <a:ext cx="356628" cy="434103"/>
            </a:xfrm>
            <a:custGeom>
              <a:avLst/>
              <a:gdLst/>
              <a:ahLst/>
              <a:cxnLst/>
              <a:rect l="l" t="t" r="r" b="b"/>
              <a:pathLst>
                <a:path w="7968" h="9699" extrusionOk="0">
                  <a:moveTo>
                    <a:pt x="5944" y="0"/>
                  </a:moveTo>
                  <a:cubicBezTo>
                    <a:pt x="5944" y="0"/>
                    <a:pt x="3789" y="818"/>
                    <a:pt x="3473" y="985"/>
                  </a:cubicBezTo>
                  <a:cubicBezTo>
                    <a:pt x="3176" y="1171"/>
                    <a:pt x="3213" y="2712"/>
                    <a:pt x="2824" y="3325"/>
                  </a:cubicBezTo>
                  <a:cubicBezTo>
                    <a:pt x="2582" y="3715"/>
                    <a:pt x="1987" y="4180"/>
                    <a:pt x="1375" y="4569"/>
                  </a:cubicBezTo>
                  <a:cubicBezTo>
                    <a:pt x="1004" y="4811"/>
                    <a:pt x="1" y="5071"/>
                    <a:pt x="613" y="5943"/>
                  </a:cubicBezTo>
                  <a:cubicBezTo>
                    <a:pt x="1487" y="7132"/>
                    <a:pt x="1653" y="8340"/>
                    <a:pt x="2007" y="8785"/>
                  </a:cubicBezTo>
                  <a:cubicBezTo>
                    <a:pt x="2142" y="8966"/>
                    <a:pt x="2706" y="9698"/>
                    <a:pt x="3770" y="9698"/>
                  </a:cubicBezTo>
                  <a:cubicBezTo>
                    <a:pt x="4015" y="9698"/>
                    <a:pt x="4288" y="9659"/>
                    <a:pt x="4587" y="9565"/>
                  </a:cubicBezTo>
                  <a:cubicBezTo>
                    <a:pt x="4810" y="9491"/>
                    <a:pt x="4681" y="8729"/>
                    <a:pt x="4290" y="7986"/>
                  </a:cubicBezTo>
                  <a:cubicBezTo>
                    <a:pt x="4142" y="7708"/>
                    <a:pt x="3473" y="7671"/>
                    <a:pt x="3455" y="7206"/>
                  </a:cubicBezTo>
                  <a:cubicBezTo>
                    <a:pt x="3436" y="6909"/>
                    <a:pt x="3473" y="5980"/>
                    <a:pt x="3455" y="5757"/>
                  </a:cubicBezTo>
                  <a:cubicBezTo>
                    <a:pt x="3436" y="5535"/>
                    <a:pt x="4198" y="4328"/>
                    <a:pt x="5201" y="3492"/>
                  </a:cubicBezTo>
                  <a:cubicBezTo>
                    <a:pt x="5758" y="3046"/>
                    <a:pt x="7967" y="985"/>
                    <a:pt x="7967" y="985"/>
                  </a:cubicBezTo>
                  <a:lnTo>
                    <a:pt x="5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6970835" y="3820700"/>
              <a:ext cx="325879" cy="421347"/>
            </a:xfrm>
            <a:custGeom>
              <a:avLst/>
              <a:gdLst/>
              <a:ahLst/>
              <a:cxnLst/>
              <a:rect l="l" t="t" r="r" b="b"/>
              <a:pathLst>
                <a:path w="7281" h="9414" extrusionOk="0">
                  <a:moveTo>
                    <a:pt x="5720" y="1"/>
                  </a:moveTo>
                  <a:cubicBezTo>
                    <a:pt x="5720" y="1"/>
                    <a:pt x="3529" y="1078"/>
                    <a:pt x="3269" y="1244"/>
                  </a:cubicBezTo>
                  <a:cubicBezTo>
                    <a:pt x="3009" y="1393"/>
                    <a:pt x="3009" y="2767"/>
                    <a:pt x="2675" y="3324"/>
                  </a:cubicBezTo>
                  <a:cubicBezTo>
                    <a:pt x="2397" y="3789"/>
                    <a:pt x="1691" y="4458"/>
                    <a:pt x="837" y="4958"/>
                  </a:cubicBezTo>
                  <a:cubicBezTo>
                    <a:pt x="669" y="5070"/>
                    <a:pt x="1" y="5255"/>
                    <a:pt x="521" y="5961"/>
                  </a:cubicBezTo>
                  <a:cubicBezTo>
                    <a:pt x="1041" y="6667"/>
                    <a:pt x="1468" y="7893"/>
                    <a:pt x="1672" y="8487"/>
                  </a:cubicBezTo>
                  <a:cubicBezTo>
                    <a:pt x="1940" y="9206"/>
                    <a:pt x="2815" y="9413"/>
                    <a:pt x="3402" y="9413"/>
                  </a:cubicBezTo>
                  <a:cubicBezTo>
                    <a:pt x="3709" y="9413"/>
                    <a:pt x="3937" y="9356"/>
                    <a:pt x="3957" y="9286"/>
                  </a:cubicBezTo>
                  <a:cubicBezTo>
                    <a:pt x="3975" y="9138"/>
                    <a:pt x="3734" y="8227"/>
                    <a:pt x="3511" y="8135"/>
                  </a:cubicBezTo>
                  <a:cubicBezTo>
                    <a:pt x="3251" y="8041"/>
                    <a:pt x="2768" y="7726"/>
                    <a:pt x="2768" y="7726"/>
                  </a:cubicBezTo>
                  <a:cubicBezTo>
                    <a:pt x="2768" y="7726"/>
                    <a:pt x="2638" y="5998"/>
                    <a:pt x="2638" y="5795"/>
                  </a:cubicBezTo>
                  <a:cubicBezTo>
                    <a:pt x="2620" y="5590"/>
                    <a:pt x="3678" y="3938"/>
                    <a:pt x="4160" y="3510"/>
                  </a:cubicBezTo>
                  <a:cubicBezTo>
                    <a:pt x="4643" y="3101"/>
                    <a:pt x="7280" y="1133"/>
                    <a:pt x="7280" y="1133"/>
                  </a:cubicBezTo>
                  <a:lnTo>
                    <a:pt x="5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7145390" y="3377646"/>
              <a:ext cx="457198" cy="545236"/>
            </a:xfrm>
            <a:custGeom>
              <a:avLst/>
              <a:gdLst/>
              <a:ahLst/>
              <a:cxnLst/>
              <a:rect l="l" t="t" r="r" b="b"/>
              <a:pathLst>
                <a:path w="10215" h="12182" extrusionOk="0">
                  <a:moveTo>
                    <a:pt x="7931" y="0"/>
                  </a:moveTo>
                  <a:cubicBezTo>
                    <a:pt x="7875" y="112"/>
                    <a:pt x="7003" y="1226"/>
                    <a:pt x="6649" y="1375"/>
                  </a:cubicBezTo>
                  <a:cubicBezTo>
                    <a:pt x="5183" y="2025"/>
                    <a:pt x="5071" y="4160"/>
                    <a:pt x="5071" y="4160"/>
                  </a:cubicBezTo>
                  <a:cubicBezTo>
                    <a:pt x="5052" y="4328"/>
                    <a:pt x="4866" y="4940"/>
                    <a:pt x="4588" y="5275"/>
                  </a:cubicBezTo>
                  <a:cubicBezTo>
                    <a:pt x="2768" y="7392"/>
                    <a:pt x="0" y="10345"/>
                    <a:pt x="0" y="10345"/>
                  </a:cubicBezTo>
                  <a:cubicBezTo>
                    <a:pt x="0" y="10345"/>
                    <a:pt x="2424" y="12181"/>
                    <a:pt x="4059" y="12181"/>
                  </a:cubicBezTo>
                  <a:cubicBezTo>
                    <a:pt x="4240" y="12181"/>
                    <a:pt x="4412" y="12159"/>
                    <a:pt x="4569" y="12109"/>
                  </a:cubicBezTo>
                  <a:cubicBezTo>
                    <a:pt x="4885" y="11440"/>
                    <a:pt x="5220" y="10642"/>
                    <a:pt x="5498" y="10549"/>
                  </a:cubicBezTo>
                  <a:cubicBezTo>
                    <a:pt x="5777" y="10457"/>
                    <a:pt x="6780" y="9862"/>
                    <a:pt x="7374" y="9212"/>
                  </a:cubicBezTo>
                  <a:cubicBezTo>
                    <a:pt x="7968" y="8580"/>
                    <a:pt x="10215" y="5015"/>
                    <a:pt x="10215" y="5015"/>
                  </a:cubicBezTo>
                  <a:lnTo>
                    <a:pt x="7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7170320" y="3384314"/>
              <a:ext cx="438131" cy="515248"/>
            </a:xfrm>
            <a:custGeom>
              <a:avLst/>
              <a:gdLst/>
              <a:ahLst/>
              <a:cxnLst/>
              <a:rect l="l" t="t" r="r" b="b"/>
              <a:pathLst>
                <a:path w="9789" h="11512" extrusionOk="0">
                  <a:moveTo>
                    <a:pt x="7485" y="0"/>
                  </a:moveTo>
                  <a:cubicBezTo>
                    <a:pt x="7411" y="111"/>
                    <a:pt x="6557" y="1189"/>
                    <a:pt x="6203" y="1356"/>
                  </a:cubicBezTo>
                  <a:cubicBezTo>
                    <a:pt x="4774" y="1988"/>
                    <a:pt x="4923" y="4254"/>
                    <a:pt x="4923" y="4254"/>
                  </a:cubicBezTo>
                  <a:cubicBezTo>
                    <a:pt x="4643" y="5014"/>
                    <a:pt x="4291" y="5405"/>
                    <a:pt x="4291" y="5405"/>
                  </a:cubicBezTo>
                  <a:cubicBezTo>
                    <a:pt x="1821" y="8134"/>
                    <a:pt x="1" y="10028"/>
                    <a:pt x="1" y="10028"/>
                  </a:cubicBezTo>
                  <a:cubicBezTo>
                    <a:pt x="1" y="10028"/>
                    <a:pt x="2117" y="11512"/>
                    <a:pt x="3345" y="11512"/>
                  </a:cubicBezTo>
                  <a:cubicBezTo>
                    <a:pt x="3512" y="11512"/>
                    <a:pt x="3663" y="11484"/>
                    <a:pt x="3789" y="11422"/>
                  </a:cubicBezTo>
                  <a:cubicBezTo>
                    <a:pt x="3826" y="11403"/>
                    <a:pt x="4254" y="10400"/>
                    <a:pt x="4532" y="10308"/>
                  </a:cubicBezTo>
                  <a:cubicBezTo>
                    <a:pt x="4811" y="10214"/>
                    <a:pt x="6129" y="9323"/>
                    <a:pt x="6706" y="8691"/>
                  </a:cubicBezTo>
                  <a:cubicBezTo>
                    <a:pt x="7300" y="8060"/>
                    <a:pt x="9788" y="4736"/>
                    <a:pt x="9788" y="4736"/>
                  </a:cubicBezTo>
                  <a:lnTo>
                    <a:pt x="7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997421" y="4067538"/>
              <a:ext cx="106433" cy="123934"/>
            </a:xfrm>
            <a:custGeom>
              <a:avLst/>
              <a:gdLst/>
              <a:ahLst/>
              <a:cxnLst/>
              <a:rect l="l" t="t" r="r" b="b"/>
              <a:pathLst>
                <a:path w="2378" h="2769" extrusionOk="0">
                  <a:moveTo>
                    <a:pt x="2360" y="0"/>
                  </a:moveTo>
                  <a:cubicBezTo>
                    <a:pt x="2360" y="0"/>
                    <a:pt x="335" y="409"/>
                    <a:pt x="1" y="1171"/>
                  </a:cubicBezTo>
                  <a:cubicBezTo>
                    <a:pt x="298" y="1598"/>
                    <a:pt x="707" y="2675"/>
                    <a:pt x="726" y="2768"/>
                  </a:cubicBezTo>
                  <a:cubicBezTo>
                    <a:pt x="1495" y="2077"/>
                    <a:pt x="2145" y="2024"/>
                    <a:pt x="2327" y="2024"/>
                  </a:cubicBezTo>
                  <a:cubicBezTo>
                    <a:pt x="2360" y="2024"/>
                    <a:pt x="2378" y="2025"/>
                    <a:pt x="2378" y="2025"/>
                  </a:cubicBez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997421" y="4067538"/>
              <a:ext cx="107328" cy="124739"/>
            </a:xfrm>
            <a:custGeom>
              <a:avLst/>
              <a:gdLst/>
              <a:ahLst/>
              <a:cxnLst/>
              <a:rect l="l" t="t" r="r" b="b"/>
              <a:pathLst>
                <a:path w="2398" h="2787" extrusionOk="0">
                  <a:moveTo>
                    <a:pt x="2358" y="1"/>
                  </a:moveTo>
                  <a:cubicBezTo>
                    <a:pt x="2247" y="38"/>
                    <a:pt x="2137" y="57"/>
                    <a:pt x="2026" y="75"/>
                  </a:cubicBezTo>
                  <a:cubicBezTo>
                    <a:pt x="1932" y="112"/>
                    <a:pt x="1821" y="131"/>
                    <a:pt x="1709" y="168"/>
                  </a:cubicBezTo>
                  <a:cubicBezTo>
                    <a:pt x="1486" y="243"/>
                    <a:pt x="1283" y="298"/>
                    <a:pt x="1078" y="391"/>
                  </a:cubicBezTo>
                  <a:lnTo>
                    <a:pt x="986" y="428"/>
                  </a:lnTo>
                  <a:lnTo>
                    <a:pt x="912" y="446"/>
                  </a:lnTo>
                  <a:cubicBezTo>
                    <a:pt x="874" y="483"/>
                    <a:pt x="818" y="503"/>
                    <a:pt x="763" y="520"/>
                  </a:cubicBezTo>
                  <a:lnTo>
                    <a:pt x="689" y="558"/>
                  </a:lnTo>
                  <a:lnTo>
                    <a:pt x="614" y="595"/>
                  </a:lnTo>
                  <a:cubicBezTo>
                    <a:pt x="558" y="632"/>
                    <a:pt x="521" y="651"/>
                    <a:pt x="466" y="688"/>
                  </a:cubicBezTo>
                  <a:cubicBezTo>
                    <a:pt x="429" y="725"/>
                    <a:pt x="372" y="743"/>
                    <a:pt x="335" y="780"/>
                  </a:cubicBezTo>
                  <a:lnTo>
                    <a:pt x="261" y="837"/>
                  </a:lnTo>
                  <a:lnTo>
                    <a:pt x="206" y="892"/>
                  </a:lnTo>
                  <a:lnTo>
                    <a:pt x="149" y="948"/>
                  </a:lnTo>
                  <a:cubicBezTo>
                    <a:pt x="132" y="966"/>
                    <a:pt x="112" y="1003"/>
                    <a:pt x="94" y="1023"/>
                  </a:cubicBezTo>
                  <a:lnTo>
                    <a:pt x="149" y="966"/>
                  </a:lnTo>
                  <a:lnTo>
                    <a:pt x="206" y="911"/>
                  </a:lnTo>
                  <a:lnTo>
                    <a:pt x="280" y="855"/>
                  </a:lnTo>
                  <a:lnTo>
                    <a:pt x="335" y="800"/>
                  </a:lnTo>
                  <a:cubicBezTo>
                    <a:pt x="392" y="763"/>
                    <a:pt x="429" y="725"/>
                    <a:pt x="484" y="706"/>
                  </a:cubicBezTo>
                  <a:cubicBezTo>
                    <a:pt x="521" y="669"/>
                    <a:pt x="577" y="651"/>
                    <a:pt x="614" y="614"/>
                  </a:cubicBezTo>
                  <a:lnTo>
                    <a:pt x="689" y="577"/>
                  </a:lnTo>
                  <a:lnTo>
                    <a:pt x="763" y="540"/>
                  </a:lnTo>
                  <a:cubicBezTo>
                    <a:pt x="818" y="520"/>
                    <a:pt x="874" y="483"/>
                    <a:pt x="929" y="465"/>
                  </a:cubicBezTo>
                  <a:lnTo>
                    <a:pt x="1004" y="428"/>
                  </a:lnTo>
                  <a:lnTo>
                    <a:pt x="1078" y="409"/>
                  </a:lnTo>
                  <a:cubicBezTo>
                    <a:pt x="1134" y="372"/>
                    <a:pt x="1189" y="354"/>
                    <a:pt x="1226" y="335"/>
                  </a:cubicBezTo>
                  <a:lnTo>
                    <a:pt x="1394" y="280"/>
                  </a:lnTo>
                  <a:cubicBezTo>
                    <a:pt x="1449" y="260"/>
                    <a:pt x="1506" y="243"/>
                    <a:pt x="1543" y="223"/>
                  </a:cubicBezTo>
                  <a:cubicBezTo>
                    <a:pt x="1598" y="205"/>
                    <a:pt x="1654" y="186"/>
                    <a:pt x="1709" y="186"/>
                  </a:cubicBezTo>
                  <a:cubicBezTo>
                    <a:pt x="1821" y="149"/>
                    <a:pt x="1932" y="112"/>
                    <a:pt x="2026" y="94"/>
                  </a:cubicBezTo>
                  <a:cubicBezTo>
                    <a:pt x="2137" y="57"/>
                    <a:pt x="2247" y="38"/>
                    <a:pt x="2358" y="1"/>
                  </a:cubicBezTo>
                  <a:close/>
                  <a:moveTo>
                    <a:pt x="2360" y="0"/>
                  </a:moveTo>
                  <a:lnTo>
                    <a:pt x="2360" y="1023"/>
                  </a:lnTo>
                  <a:lnTo>
                    <a:pt x="2378" y="2025"/>
                  </a:lnTo>
                  <a:lnTo>
                    <a:pt x="2155" y="2025"/>
                  </a:lnTo>
                  <a:cubicBezTo>
                    <a:pt x="2137" y="2043"/>
                    <a:pt x="2100" y="2043"/>
                    <a:pt x="2081" y="2043"/>
                  </a:cubicBezTo>
                  <a:lnTo>
                    <a:pt x="2026" y="2043"/>
                  </a:lnTo>
                  <a:cubicBezTo>
                    <a:pt x="1989" y="2063"/>
                    <a:pt x="1952" y="2063"/>
                    <a:pt x="1914" y="2080"/>
                  </a:cubicBezTo>
                  <a:cubicBezTo>
                    <a:pt x="1877" y="2080"/>
                    <a:pt x="1840" y="2100"/>
                    <a:pt x="1803" y="2118"/>
                  </a:cubicBezTo>
                  <a:cubicBezTo>
                    <a:pt x="1766" y="2118"/>
                    <a:pt x="1729" y="2137"/>
                    <a:pt x="1692" y="2155"/>
                  </a:cubicBezTo>
                  <a:lnTo>
                    <a:pt x="1635" y="2174"/>
                  </a:lnTo>
                  <a:lnTo>
                    <a:pt x="1580" y="2192"/>
                  </a:lnTo>
                  <a:cubicBezTo>
                    <a:pt x="1561" y="2211"/>
                    <a:pt x="1524" y="2229"/>
                    <a:pt x="1486" y="2248"/>
                  </a:cubicBezTo>
                  <a:lnTo>
                    <a:pt x="1375" y="2285"/>
                  </a:lnTo>
                  <a:cubicBezTo>
                    <a:pt x="1338" y="2303"/>
                    <a:pt x="1301" y="2340"/>
                    <a:pt x="1283" y="2360"/>
                  </a:cubicBezTo>
                  <a:lnTo>
                    <a:pt x="1172" y="2415"/>
                  </a:lnTo>
                  <a:lnTo>
                    <a:pt x="1078" y="2471"/>
                  </a:lnTo>
                  <a:cubicBezTo>
                    <a:pt x="1041" y="2489"/>
                    <a:pt x="1023" y="2526"/>
                    <a:pt x="986" y="2545"/>
                  </a:cubicBezTo>
                  <a:lnTo>
                    <a:pt x="892" y="2620"/>
                  </a:lnTo>
                  <a:cubicBezTo>
                    <a:pt x="855" y="2638"/>
                    <a:pt x="837" y="2657"/>
                    <a:pt x="800" y="2694"/>
                  </a:cubicBezTo>
                  <a:lnTo>
                    <a:pt x="726" y="2753"/>
                  </a:lnTo>
                  <a:lnTo>
                    <a:pt x="726" y="2731"/>
                  </a:lnTo>
                  <a:lnTo>
                    <a:pt x="726" y="2712"/>
                  </a:lnTo>
                  <a:cubicBezTo>
                    <a:pt x="707" y="2694"/>
                    <a:pt x="707" y="2675"/>
                    <a:pt x="707" y="2657"/>
                  </a:cubicBezTo>
                  <a:cubicBezTo>
                    <a:pt x="689" y="2620"/>
                    <a:pt x="669" y="2583"/>
                    <a:pt x="669" y="2563"/>
                  </a:cubicBezTo>
                  <a:cubicBezTo>
                    <a:pt x="632" y="2489"/>
                    <a:pt x="614" y="2415"/>
                    <a:pt x="595" y="2340"/>
                  </a:cubicBezTo>
                  <a:cubicBezTo>
                    <a:pt x="558" y="2285"/>
                    <a:pt x="540" y="2211"/>
                    <a:pt x="503" y="2137"/>
                  </a:cubicBezTo>
                  <a:cubicBezTo>
                    <a:pt x="484" y="2118"/>
                    <a:pt x="484" y="2080"/>
                    <a:pt x="466" y="2043"/>
                  </a:cubicBezTo>
                  <a:lnTo>
                    <a:pt x="429" y="1951"/>
                  </a:lnTo>
                  <a:cubicBezTo>
                    <a:pt x="392" y="1877"/>
                    <a:pt x="354" y="1803"/>
                    <a:pt x="335" y="1746"/>
                  </a:cubicBezTo>
                  <a:lnTo>
                    <a:pt x="280" y="1635"/>
                  </a:lnTo>
                  <a:cubicBezTo>
                    <a:pt x="261" y="1617"/>
                    <a:pt x="243" y="1580"/>
                    <a:pt x="243" y="1543"/>
                  </a:cubicBezTo>
                  <a:cubicBezTo>
                    <a:pt x="224" y="1505"/>
                    <a:pt x="206" y="1486"/>
                    <a:pt x="187" y="1449"/>
                  </a:cubicBezTo>
                  <a:lnTo>
                    <a:pt x="132" y="1357"/>
                  </a:lnTo>
                  <a:lnTo>
                    <a:pt x="75" y="1263"/>
                  </a:lnTo>
                  <a:lnTo>
                    <a:pt x="20" y="1171"/>
                  </a:lnTo>
                  <a:cubicBezTo>
                    <a:pt x="38" y="1152"/>
                    <a:pt x="38" y="1115"/>
                    <a:pt x="57" y="1097"/>
                  </a:cubicBezTo>
                  <a:cubicBezTo>
                    <a:pt x="75" y="1078"/>
                    <a:pt x="75" y="1060"/>
                    <a:pt x="94" y="1023"/>
                  </a:cubicBezTo>
                  <a:lnTo>
                    <a:pt x="94" y="1023"/>
                  </a:lnTo>
                  <a:cubicBezTo>
                    <a:pt x="75" y="1040"/>
                    <a:pt x="57" y="1060"/>
                    <a:pt x="38" y="1097"/>
                  </a:cubicBezTo>
                  <a:cubicBezTo>
                    <a:pt x="20" y="1115"/>
                    <a:pt x="20" y="1134"/>
                    <a:pt x="1" y="1171"/>
                  </a:cubicBezTo>
                  <a:lnTo>
                    <a:pt x="57" y="1263"/>
                  </a:lnTo>
                  <a:lnTo>
                    <a:pt x="112" y="1357"/>
                  </a:lnTo>
                  <a:lnTo>
                    <a:pt x="169" y="1449"/>
                  </a:lnTo>
                  <a:lnTo>
                    <a:pt x="224" y="1560"/>
                  </a:lnTo>
                  <a:cubicBezTo>
                    <a:pt x="224" y="1580"/>
                    <a:pt x="243" y="1617"/>
                    <a:pt x="261" y="1654"/>
                  </a:cubicBezTo>
                  <a:cubicBezTo>
                    <a:pt x="280" y="1691"/>
                    <a:pt x="298" y="1709"/>
                    <a:pt x="317" y="1746"/>
                  </a:cubicBezTo>
                  <a:cubicBezTo>
                    <a:pt x="335" y="1820"/>
                    <a:pt x="372" y="1877"/>
                    <a:pt x="392" y="1951"/>
                  </a:cubicBezTo>
                  <a:lnTo>
                    <a:pt x="447" y="2043"/>
                  </a:lnTo>
                  <a:cubicBezTo>
                    <a:pt x="466" y="2080"/>
                    <a:pt x="466" y="2118"/>
                    <a:pt x="484" y="2155"/>
                  </a:cubicBezTo>
                  <a:cubicBezTo>
                    <a:pt x="521" y="2229"/>
                    <a:pt x="540" y="2285"/>
                    <a:pt x="558" y="2360"/>
                  </a:cubicBezTo>
                  <a:cubicBezTo>
                    <a:pt x="595" y="2434"/>
                    <a:pt x="614" y="2489"/>
                    <a:pt x="652" y="2563"/>
                  </a:cubicBezTo>
                  <a:cubicBezTo>
                    <a:pt x="652" y="2600"/>
                    <a:pt x="669" y="2638"/>
                    <a:pt x="669" y="2675"/>
                  </a:cubicBezTo>
                  <a:cubicBezTo>
                    <a:pt x="689" y="2675"/>
                    <a:pt x="689" y="2694"/>
                    <a:pt x="689" y="2712"/>
                  </a:cubicBezTo>
                  <a:cubicBezTo>
                    <a:pt x="689" y="2731"/>
                    <a:pt x="707" y="2731"/>
                    <a:pt x="707" y="2749"/>
                  </a:cubicBezTo>
                  <a:lnTo>
                    <a:pt x="707" y="2768"/>
                  </a:lnTo>
                  <a:lnTo>
                    <a:pt x="707" y="2786"/>
                  </a:lnTo>
                  <a:lnTo>
                    <a:pt x="726" y="2786"/>
                  </a:lnTo>
                  <a:lnTo>
                    <a:pt x="818" y="2712"/>
                  </a:lnTo>
                  <a:cubicBezTo>
                    <a:pt x="837" y="2675"/>
                    <a:pt x="874" y="2657"/>
                    <a:pt x="912" y="2638"/>
                  </a:cubicBezTo>
                  <a:lnTo>
                    <a:pt x="1004" y="2563"/>
                  </a:lnTo>
                  <a:cubicBezTo>
                    <a:pt x="1023" y="2545"/>
                    <a:pt x="1060" y="2508"/>
                    <a:pt x="1097" y="2489"/>
                  </a:cubicBezTo>
                  <a:lnTo>
                    <a:pt x="1189" y="2434"/>
                  </a:lnTo>
                  <a:cubicBezTo>
                    <a:pt x="1226" y="2415"/>
                    <a:pt x="1246" y="2397"/>
                    <a:pt x="1283" y="2378"/>
                  </a:cubicBezTo>
                  <a:cubicBezTo>
                    <a:pt x="1320" y="2340"/>
                    <a:pt x="1357" y="2323"/>
                    <a:pt x="1394" y="2303"/>
                  </a:cubicBezTo>
                  <a:lnTo>
                    <a:pt x="1486" y="2266"/>
                  </a:lnTo>
                  <a:lnTo>
                    <a:pt x="1598" y="2211"/>
                  </a:lnTo>
                  <a:lnTo>
                    <a:pt x="1654" y="2192"/>
                  </a:lnTo>
                  <a:lnTo>
                    <a:pt x="1709" y="2174"/>
                  </a:lnTo>
                  <a:cubicBezTo>
                    <a:pt x="1746" y="2155"/>
                    <a:pt x="1784" y="2137"/>
                    <a:pt x="1821" y="2137"/>
                  </a:cubicBezTo>
                  <a:cubicBezTo>
                    <a:pt x="1858" y="2118"/>
                    <a:pt x="1877" y="2100"/>
                    <a:pt x="1932" y="2100"/>
                  </a:cubicBezTo>
                  <a:cubicBezTo>
                    <a:pt x="1969" y="2080"/>
                    <a:pt x="2006" y="2080"/>
                    <a:pt x="2044" y="2063"/>
                  </a:cubicBezTo>
                  <a:lnTo>
                    <a:pt x="2100" y="2063"/>
                  </a:lnTo>
                  <a:cubicBezTo>
                    <a:pt x="2118" y="2063"/>
                    <a:pt x="2137" y="2063"/>
                    <a:pt x="2155" y="2043"/>
                  </a:cubicBezTo>
                  <a:lnTo>
                    <a:pt x="2266" y="2043"/>
                  </a:lnTo>
                  <a:cubicBezTo>
                    <a:pt x="2291" y="2043"/>
                    <a:pt x="2316" y="2035"/>
                    <a:pt x="2341" y="2035"/>
                  </a:cubicBezTo>
                  <a:cubicBezTo>
                    <a:pt x="2353" y="2035"/>
                    <a:pt x="2366" y="2037"/>
                    <a:pt x="2378" y="2043"/>
                  </a:cubicBezTo>
                  <a:lnTo>
                    <a:pt x="2397" y="2043"/>
                  </a:lnTo>
                  <a:lnTo>
                    <a:pt x="2397" y="2025"/>
                  </a:lnTo>
                  <a:lnTo>
                    <a:pt x="2378" y="102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7439625" y="3733378"/>
              <a:ext cx="315898" cy="335816"/>
            </a:xfrm>
            <a:custGeom>
              <a:avLst/>
              <a:gdLst/>
              <a:ahLst/>
              <a:cxnLst/>
              <a:rect l="l" t="t" r="r" b="b"/>
              <a:pathLst>
                <a:path w="7058" h="7503" extrusionOk="0">
                  <a:moveTo>
                    <a:pt x="5423" y="1"/>
                  </a:moveTo>
                  <a:cubicBezTo>
                    <a:pt x="5423" y="1"/>
                    <a:pt x="4829" y="1394"/>
                    <a:pt x="4383" y="1729"/>
                  </a:cubicBezTo>
                  <a:cubicBezTo>
                    <a:pt x="4012" y="1981"/>
                    <a:pt x="3640" y="2246"/>
                    <a:pt x="3326" y="2246"/>
                  </a:cubicBezTo>
                  <a:cubicBezTo>
                    <a:pt x="3247" y="2246"/>
                    <a:pt x="3173" y="2229"/>
                    <a:pt x="3103" y="2192"/>
                  </a:cubicBezTo>
                  <a:cubicBezTo>
                    <a:pt x="2749" y="2007"/>
                    <a:pt x="2452" y="1858"/>
                    <a:pt x="2452" y="1858"/>
                  </a:cubicBezTo>
                  <a:cubicBezTo>
                    <a:pt x="2452" y="1858"/>
                    <a:pt x="2063" y="2155"/>
                    <a:pt x="1821" y="2638"/>
                  </a:cubicBezTo>
                  <a:cubicBezTo>
                    <a:pt x="1486" y="3344"/>
                    <a:pt x="1" y="7429"/>
                    <a:pt x="1" y="7429"/>
                  </a:cubicBezTo>
                  <a:cubicBezTo>
                    <a:pt x="1" y="7429"/>
                    <a:pt x="63" y="7503"/>
                    <a:pt x="227" y="7503"/>
                  </a:cubicBezTo>
                  <a:cubicBezTo>
                    <a:pt x="538" y="7503"/>
                    <a:pt x="1214" y="7240"/>
                    <a:pt x="2526" y="5721"/>
                  </a:cubicBezTo>
                  <a:cubicBezTo>
                    <a:pt x="2638" y="5592"/>
                    <a:pt x="3771" y="4403"/>
                    <a:pt x="3994" y="4198"/>
                  </a:cubicBezTo>
                  <a:cubicBezTo>
                    <a:pt x="4106" y="4106"/>
                    <a:pt x="6743" y="1914"/>
                    <a:pt x="7058" y="1803"/>
                  </a:cubicBezTo>
                  <a:lnTo>
                    <a:pt x="5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7452918" y="3757547"/>
              <a:ext cx="279332" cy="299472"/>
            </a:xfrm>
            <a:custGeom>
              <a:avLst/>
              <a:gdLst/>
              <a:ahLst/>
              <a:cxnLst/>
              <a:rect l="l" t="t" r="r" b="b"/>
              <a:pathLst>
                <a:path w="6241" h="6691" extrusionOk="0">
                  <a:moveTo>
                    <a:pt x="5089" y="0"/>
                  </a:moveTo>
                  <a:cubicBezTo>
                    <a:pt x="5089" y="0"/>
                    <a:pt x="4384" y="1244"/>
                    <a:pt x="3975" y="1560"/>
                  </a:cubicBezTo>
                  <a:cubicBezTo>
                    <a:pt x="3651" y="1795"/>
                    <a:pt x="3247" y="2019"/>
                    <a:pt x="2935" y="2019"/>
                  </a:cubicBezTo>
                  <a:cubicBezTo>
                    <a:pt x="2853" y="2019"/>
                    <a:pt x="2778" y="2003"/>
                    <a:pt x="2712" y="1969"/>
                  </a:cubicBezTo>
                  <a:cubicBezTo>
                    <a:pt x="2397" y="1783"/>
                    <a:pt x="2229" y="1652"/>
                    <a:pt x="2229" y="1652"/>
                  </a:cubicBezTo>
                  <a:cubicBezTo>
                    <a:pt x="2229" y="1652"/>
                    <a:pt x="1877" y="2024"/>
                    <a:pt x="1654" y="2489"/>
                  </a:cubicBezTo>
                  <a:cubicBezTo>
                    <a:pt x="1375" y="3027"/>
                    <a:pt x="1" y="6649"/>
                    <a:pt x="1" y="6649"/>
                  </a:cubicBezTo>
                  <a:cubicBezTo>
                    <a:pt x="1" y="6649"/>
                    <a:pt x="54" y="6691"/>
                    <a:pt x="158" y="6691"/>
                  </a:cubicBezTo>
                  <a:cubicBezTo>
                    <a:pt x="294" y="6691"/>
                    <a:pt x="515" y="6620"/>
                    <a:pt x="818" y="6295"/>
                  </a:cubicBezTo>
                  <a:cubicBezTo>
                    <a:pt x="1301" y="5794"/>
                    <a:pt x="2044" y="4977"/>
                    <a:pt x="2100" y="4884"/>
                  </a:cubicBezTo>
                  <a:cubicBezTo>
                    <a:pt x="2174" y="4754"/>
                    <a:pt x="3195" y="3714"/>
                    <a:pt x="3269" y="3584"/>
                  </a:cubicBezTo>
                  <a:cubicBezTo>
                    <a:pt x="3326" y="3435"/>
                    <a:pt x="5963" y="1615"/>
                    <a:pt x="6241" y="1504"/>
                  </a:cubicBezTo>
                  <a:lnTo>
                    <a:pt x="5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7339100" y="3355222"/>
              <a:ext cx="644195" cy="480293"/>
            </a:xfrm>
            <a:custGeom>
              <a:avLst/>
              <a:gdLst/>
              <a:ahLst/>
              <a:cxnLst/>
              <a:rect l="l" t="t" r="r" b="b"/>
              <a:pathLst>
                <a:path w="14393" h="10731" extrusionOk="0">
                  <a:moveTo>
                    <a:pt x="5961" y="1"/>
                  </a:moveTo>
                  <a:lnTo>
                    <a:pt x="1727" y="947"/>
                  </a:lnTo>
                  <a:cubicBezTo>
                    <a:pt x="1727" y="947"/>
                    <a:pt x="0" y="3844"/>
                    <a:pt x="2935" y="4755"/>
                  </a:cubicBezTo>
                  <a:cubicBezTo>
                    <a:pt x="4401" y="5201"/>
                    <a:pt x="8060" y="6501"/>
                    <a:pt x="8060" y="6501"/>
                  </a:cubicBezTo>
                  <a:lnTo>
                    <a:pt x="6723" y="6964"/>
                  </a:lnTo>
                  <a:cubicBezTo>
                    <a:pt x="6723" y="6964"/>
                    <a:pt x="6889" y="8116"/>
                    <a:pt x="7540" y="8970"/>
                  </a:cubicBezTo>
                  <a:cubicBezTo>
                    <a:pt x="8408" y="10118"/>
                    <a:pt x="8423" y="10730"/>
                    <a:pt x="8786" y="10730"/>
                  </a:cubicBezTo>
                  <a:cubicBezTo>
                    <a:pt x="8834" y="10730"/>
                    <a:pt x="8888" y="10719"/>
                    <a:pt x="8952" y="10698"/>
                  </a:cubicBezTo>
                  <a:cubicBezTo>
                    <a:pt x="8952" y="10698"/>
                    <a:pt x="11774" y="9249"/>
                    <a:pt x="12758" y="8301"/>
                  </a:cubicBezTo>
                  <a:cubicBezTo>
                    <a:pt x="13149" y="7930"/>
                    <a:pt x="14374" y="6853"/>
                    <a:pt x="14374" y="6519"/>
                  </a:cubicBezTo>
                  <a:cubicBezTo>
                    <a:pt x="14392" y="6204"/>
                    <a:pt x="13557" y="3455"/>
                    <a:pt x="11589" y="2526"/>
                  </a:cubicBezTo>
                  <a:cubicBezTo>
                    <a:pt x="9772" y="1662"/>
                    <a:pt x="8053" y="539"/>
                    <a:pt x="7555" y="539"/>
                  </a:cubicBezTo>
                  <a:cubicBezTo>
                    <a:pt x="7519" y="539"/>
                    <a:pt x="7489" y="545"/>
                    <a:pt x="7466" y="558"/>
                  </a:cubicBezTo>
                  <a:cubicBezTo>
                    <a:pt x="7484" y="409"/>
                    <a:pt x="7503" y="353"/>
                    <a:pt x="7317" y="261"/>
                  </a:cubicBezTo>
                  <a:cubicBezTo>
                    <a:pt x="7261" y="241"/>
                    <a:pt x="7038" y="241"/>
                    <a:pt x="6964" y="241"/>
                  </a:cubicBezTo>
                  <a:cubicBezTo>
                    <a:pt x="6938" y="244"/>
                    <a:pt x="6912" y="245"/>
                    <a:pt x="6885" y="245"/>
                  </a:cubicBezTo>
                  <a:cubicBezTo>
                    <a:pt x="6483" y="245"/>
                    <a:pt x="5961" y="1"/>
                    <a:pt x="59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7373116" y="3363547"/>
              <a:ext cx="591873" cy="456347"/>
            </a:xfrm>
            <a:custGeom>
              <a:avLst/>
              <a:gdLst/>
              <a:ahLst/>
              <a:cxnLst/>
              <a:rect l="l" t="t" r="r" b="b"/>
              <a:pathLst>
                <a:path w="13224" h="10196" extrusionOk="0">
                  <a:moveTo>
                    <a:pt x="5109" y="1"/>
                  </a:moveTo>
                  <a:lnTo>
                    <a:pt x="1041" y="929"/>
                  </a:lnTo>
                  <a:cubicBezTo>
                    <a:pt x="1041" y="929"/>
                    <a:pt x="1" y="3566"/>
                    <a:pt x="2824" y="4438"/>
                  </a:cubicBezTo>
                  <a:cubicBezTo>
                    <a:pt x="5647" y="5312"/>
                    <a:pt x="7969" y="6258"/>
                    <a:pt x="7969" y="6258"/>
                  </a:cubicBezTo>
                  <a:lnTo>
                    <a:pt x="6297" y="6964"/>
                  </a:lnTo>
                  <a:cubicBezTo>
                    <a:pt x="6297" y="6964"/>
                    <a:pt x="6520" y="8097"/>
                    <a:pt x="6947" y="8469"/>
                  </a:cubicBezTo>
                  <a:cubicBezTo>
                    <a:pt x="7355" y="8821"/>
                    <a:pt x="7746" y="9917"/>
                    <a:pt x="8061" y="10195"/>
                  </a:cubicBezTo>
                  <a:cubicBezTo>
                    <a:pt x="8061" y="10195"/>
                    <a:pt x="11014" y="8655"/>
                    <a:pt x="11589" y="8078"/>
                  </a:cubicBezTo>
                  <a:cubicBezTo>
                    <a:pt x="11961" y="7707"/>
                    <a:pt x="13186" y="6649"/>
                    <a:pt x="13206" y="6333"/>
                  </a:cubicBezTo>
                  <a:cubicBezTo>
                    <a:pt x="13224" y="6018"/>
                    <a:pt x="12481" y="3455"/>
                    <a:pt x="10586" y="2563"/>
                  </a:cubicBezTo>
                  <a:cubicBezTo>
                    <a:pt x="8805" y="1698"/>
                    <a:pt x="7006" y="548"/>
                    <a:pt x="6608" y="548"/>
                  </a:cubicBezTo>
                  <a:cubicBezTo>
                    <a:pt x="6587" y="548"/>
                    <a:pt x="6570" y="551"/>
                    <a:pt x="6557" y="558"/>
                  </a:cubicBezTo>
                  <a:cubicBezTo>
                    <a:pt x="6526" y="571"/>
                    <a:pt x="6504" y="576"/>
                    <a:pt x="6490" y="576"/>
                  </a:cubicBezTo>
                  <a:cubicBezTo>
                    <a:pt x="6398" y="576"/>
                    <a:pt x="6569" y="362"/>
                    <a:pt x="6409" y="298"/>
                  </a:cubicBezTo>
                  <a:cubicBezTo>
                    <a:pt x="6378" y="267"/>
                    <a:pt x="6222" y="237"/>
                    <a:pt x="6126" y="237"/>
                  </a:cubicBezTo>
                  <a:cubicBezTo>
                    <a:pt x="6106" y="237"/>
                    <a:pt x="6088" y="238"/>
                    <a:pt x="6074" y="241"/>
                  </a:cubicBezTo>
                  <a:cubicBezTo>
                    <a:pt x="6049" y="244"/>
                    <a:pt x="6023" y="245"/>
                    <a:pt x="5996" y="245"/>
                  </a:cubicBezTo>
                  <a:cubicBezTo>
                    <a:pt x="5598" y="245"/>
                    <a:pt x="5109" y="1"/>
                    <a:pt x="5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7487829" y="3852299"/>
              <a:ext cx="142239" cy="136555"/>
            </a:xfrm>
            <a:custGeom>
              <a:avLst/>
              <a:gdLst/>
              <a:ahLst/>
              <a:cxnLst/>
              <a:rect l="l" t="t" r="r" b="b"/>
              <a:pathLst>
                <a:path w="3178" h="3051" extrusionOk="0">
                  <a:moveTo>
                    <a:pt x="818" y="0"/>
                  </a:moveTo>
                  <a:cubicBezTo>
                    <a:pt x="577" y="352"/>
                    <a:pt x="1" y="1912"/>
                    <a:pt x="1" y="1912"/>
                  </a:cubicBezTo>
                  <a:cubicBezTo>
                    <a:pt x="19" y="2216"/>
                    <a:pt x="1235" y="3050"/>
                    <a:pt x="1480" y="3050"/>
                  </a:cubicBezTo>
                  <a:cubicBezTo>
                    <a:pt x="1491" y="3050"/>
                    <a:pt x="1499" y="3049"/>
                    <a:pt x="1506" y="3046"/>
                  </a:cubicBezTo>
                  <a:cubicBezTo>
                    <a:pt x="1672" y="2972"/>
                    <a:pt x="3177" y="1318"/>
                    <a:pt x="3177" y="1318"/>
                  </a:cubicBezTo>
                  <a:lnTo>
                    <a:pt x="3177" y="1318"/>
                  </a:lnTo>
                  <a:cubicBezTo>
                    <a:pt x="3132" y="1324"/>
                    <a:pt x="3087" y="1326"/>
                    <a:pt x="3041" y="1326"/>
                  </a:cubicBezTo>
                  <a:cubicBezTo>
                    <a:pt x="2026" y="1326"/>
                    <a:pt x="818" y="0"/>
                    <a:pt x="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7494498" y="3860579"/>
              <a:ext cx="109745" cy="113460"/>
            </a:xfrm>
            <a:custGeom>
              <a:avLst/>
              <a:gdLst/>
              <a:ahLst/>
              <a:cxnLst/>
              <a:rect l="l" t="t" r="r" b="b"/>
              <a:pathLst>
                <a:path w="2452" h="2535" extrusionOk="0">
                  <a:moveTo>
                    <a:pt x="837" y="1"/>
                  </a:moveTo>
                  <a:cubicBezTo>
                    <a:pt x="669" y="130"/>
                    <a:pt x="0" y="1895"/>
                    <a:pt x="0" y="1895"/>
                  </a:cubicBezTo>
                  <a:cubicBezTo>
                    <a:pt x="35" y="2118"/>
                    <a:pt x="1028" y="2535"/>
                    <a:pt x="1276" y="2535"/>
                  </a:cubicBezTo>
                  <a:cubicBezTo>
                    <a:pt x="1295" y="2535"/>
                    <a:pt x="1310" y="2532"/>
                    <a:pt x="1320" y="2527"/>
                  </a:cubicBezTo>
                  <a:cubicBezTo>
                    <a:pt x="1449" y="2470"/>
                    <a:pt x="2452" y="1227"/>
                    <a:pt x="2452" y="1227"/>
                  </a:cubicBezTo>
                  <a:lnTo>
                    <a:pt x="2452" y="1227"/>
                  </a:lnTo>
                  <a:cubicBezTo>
                    <a:pt x="2418" y="1231"/>
                    <a:pt x="2385" y="1233"/>
                    <a:pt x="2352" y="1233"/>
                  </a:cubicBezTo>
                  <a:cubicBezTo>
                    <a:pt x="1556" y="1233"/>
                    <a:pt x="837" y="1"/>
                    <a:pt x="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7674871" y="3632853"/>
              <a:ext cx="147163" cy="24124"/>
            </a:xfrm>
            <a:custGeom>
              <a:avLst/>
              <a:gdLst/>
              <a:ahLst/>
              <a:cxnLst/>
              <a:rect l="l" t="t" r="r" b="b"/>
              <a:pathLst>
                <a:path w="3288" h="539" extrusionOk="0">
                  <a:moveTo>
                    <a:pt x="1" y="1"/>
                  </a:moveTo>
                  <a:cubicBezTo>
                    <a:pt x="1" y="1"/>
                    <a:pt x="56" y="18"/>
                    <a:pt x="150" y="38"/>
                  </a:cubicBezTo>
                  <a:cubicBezTo>
                    <a:pt x="261" y="56"/>
                    <a:pt x="390" y="93"/>
                    <a:pt x="558" y="130"/>
                  </a:cubicBezTo>
                  <a:lnTo>
                    <a:pt x="836" y="186"/>
                  </a:lnTo>
                  <a:cubicBezTo>
                    <a:pt x="930" y="204"/>
                    <a:pt x="1041" y="223"/>
                    <a:pt x="1133" y="241"/>
                  </a:cubicBezTo>
                  <a:cubicBezTo>
                    <a:pt x="1190" y="241"/>
                    <a:pt x="1245" y="261"/>
                    <a:pt x="1301" y="261"/>
                  </a:cubicBezTo>
                  <a:cubicBezTo>
                    <a:pt x="1338" y="261"/>
                    <a:pt x="1356" y="261"/>
                    <a:pt x="1393" y="278"/>
                  </a:cubicBezTo>
                  <a:lnTo>
                    <a:pt x="1467" y="278"/>
                  </a:lnTo>
                  <a:cubicBezTo>
                    <a:pt x="1579" y="298"/>
                    <a:pt x="1690" y="298"/>
                    <a:pt x="1802" y="316"/>
                  </a:cubicBezTo>
                  <a:cubicBezTo>
                    <a:pt x="2044" y="353"/>
                    <a:pt x="2267" y="372"/>
                    <a:pt x="2470" y="409"/>
                  </a:cubicBezTo>
                  <a:cubicBezTo>
                    <a:pt x="2582" y="427"/>
                    <a:pt x="2693" y="446"/>
                    <a:pt x="2787" y="446"/>
                  </a:cubicBezTo>
                  <a:cubicBezTo>
                    <a:pt x="2693" y="427"/>
                    <a:pt x="2582" y="409"/>
                    <a:pt x="2490" y="390"/>
                  </a:cubicBezTo>
                  <a:cubicBezTo>
                    <a:pt x="2267" y="353"/>
                    <a:pt x="2044" y="316"/>
                    <a:pt x="1821" y="298"/>
                  </a:cubicBezTo>
                  <a:cubicBezTo>
                    <a:pt x="1690" y="278"/>
                    <a:pt x="1579" y="278"/>
                    <a:pt x="1467" y="261"/>
                  </a:cubicBezTo>
                  <a:lnTo>
                    <a:pt x="1393" y="261"/>
                  </a:lnTo>
                  <a:cubicBezTo>
                    <a:pt x="1356" y="241"/>
                    <a:pt x="1338" y="241"/>
                    <a:pt x="1301" y="241"/>
                  </a:cubicBezTo>
                  <a:cubicBezTo>
                    <a:pt x="1245" y="241"/>
                    <a:pt x="1190" y="223"/>
                    <a:pt x="1152" y="223"/>
                  </a:cubicBezTo>
                  <a:cubicBezTo>
                    <a:pt x="1041" y="204"/>
                    <a:pt x="930" y="186"/>
                    <a:pt x="836" y="167"/>
                  </a:cubicBezTo>
                  <a:lnTo>
                    <a:pt x="558" y="112"/>
                  </a:lnTo>
                  <a:cubicBezTo>
                    <a:pt x="224" y="56"/>
                    <a:pt x="1" y="1"/>
                    <a:pt x="1" y="1"/>
                  </a:cubicBezTo>
                  <a:close/>
                  <a:moveTo>
                    <a:pt x="2787" y="446"/>
                  </a:moveTo>
                  <a:cubicBezTo>
                    <a:pt x="2824" y="464"/>
                    <a:pt x="2879" y="464"/>
                    <a:pt x="2935" y="483"/>
                  </a:cubicBezTo>
                  <a:cubicBezTo>
                    <a:pt x="2972" y="483"/>
                    <a:pt x="3010" y="501"/>
                    <a:pt x="3064" y="501"/>
                  </a:cubicBezTo>
                  <a:cubicBezTo>
                    <a:pt x="3139" y="521"/>
                    <a:pt x="3213" y="538"/>
                    <a:pt x="3287" y="538"/>
                  </a:cubicBezTo>
                  <a:lnTo>
                    <a:pt x="3064" y="483"/>
                  </a:lnTo>
                  <a:cubicBezTo>
                    <a:pt x="3010" y="483"/>
                    <a:pt x="2972" y="464"/>
                    <a:pt x="2935" y="464"/>
                  </a:cubicBezTo>
                  <a:cubicBezTo>
                    <a:pt x="2879" y="464"/>
                    <a:pt x="2842" y="446"/>
                    <a:pt x="2787" y="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7642422" y="3608952"/>
              <a:ext cx="254402" cy="20991"/>
            </a:xfrm>
            <a:custGeom>
              <a:avLst/>
              <a:gdLst/>
              <a:ahLst/>
              <a:cxnLst/>
              <a:rect l="l" t="t" r="r" b="b"/>
              <a:pathLst>
                <a:path w="5684" h="469" extrusionOk="0">
                  <a:moveTo>
                    <a:pt x="5297" y="0"/>
                  </a:moveTo>
                  <a:cubicBezTo>
                    <a:pt x="5070" y="0"/>
                    <a:pt x="4781" y="91"/>
                    <a:pt x="4492" y="192"/>
                  </a:cubicBezTo>
                  <a:lnTo>
                    <a:pt x="4492" y="192"/>
                  </a:lnTo>
                  <a:lnTo>
                    <a:pt x="1" y="163"/>
                  </a:lnTo>
                  <a:lnTo>
                    <a:pt x="1" y="163"/>
                  </a:lnTo>
                  <a:cubicBezTo>
                    <a:pt x="1" y="163"/>
                    <a:pt x="1770" y="469"/>
                    <a:pt x="3039" y="469"/>
                  </a:cubicBezTo>
                  <a:cubicBezTo>
                    <a:pt x="3425" y="469"/>
                    <a:pt x="3765" y="440"/>
                    <a:pt x="3995" y="367"/>
                  </a:cubicBezTo>
                  <a:cubicBezTo>
                    <a:pt x="4152" y="316"/>
                    <a:pt x="4322" y="252"/>
                    <a:pt x="4492" y="192"/>
                  </a:cubicBezTo>
                  <a:lnTo>
                    <a:pt x="4492" y="192"/>
                  </a:lnTo>
                  <a:lnTo>
                    <a:pt x="5684" y="200"/>
                  </a:lnTo>
                  <a:cubicBezTo>
                    <a:pt x="5611" y="54"/>
                    <a:pt x="5472" y="0"/>
                    <a:pt x="5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54674" y="3709343"/>
              <a:ext cx="138838" cy="95557"/>
            </a:xfrm>
            <a:custGeom>
              <a:avLst/>
              <a:gdLst/>
              <a:ahLst/>
              <a:cxnLst/>
              <a:rect l="l" t="t" r="r" b="b"/>
              <a:pathLst>
                <a:path w="3102" h="2135" extrusionOk="0">
                  <a:moveTo>
                    <a:pt x="3101" y="0"/>
                  </a:moveTo>
                  <a:lnTo>
                    <a:pt x="3101" y="0"/>
                  </a:lnTo>
                  <a:cubicBezTo>
                    <a:pt x="1504" y="389"/>
                    <a:pt x="1" y="2135"/>
                    <a:pt x="1" y="213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754674" y="3710104"/>
              <a:ext cx="137182" cy="94796"/>
            </a:xfrm>
            <a:custGeom>
              <a:avLst/>
              <a:gdLst/>
              <a:ahLst/>
              <a:cxnLst/>
              <a:rect l="l" t="t" r="r" b="b"/>
              <a:pathLst>
                <a:path w="3065" h="2118" extrusionOk="0">
                  <a:moveTo>
                    <a:pt x="3064" y="1"/>
                  </a:moveTo>
                  <a:cubicBezTo>
                    <a:pt x="3027" y="1"/>
                    <a:pt x="2990" y="20"/>
                    <a:pt x="2953" y="20"/>
                  </a:cubicBezTo>
                  <a:cubicBezTo>
                    <a:pt x="2990" y="20"/>
                    <a:pt x="3046" y="1"/>
                    <a:pt x="3064" y="1"/>
                  </a:cubicBezTo>
                  <a:close/>
                  <a:moveTo>
                    <a:pt x="2861" y="57"/>
                  </a:moveTo>
                  <a:cubicBezTo>
                    <a:pt x="2841" y="57"/>
                    <a:pt x="2804" y="75"/>
                    <a:pt x="2767" y="75"/>
                  </a:cubicBezTo>
                  <a:cubicBezTo>
                    <a:pt x="2730" y="94"/>
                    <a:pt x="2693" y="112"/>
                    <a:pt x="2656" y="112"/>
                  </a:cubicBezTo>
                  <a:lnTo>
                    <a:pt x="2544" y="169"/>
                  </a:lnTo>
                  <a:cubicBezTo>
                    <a:pt x="2452" y="206"/>
                    <a:pt x="2359" y="243"/>
                    <a:pt x="2267" y="298"/>
                  </a:cubicBezTo>
                  <a:cubicBezTo>
                    <a:pt x="2229" y="317"/>
                    <a:pt x="2173" y="335"/>
                    <a:pt x="2136" y="354"/>
                  </a:cubicBezTo>
                  <a:cubicBezTo>
                    <a:pt x="2081" y="392"/>
                    <a:pt x="2044" y="409"/>
                    <a:pt x="1987" y="447"/>
                  </a:cubicBezTo>
                  <a:cubicBezTo>
                    <a:pt x="1895" y="503"/>
                    <a:pt x="1801" y="558"/>
                    <a:pt x="1690" y="632"/>
                  </a:cubicBezTo>
                  <a:cubicBezTo>
                    <a:pt x="1653" y="652"/>
                    <a:pt x="1598" y="689"/>
                    <a:pt x="1541" y="726"/>
                  </a:cubicBezTo>
                  <a:cubicBezTo>
                    <a:pt x="1504" y="763"/>
                    <a:pt x="1449" y="800"/>
                    <a:pt x="1393" y="818"/>
                  </a:cubicBezTo>
                  <a:lnTo>
                    <a:pt x="1115" y="1041"/>
                  </a:lnTo>
                  <a:cubicBezTo>
                    <a:pt x="1021" y="1115"/>
                    <a:pt x="947" y="1189"/>
                    <a:pt x="855" y="1264"/>
                  </a:cubicBezTo>
                  <a:cubicBezTo>
                    <a:pt x="761" y="1338"/>
                    <a:pt x="687" y="1412"/>
                    <a:pt x="613" y="1487"/>
                  </a:cubicBezTo>
                  <a:cubicBezTo>
                    <a:pt x="539" y="1543"/>
                    <a:pt x="464" y="1617"/>
                    <a:pt x="409" y="1672"/>
                  </a:cubicBezTo>
                  <a:lnTo>
                    <a:pt x="93" y="1989"/>
                  </a:lnTo>
                  <a:cubicBezTo>
                    <a:pt x="38" y="2063"/>
                    <a:pt x="1" y="2118"/>
                    <a:pt x="1" y="2118"/>
                  </a:cubicBezTo>
                  <a:cubicBezTo>
                    <a:pt x="1" y="2118"/>
                    <a:pt x="38" y="2063"/>
                    <a:pt x="112" y="1989"/>
                  </a:cubicBezTo>
                  <a:lnTo>
                    <a:pt x="409" y="1692"/>
                  </a:lnTo>
                  <a:cubicBezTo>
                    <a:pt x="484" y="1635"/>
                    <a:pt x="539" y="1561"/>
                    <a:pt x="632" y="1487"/>
                  </a:cubicBezTo>
                  <a:cubicBezTo>
                    <a:pt x="707" y="1432"/>
                    <a:pt x="781" y="1357"/>
                    <a:pt x="873" y="1283"/>
                  </a:cubicBezTo>
                  <a:cubicBezTo>
                    <a:pt x="947" y="1209"/>
                    <a:pt x="1041" y="1134"/>
                    <a:pt x="1133" y="1060"/>
                  </a:cubicBezTo>
                  <a:lnTo>
                    <a:pt x="1412" y="837"/>
                  </a:lnTo>
                  <a:cubicBezTo>
                    <a:pt x="1467" y="818"/>
                    <a:pt x="1504" y="781"/>
                    <a:pt x="1561" y="744"/>
                  </a:cubicBezTo>
                  <a:cubicBezTo>
                    <a:pt x="1616" y="707"/>
                    <a:pt x="1653" y="669"/>
                    <a:pt x="1709" y="632"/>
                  </a:cubicBezTo>
                  <a:cubicBezTo>
                    <a:pt x="1801" y="577"/>
                    <a:pt x="1895" y="521"/>
                    <a:pt x="2007" y="466"/>
                  </a:cubicBezTo>
                  <a:cubicBezTo>
                    <a:pt x="2044" y="429"/>
                    <a:pt x="2099" y="409"/>
                    <a:pt x="2136" y="372"/>
                  </a:cubicBezTo>
                  <a:cubicBezTo>
                    <a:pt x="2192" y="354"/>
                    <a:pt x="2229" y="335"/>
                    <a:pt x="2284" y="298"/>
                  </a:cubicBezTo>
                  <a:cubicBezTo>
                    <a:pt x="2378" y="261"/>
                    <a:pt x="2452" y="224"/>
                    <a:pt x="2544" y="187"/>
                  </a:cubicBezTo>
                  <a:lnTo>
                    <a:pt x="2656" y="132"/>
                  </a:lnTo>
                  <a:cubicBezTo>
                    <a:pt x="2693" y="112"/>
                    <a:pt x="2730" y="94"/>
                    <a:pt x="2767" y="94"/>
                  </a:cubicBezTo>
                  <a:cubicBezTo>
                    <a:pt x="2804" y="75"/>
                    <a:pt x="2841" y="57"/>
                    <a:pt x="2861" y="57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7634142" y="3381853"/>
              <a:ext cx="34150" cy="37417"/>
            </a:xfrm>
            <a:custGeom>
              <a:avLst/>
              <a:gdLst/>
              <a:ahLst/>
              <a:cxnLst/>
              <a:rect l="l" t="t" r="r" b="b"/>
              <a:pathLst>
                <a:path w="763" h="836" extrusionOk="0">
                  <a:moveTo>
                    <a:pt x="762" y="0"/>
                  </a:moveTo>
                  <a:lnTo>
                    <a:pt x="0" y="835"/>
                  </a:lnTo>
                  <a:cubicBezTo>
                    <a:pt x="372" y="575"/>
                    <a:pt x="762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7314215" y="3316999"/>
              <a:ext cx="369026" cy="232336"/>
            </a:xfrm>
            <a:custGeom>
              <a:avLst/>
              <a:gdLst/>
              <a:ahLst/>
              <a:cxnLst/>
              <a:rect l="l" t="t" r="r" b="b"/>
              <a:pathLst>
                <a:path w="8245" h="5191" extrusionOk="0">
                  <a:moveTo>
                    <a:pt x="4511" y="1"/>
                  </a:moveTo>
                  <a:cubicBezTo>
                    <a:pt x="4511" y="1"/>
                    <a:pt x="1708" y="1690"/>
                    <a:pt x="222" y="4420"/>
                  </a:cubicBezTo>
                  <a:cubicBezTo>
                    <a:pt x="1" y="4819"/>
                    <a:pt x="1216" y="5191"/>
                    <a:pt x="2585" y="5191"/>
                  </a:cubicBezTo>
                  <a:cubicBezTo>
                    <a:pt x="3513" y="5191"/>
                    <a:pt x="4512" y="5019"/>
                    <a:pt x="5180" y="4569"/>
                  </a:cubicBezTo>
                  <a:cubicBezTo>
                    <a:pt x="6814" y="3435"/>
                    <a:pt x="8245" y="1058"/>
                    <a:pt x="8245" y="1058"/>
                  </a:cubicBezTo>
                  <a:lnTo>
                    <a:pt x="4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7333416" y="3336066"/>
              <a:ext cx="331564" cy="201633"/>
            </a:xfrm>
            <a:custGeom>
              <a:avLst/>
              <a:gdLst/>
              <a:ahLst/>
              <a:cxnLst/>
              <a:rect l="l" t="t" r="r" b="b"/>
              <a:pathLst>
                <a:path w="7408" h="4505" extrusionOk="0">
                  <a:moveTo>
                    <a:pt x="3804" y="1"/>
                  </a:moveTo>
                  <a:cubicBezTo>
                    <a:pt x="3804" y="1"/>
                    <a:pt x="1204" y="1821"/>
                    <a:pt x="182" y="3846"/>
                  </a:cubicBezTo>
                  <a:cubicBezTo>
                    <a:pt x="0" y="4200"/>
                    <a:pt x="948" y="4505"/>
                    <a:pt x="2075" y="4505"/>
                  </a:cubicBezTo>
                  <a:cubicBezTo>
                    <a:pt x="2896" y="4505"/>
                    <a:pt x="3812" y="4343"/>
                    <a:pt x="4454" y="3920"/>
                  </a:cubicBezTo>
                  <a:cubicBezTo>
                    <a:pt x="6256" y="2732"/>
                    <a:pt x="7407" y="855"/>
                    <a:pt x="7407" y="855"/>
                  </a:cubicBez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7491186" y="3020749"/>
              <a:ext cx="571106" cy="369428"/>
            </a:xfrm>
            <a:custGeom>
              <a:avLst/>
              <a:gdLst/>
              <a:ahLst/>
              <a:cxnLst/>
              <a:rect l="l" t="t" r="r" b="b"/>
              <a:pathLst>
                <a:path w="12760" h="8254" extrusionOk="0">
                  <a:moveTo>
                    <a:pt x="9003" y="0"/>
                  </a:moveTo>
                  <a:cubicBezTo>
                    <a:pt x="8245" y="0"/>
                    <a:pt x="7240" y="142"/>
                    <a:pt x="5943" y="583"/>
                  </a:cubicBezTo>
                  <a:cubicBezTo>
                    <a:pt x="1616" y="2069"/>
                    <a:pt x="0" y="7102"/>
                    <a:pt x="0" y="7102"/>
                  </a:cubicBezTo>
                  <a:lnTo>
                    <a:pt x="4754" y="8254"/>
                  </a:lnTo>
                  <a:lnTo>
                    <a:pt x="5831" y="7157"/>
                  </a:lnTo>
                  <a:cubicBezTo>
                    <a:pt x="5831" y="7157"/>
                    <a:pt x="5971" y="7160"/>
                    <a:pt x="6181" y="7160"/>
                  </a:cubicBezTo>
                  <a:cubicBezTo>
                    <a:pt x="6758" y="7160"/>
                    <a:pt x="7866" y="7140"/>
                    <a:pt x="8097" y="6991"/>
                  </a:cubicBezTo>
                  <a:cubicBezTo>
                    <a:pt x="8097" y="6991"/>
                    <a:pt x="8556" y="7043"/>
                    <a:pt x="9102" y="7043"/>
                  </a:cubicBezTo>
                  <a:cubicBezTo>
                    <a:pt x="9734" y="7043"/>
                    <a:pt x="10483" y="6973"/>
                    <a:pt x="10771" y="6675"/>
                  </a:cubicBezTo>
                  <a:cubicBezTo>
                    <a:pt x="10771" y="6675"/>
                    <a:pt x="12276" y="4465"/>
                    <a:pt x="12220" y="3982"/>
                  </a:cubicBezTo>
                  <a:cubicBezTo>
                    <a:pt x="12165" y="3517"/>
                    <a:pt x="12183" y="3295"/>
                    <a:pt x="12183" y="3295"/>
                  </a:cubicBezTo>
                  <a:lnTo>
                    <a:pt x="12759" y="2608"/>
                  </a:lnTo>
                  <a:lnTo>
                    <a:pt x="11793" y="175"/>
                  </a:lnTo>
                  <a:lnTo>
                    <a:pt x="10939" y="472"/>
                  </a:lnTo>
                  <a:cubicBezTo>
                    <a:pt x="10939" y="472"/>
                    <a:pt x="10382" y="0"/>
                    <a:pt x="9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7502823" y="3036638"/>
              <a:ext cx="554456" cy="342708"/>
            </a:xfrm>
            <a:custGeom>
              <a:avLst/>
              <a:gdLst/>
              <a:ahLst/>
              <a:cxnLst/>
              <a:rect l="l" t="t" r="r" b="b"/>
              <a:pathLst>
                <a:path w="12388" h="7657" extrusionOk="0">
                  <a:moveTo>
                    <a:pt x="8909" y="0"/>
                  </a:moveTo>
                  <a:cubicBezTo>
                    <a:pt x="8234" y="0"/>
                    <a:pt x="7253" y="140"/>
                    <a:pt x="5831" y="562"/>
                  </a:cubicBezTo>
                  <a:cubicBezTo>
                    <a:pt x="1634" y="1808"/>
                    <a:pt x="0" y="6728"/>
                    <a:pt x="0" y="6728"/>
                  </a:cubicBezTo>
                  <a:lnTo>
                    <a:pt x="4346" y="7657"/>
                  </a:lnTo>
                  <a:lnTo>
                    <a:pt x="5646" y="6525"/>
                  </a:lnTo>
                  <a:cubicBezTo>
                    <a:pt x="5646" y="6525"/>
                    <a:pt x="7522" y="6468"/>
                    <a:pt x="7819" y="6282"/>
                  </a:cubicBezTo>
                  <a:cubicBezTo>
                    <a:pt x="7819" y="6282"/>
                    <a:pt x="8367" y="6364"/>
                    <a:pt x="8959" y="6364"/>
                  </a:cubicBezTo>
                  <a:cubicBezTo>
                    <a:pt x="9496" y="6364"/>
                    <a:pt x="10069" y="6297"/>
                    <a:pt x="10308" y="6042"/>
                  </a:cubicBezTo>
                  <a:cubicBezTo>
                    <a:pt x="10308" y="6042"/>
                    <a:pt x="11626" y="4128"/>
                    <a:pt x="11571" y="3682"/>
                  </a:cubicBezTo>
                  <a:cubicBezTo>
                    <a:pt x="11514" y="3219"/>
                    <a:pt x="11514" y="2865"/>
                    <a:pt x="11514" y="2865"/>
                  </a:cubicBezTo>
                  <a:lnTo>
                    <a:pt x="12388" y="1974"/>
                  </a:lnTo>
                  <a:lnTo>
                    <a:pt x="11663" y="136"/>
                  </a:lnTo>
                  <a:lnTo>
                    <a:pt x="10382" y="525"/>
                  </a:lnTo>
                  <a:cubicBezTo>
                    <a:pt x="10382" y="525"/>
                    <a:pt x="10220" y="0"/>
                    <a:pt x="8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7318288" y="3075756"/>
              <a:ext cx="532883" cy="312676"/>
            </a:xfrm>
            <a:custGeom>
              <a:avLst/>
              <a:gdLst/>
              <a:ahLst/>
              <a:cxnLst/>
              <a:rect l="l" t="t" r="r" b="b"/>
              <a:pathLst>
                <a:path w="11906" h="6986" extrusionOk="0">
                  <a:moveTo>
                    <a:pt x="10025" y="0"/>
                  </a:moveTo>
                  <a:cubicBezTo>
                    <a:pt x="9076" y="0"/>
                    <a:pt x="7332" y="311"/>
                    <a:pt x="4160" y="1565"/>
                  </a:cubicBezTo>
                  <a:cubicBezTo>
                    <a:pt x="4160" y="1565"/>
                    <a:pt x="2174" y="1751"/>
                    <a:pt x="1969" y="2251"/>
                  </a:cubicBezTo>
                  <a:cubicBezTo>
                    <a:pt x="1783" y="2734"/>
                    <a:pt x="0" y="5408"/>
                    <a:pt x="3288" y="5911"/>
                  </a:cubicBezTo>
                  <a:cubicBezTo>
                    <a:pt x="3288" y="5911"/>
                    <a:pt x="4068" y="6597"/>
                    <a:pt x="4551" y="6597"/>
                  </a:cubicBezTo>
                  <a:cubicBezTo>
                    <a:pt x="4551" y="6597"/>
                    <a:pt x="5052" y="6986"/>
                    <a:pt x="5730" y="6986"/>
                  </a:cubicBezTo>
                  <a:cubicBezTo>
                    <a:pt x="6046" y="6986"/>
                    <a:pt x="6400" y="6901"/>
                    <a:pt x="6760" y="6653"/>
                  </a:cubicBezTo>
                  <a:cubicBezTo>
                    <a:pt x="8394" y="5483"/>
                    <a:pt x="7002" y="3719"/>
                    <a:pt x="7002" y="3719"/>
                  </a:cubicBezTo>
                  <a:lnTo>
                    <a:pt x="7002" y="3719"/>
                  </a:lnTo>
                  <a:cubicBezTo>
                    <a:pt x="7002" y="3719"/>
                    <a:pt x="8093" y="4237"/>
                    <a:pt x="8874" y="4237"/>
                  </a:cubicBezTo>
                  <a:cubicBezTo>
                    <a:pt x="9107" y="4237"/>
                    <a:pt x="9313" y="4191"/>
                    <a:pt x="9454" y="4071"/>
                  </a:cubicBezTo>
                  <a:cubicBezTo>
                    <a:pt x="9455" y="4070"/>
                    <a:pt x="9461" y="4070"/>
                    <a:pt x="9469" y="4070"/>
                  </a:cubicBezTo>
                  <a:cubicBezTo>
                    <a:pt x="9493" y="4070"/>
                    <a:pt x="9542" y="4072"/>
                    <a:pt x="9611" y="4072"/>
                  </a:cubicBezTo>
                  <a:cubicBezTo>
                    <a:pt x="10087" y="4072"/>
                    <a:pt x="11502" y="3968"/>
                    <a:pt x="11905" y="2308"/>
                  </a:cubicBezTo>
                  <a:lnTo>
                    <a:pt x="11125" y="302"/>
                  </a:lnTo>
                  <a:cubicBezTo>
                    <a:pt x="11125" y="302"/>
                    <a:pt x="10960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7351543" y="3079963"/>
              <a:ext cx="506252" cy="291058"/>
            </a:xfrm>
            <a:custGeom>
              <a:avLst/>
              <a:gdLst/>
              <a:ahLst/>
              <a:cxnLst/>
              <a:rect l="l" t="t" r="r" b="b"/>
              <a:pathLst>
                <a:path w="11311" h="6503" extrusionOk="0">
                  <a:moveTo>
                    <a:pt x="9737" y="0"/>
                  </a:moveTo>
                  <a:cubicBezTo>
                    <a:pt x="8848" y="0"/>
                    <a:pt x="7055" y="322"/>
                    <a:pt x="3511" y="1805"/>
                  </a:cubicBezTo>
                  <a:cubicBezTo>
                    <a:pt x="3511" y="1805"/>
                    <a:pt x="1579" y="1991"/>
                    <a:pt x="1394" y="2474"/>
                  </a:cubicBezTo>
                  <a:cubicBezTo>
                    <a:pt x="1208" y="2957"/>
                    <a:pt x="0" y="5017"/>
                    <a:pt x="2657" y="5557"/>
                  </a:cubicBezTo>
                  <a:cubicBezTo>
                    <a:pt x="2657" y="5557"/>
                    <a:pt x="3491" y="6503"/>
                    <a:pt x="3937" y="6503"/>
                  </a:cubicBezTo>
                  <a:cubicBezTo>
                    <a:pt x="3937" y="6503"/>
                    <a:pt x="3417" y="5148"/>
                    <a:pt x="4420" y="4294"/>
                  </a:cubicBezTo>
                  <a:cubicBezTo>
                    <a:pt x="4943" y="3847"/>
                    <a:pt x="5545" y="3777"/>
                    <a:pt x="5871" y="3777"/>
                  </a:cubicBezTo>
                  <a:cubicBezTo>
                    <a:pt x="6019" y="3777"/>
                    <a:pt x="6111" y="3792"/>
                    <a:pt x="6111" y="3792"/>
                  </a:cubicBezTo>
                  <a:cubicBezTo>
                    <a:pt x="6111" y="3792"/>
                    <a:pt x="6645" y="3901"/>
                    <a:pt x="7214" y="3901"/>
                  </a:cubicBezTo>
                  <a:cubicBezTo>
                    <a:pt x="7640" y="3901"/>
                    <a:pt x="8085" y="3840"/>
                    <a:pt x="8339" y="3625"/>
                  </a:cubicBezTo>
                  <a:cubicBezTo>
                    <a:pt x="8340" y="3624"/>
                    <a:pt x="8347" y="3624"/>
                    <a:pt x="8358" y="3624"/>
                  </a:cubicBezTo>
                  <a:cubicBezTo>
                    <a:pt x="8387" y="3624"/>
                    <a:pt x="8447" y="3626"/>
                    <a:pt x="8531" y="3626"/>
                  </a:cubicBezTo>
                  <a:cubicBezTo>
                    <a:pt x="9126" y="3626"/>
                    <a:pt x="10923" y="3525"/>
                    <a:pt x="11311" y="1897"/>
                  </a:cubicBezTo>
                  <a:lnTo>
                    <a:pt x="10568" y="189"/>
                  </a:lnTo>
                  <a:cubicBezTo>
                    <a:pt x="10568" y="189"/>
                    <a:pt x="10417" y="0"/>
                    <a:pt x="9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7604199" y="3234690"/>
              <a:ext cx="143000" cy="121606"/>
            </a:xfrm>
            <a:custGeom>
              <a:avLst/>
              <a:gdLst/>
              <a:ahLst/>
              <a:cxnLst/>
              <a:rect l="l" t="t" r="r" b="b"/>
              <a:pathLst>
                <a:path w="3195" h="2717" extrusionOk="0">
                  <a:moveTo>
                    <a:pt x="1" y="0"/>
                  </a:moveTo>
                  <a:lnTo>
                    <a:pt x="1283" y="1877"/>
                  </a:lnTo>
                  <a:cubicBezTo>
                    <a:pt x="1300" y="1983"/>
                    <a:pt x="1691" y="2717"/>
                    <a:pt x="2407" y="2717"/>
                  </a:cubicBezTo>
                  <a:cubicBezTo>
                    <a:pt x="2440" y="2717"/>
                    <a:pt x="2474" y="2715"/>
                    <a:pt x="2509" y="2712"/>
                  </a:cubicBezTo>
                  <a:cubicBezTo>
                    <a:pt x="2786" y="2675"/>
                    <a:pt x="3177" y="2340"/>
                    <a:pt x="3195" y="2192"/>
                  </a:cubicBezTo>
                  <a:cubicBezTo>
                    <a:pt x="3195" y="1988"/>
                    <a:pt x="2880" y="1877"/>
                    <a:pt x="2731" y="1802"/>
                  </a:cubicBezTo>
                  <a:cubicBezTo>
                    <a:pt x="2675" y="1765"/>
                    <a:pt x="2434" y="1022"/>
                    <a:pt x="2434" y="911"/>
                  </a:cubicBezTo>
                  <a:cubicBezTo>
                    <a:pt x="2452" y="800"/>
                    <a:pt x="2546" y="354"/>
                    <a:pt x="2434" y="354"/>
                  </a:cubicBezTo>
                  <a:cubicBezTo>
                    <a:pt x="2341" y="35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621699" y="3244671"/>
              <a:ext cx="114624" cy="101241"/>
            </a:xfrm>
            <a:custGeom>
              <a:avLst/>
              <a:gdLst/>
              <a:ahLst/>
              <a:cxnLst/>
              <a:rect l="l" t="t" r="r" b="b"/>
              <a:pathLst>
                <a:path w="2561" h="2262" extrusionOk="0">
                  <a:moveTo>
                    <a:pt x="0" y="0"/>
                  </a:moveTo>
                  <a:lnTo>
                    <a:pt x="1078" y="1505"/>
                  </a:lnTo>
                  <a:cubicBezTo>
                    <a:pt x="1078" y="1597"/>
                    <a:pt x="1449" y="2117"/>
                    <a:pt x="1950" y="2248"/>
                  </a:cubicBezTo>
                  <a:cubicBezTo>
                    <a:pt x="1983" y="2258"/>
                    <a:pt x="2018" y="2262"/>
                    <a:pt x="2054" y="2262"/>
                  </a:cubicBezTo>
                  <a:cubicBezTo>
                    <a:pt x="2295" y="2262"/>
                    <a:pt x="2561" y="2066"/>
                    <a:pt x="2544" y="1969"/>
                  </a:cubicBezTo>
                  <a:cubicBezTo>
                    <a:pt x="2507" y="1857"/>
                    <a:pt x="2433" y="1839"/>
                    <a:pt x="2303" y="1783"/>
                  </a:cubicBezTo>
                  <a:cubicBezTo>
                    <a:pt x="2155" y="1728"/>
                    <a:pt x="1875" y="799"/>
                    <a:pt x="1858" y="725"/>
                  </a:cubicBezTo>
                  <a:cubicBezTo>
                    <a:pt x="1858" y="632"/>
                    <a:pt x="1913" y="334"/>
                    <a:pt x="1820" y="334"/>
                  </a:cubicBezTo>
                  <a:cubicBezTo>
                    <a:pt x="1727" y="33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7647435" y="3199779"/>
              <a:ext cx="82354" cy="44937"/>
            </a:xfrm>
            <a:custGeom>
              <a:avLst/>
              <a:gdLst/>
              <a:ahLst/>
              <a:cxnLst/>
              <a:rect l="l" t="t" r="r" b="b"/>
              <a:pathLst>
                <a:path w="1840" h="1004" extrusionOk="0">
                  <a:moveTo>
                    <a:pt x="0" y="0"/>
                  </a:moveTo>
                  <a:lnTo>
                    <a:pt x="0" y="0"/>
                  </a:lnTo>
                  <a:cubicBezTo>
                    <a:pt x="614" y="762"/>
                    <a:pt x="1840" y="1003"/>
                    <a:pt x="1840" y="1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7662384" y="2494133"/>
              <a:ext cx="369965" cy="780705"/>
            </a:xfrm>
            <a:custGeom>
              <a:avLst/>
              <a:gdLst/>
              <a:ahLst/>
              <a:cxnLst/>
              <a:rect l="l" t="t" r="r" b="b"/>
              <a:pathLst>
                <a:path w="8266" h="17443" extrusionOk="0">
                  <a:moveTo>
                    <a:pt x="7726" y="0"/>
                  </a:moveTo>
                  <a:lnTo>
                    <a:pt x="7541" y="557"/>
                  </a:lnTo>
                  <a:cubicBezTo>
                    <a:pt x="7077" y="2024"/>
                    <a:pt x="6389" y="3603"/>
                    <a:pt x="5666" y="5255"/>
                  </a:cubicBezTo>
                  <a:cubicBezTo>
                    <a:pt x="5572" y="5478"/>
                    <a:pt x="5461" y="5701"/>
                    <a:pt x="5368" y="5943"/>
                  </a:cubicBezTo>
                  <a:cubicBezTo>
                    <a:pt x="3046" y="11235"/>
                    <a:pt x="335" y="16231"/>
                    <a:pt x="57" y="16677"/>
                  </a:cubicBezTo>
                  <a:cubicBezTo>
                    <a:pt x="20" y="16751"/>
                    <a:pt x="1" y="16826"/>
                    <a:pt x="1" y="16918"/>
                  </a:cubicBezTo>
                  <a:cubicBezTo>
                    <a:pt x="20" y="17066"/>
                    <a:pt x="131" y="17197"/>
                    <a:pt x="354" y="17326"/>
                  </a:cubicBezTo>
                  <a:cubicBezTo>
                    <a:pt x="477" y="17404"/>
                    <a:pt x="587" y="17443"/>
                    <a:pt x="685" y="17443"/>
                  </a:cubicBezTo>
                  <a:cubicBezTo>
                    <a:pt x="705" y="17443"/>
                    <a:pt x="724" y="17441"/>
                    <a:pt x="744" y="17438"/>
                  </a:cubicBezTo>
                  <a:cubicBezTo>
                    <a:pt x="892" y="17420"/>
                    <a:pt x="966" y="17326"/>
                    <a:pt x="986" y="17289"/>
                  </a:cubicBezTo>
                  <a:lnTo>
                    <a:pt x="1023" y="17271"/>
                  </a:lnTo>
                  <a:lnTo>
                    <a:pt x="1023" y="17234"/>
                  </a:lnTo>
                  <a:cubicBezTo>
                    <a:pt x="3715" y="12089"/>
                    <a:pt x="5294" y="8524"/>
                    <a:pt x="6352" y="5998"/>
                  </a:cubicBezTo>
                  <a:cubicBezTo>
                    <a:pt x="7560" y="3120"/>
                    <a:pt x="8043" y="1746"/>
                    <a:pt x="8098" y="1541"/>
                  </a:cubicBezTo>
                  <a:cubicBezTo>
                    <a:pt x="8266" y="947"/>
                    <a:pt x="7986" y="446"/>
                    <a:pt x="7968" y="427"/>
                  </a:cubicBezTo>
                  <a:lnTo>
                    <a:pt x="7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7531915" y="3236346"/>
              <a:ext cx="179612" cy="253596"/>
            </a:xfrm>
            <a:custGeom>
              <a:avLst/>
              <a:gdLst/>
              <a:ahLst/>
              <a:cxnLst/>
              <a:rect l="l" t="t" r="r" b="b"/>
              <a:pathLst>
                <a:path w="4013" h="5666" extrusionOk="0">
                  <a:moveTo>
                    <a:pt x="2935" y="0"/>
                  </a:moveTo>
                  <a:lnTo>
                    <a:pt x="2824" y="205"/>
                  </a:lnTo>
                  <a:cubicBezTo>
                    <a:pt x="1207" y="3065"/>
                    <a:pt x="167" y="4792"/>
                    <a:pt x="130" y="4848"/>
                  </a:cubicBezTo>
                  <a:cubicBezTo>
                    <a:pt x="56" y="4940"/>
                    <a:pt x="1" y="5108"/>
                    <a:pt x="93" y="5294"/>
                  </a:cubicBezTo>
                  <a:cubicBezTo>
                    <a:pt x="130" y="5349"/>
                    <a:pt x="186" y="5460"/>
                    <a:pt x="613" y="5628"/>
                  </a:cubicBezTo>
                  <a:cubicBezTo>
                    <a:pt x="687" y="5665"/>
                    <a:pt x="761" y="5665"/>
                    <a:pt x="818" y="5665"/>
                  </a:cubicBezTo>
                  <a:cubicBezTo>
                    <a:pt x="1041" y="5646"/>
                    <a:pt x="1152" y="5497"/>
                    <a:pt x="1189" y="5442"/>
                  </a:cubicBezTo>
                  <a:cubicBezTo>
                    <a:pt x="1226" y="5368"/>
                    <a:pt x="2247" y="3715"/>
                    <a:pt x="3901" y="855"/>
                  </a:cubicBezTo>
                  <a:lnTo>
                    <a:pt x="4012" y="669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7543552" y="3250490"/>
              <a:ext cx="153787" cy="229606"/>
            </a:xfrm>
            <a:custGeom>
              <a:avLst/>
              <a:gdLst/>
              <a:ahLst/>
              <a:cxnLst/>
              <a:rect l="l" t="t" r="r" b="b"/>
              <a:pathLst>
                <a:path w="3436" h="5130" extrusionOk="0">
                  <a:moveTo>
                    <a:pt x="2767" y="1"/>
                  </a:moveTo>
                  <a:cubicBezTo>
                    <a:pt x="1170" y="2824"/>
                    <a:pt x="112" y="4587"/>
                    <a:pt x="56" y="4661"/>
                  </a:cubicBezTo>
                  <a:cubicBezTo>
                    <a:pt x="1" y="4736"/>
                    <a:pt x="1" y="4810"/>
                    <a:pt x="38" y="4884"/>
                  </a:cubicBezTo>
                  <a:cubicBezTo>
                    <a:pt x="75" y="4941"/>
                    <a:pt x="261" y="5033"/>
                    <a:pt x="446" y="5107"/>
                  </a:cubicBezTo>
                  <a:cubicBezTo>
                    <a:pt x="482" y="5123"/>
                    <a:pt x="514" y="5130"/>
                    <a:pt x="543" y="5130"/>
                  </a:cubicBezTo>
                  <a:cubicBezTo>
                    <a:pt x="650" y="5130"/>
                    <a:pt x="714" y="5040"/>
                    <a:pt x="744" y="4996"/>
                  </a:cubicBezTo>
                  <a:cubicBezTo>
                    <a:pt x="781" y="4921"/>
                    <a:pt x="1821" y="3232"/>
                    <a:pt x="3436" y="427"/>
                  </a:cubicBezTo>
                  <a:lnTo>
                    <a:pt x="2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7672364" y="2521524"/>
              <a:ext cx="348348" cy="741139"/>
            </a:xfrm>
            <a:custGeom>
              <a:avLst/>
              <a:gdLst/>
              <a:ahLst/>
              <a:cxnLst/>
              <a:rect l="l" t="t" r="r" b="b"/>
              <a:pathLst>
                <a:path w="7783" h="16559" extrusionOk="0">
                  <a:moveTo>
                    <a:pt x="7540" y="0"/>
                  </a:moveTo>
                  <a:cubicBezTo>
                    <a:pt x="7003" y="1691"/>
                    <a:pt x="6166" y="3548"/>
                    <a:pt x="5349" y="5405"/>
                  </a:cubicBezTo>
                  <a:cubicBezTo>
                    <a:pt x="3083" y="10605"/>
                    <a:pt x="354" y="15674"/>
                    <a:pt x="20" y="16194"/>
                  </a:cubicBezTo>
                  <a:cubicBezTo>
                    <a:pt x="1" y="16231"/>
                    <a:pt x="20" y="16325"/>
                    <a:pt x="261" y="16474"/>
                  </a:cubicBezTo>
                  <a:cubicBezTo>
                    <a:pt x="362" y="16539"/>
                    <a:pt x="439" y="16559"/>
                    <a:pt x="494" y="16559"/>
                  </a:cubicBezTo>
                  <a:cubicBezTo>
                    <a:pt x="579" y="16559"/>
                    <a:pt x="614" y="16511"/>
                    <a:pt x="614" y="16511"/>
                  </a:cubicBezTo>
                  <a:cubicBezTo>
                    <a:pt x="3306" y="11366"/>
                    <a:pt x="4848" y="7874"/>
                    <a:pt x="5925" y="5294"/>
                  </a:cubicBezTo>
                  <a:cubicBezTo>
                    <a:pt x="7095" y="2508"/>
                    <a:pt x="7578" y="1097"/>
                    <a:pt x="7652" y="874"/>
                  </a:cubicBezTo>
                  <a:cubicBezTo>
                    <a:pt x="7783" y="409"/>
                    <a:pt x="7540" y="0"/>
                    <a:pt x="7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7729744" y="2580559"/>
              <a:ext cx="268500" cy="590978"/>
            </a:xfrm>
            <a:custGeom>
              <a:avLst/>
              <a:gdLst/>
              <a:ahLst/>
              <a:cxnLst/>
              <a:rect l="l" t="t" r="r" b="b"/>
              <a:pathLst>
                <a:path w="5999" h="13204" extrusionOk="0">
                  <a:moveTo>
                    <a:pt x="5998" y="1"/>
                  </a:moveTo>
                  <a:cubicBezTo>
                    <a:pt x="5961" y="112"/>
                    <a:pt x="5906" y="224"/>
                    <a:pt x="5869" y="353"/>
                  </a:cubicBezTo>
                  <a:cubicBezTo>
                    <a:pt x="5924" y="224"/>
                    <a:pt x="5961" y="112"/>
                    <a:pt x="5998" y="1"/>
                  </a:cubicBezTo>
                  <a:close/>
                  <a:moveTo>
                    <a:pt x="5869" y="353"/>
                  </a:moveTo>
                  <a:cubicBezTo>
                    <a:pt x="5813" y="484"/>
                    <a:pt x="5758" y="632"/>
                    <a:pt x="5701" y="781"/>
                  </a:cubicBezTo>
                  <a:cubicBezTo>
                    <a:pt x="5776" y="632"/>
                    <a:pt x="5813" y="484"/>
                    <a:pt x="5869" y="353"/>
                  </a:cubicBezTo>
                  <a:close/>
                  <a:moveTo>
                    <a:pt x="5627" y="1003"/>
                  </a:moveTo>
                  <a:lnTo>
                    <a:pt x="5627" y="1003"/>
                  </a:lnTo>
                  <a:cubicBezTo>
                    <a:pt x="5590" y="1078"/>
                    <a:pt x="5553" y="1170"/>
                    <a:pt x="5516" y="1244"/>
                  </a:cubicBezTo>
                  <a:cubicBezTo>
                    <a:pt x="5498" y="1338"/>
                    <a:pt x="5461" y="1412"/>
                    <a:pt x="5423" y="1504"/>
                  </a:cubicBezTo>
                  <a:cubicBezTo>
                    <a:pt x="5461" y="1412"/>
                    <a:pt x="5498" y="1338"/>
                    <a:pt x="5535" y="1244"/>
                  </a:cubicBezTo>
                  <a:cubicBezTo>
                    <a:pt x="5553" y="1170"/>
                    <a:pt x="5590" y="1096"/>
                    <a:pt x="5627" y="1003"/>
                  </a:cubicBezTo>
                  <a:close/>
                  <a:moveTo>
                    <a:pt x="4825" y="2963"/>
                  </a:moveTo>
                  <a:cubicBezTo>
                    <a:pt x="4658" y="3369"/>
                    <a:pt x="4474" y="3811"/>
                    <a:pt x="4272" y="4253"/>
                  </a:cubicBezTo>
                  <a:cubicBezTo>
                    <a:pt x="4178" y="4475"/>
                    <a:pt x="4086" y="4698"/>
                    <a:pt x="3975" y="4941"/>
                  </a:cubicBezTo>
                  <a:cubicBezTo>
                    <a:pt x="3881" y="5163"/>
                    <a:pt x="3770" y="5404"/>
                    <a:pt x="3678" y="5646"/>
                  </a:cubicBezTo>
                  <a:cubicBezTo>
                    <a:pt x="3789" y="5404"/>
                    <a:pt x="3881" y="5181"/>
                    <a:pt x="3993" y="4941"/>
                  </a:cubicBezTo>
                  <a:cubicBezTo>
                    <a:pt x="4086" y="4718"/>
                    <a:pt x="4178" y="4475"/>
                    <a:pt x="4290" y="4253"/>
                  </a:cubicBezTo>
                  <a:cubicBezTo>
                    <a:pt x="4474" y="3811"/>
                    <a:pt x="4658" y="3369"/>
                    <a:pt x="4825" y="2963"/>
                  </a:cubicBezTo>
                  <a:close/>
                  <a:moveTo>
                    <a:pt x="3678" y="5646"/>
                  </a:moveTo>
                  <a:lnTo>
                    <a:pt x="3678" y="5646"/>
                  </a:lnTo>
                  <a:cubicBezTo>
                    <a:pt x="3566" y="5869"/>
                    <a:pt x="3455" y="6110"/>
                    <a:pt x="3343" y="6352"/>
                  </a:cubicBezTo>
                  <a:cubicBezTo>
                    <a:pt x="3264" y="6556"/>
                    <a:pt x="3172" y="6762"/>
                    <a:pt x="3077" y="6966"/>
                  </a:cubicBezTo>
                  <a:lnTo>
                    <a:pt x="3077" y="6966"/>
                  </a:lnTo>
                  <a:lnTo>
                    <a:pt x="3361" y="6352"/>
                  </a:lnTo>
                  <a:cubicBezTo>
                    <a:pt x="3473" y="6110"/>
                    <a:pt x="3566" y="5887"/>
                    <a:pt x="3678" y="5646"/>
                  </a:cubicBezTo>
                  <a:close/>
                  <a:moveTo>
                    <a:pt x="3077" y="6966"/>
                  </a:moveTo>
                  <a:lnTo>
                    <a:pt x="3027" y="7075"/>
                  </a:lnTo>
                  <a:cubicBezTo>
                    <a:pt x="3044" y="7039"/>
                    <a:pt x="3061" y="7003"/>
                    <a:pt x="3077" y="6966"/>
                  </a:cubicBezTo>
                  <a:close/>
                  <a:moveTo>
                    <a:pt x="3027" y="7075"/>
                  </a:moveTo>
                  <a:cubicBezTo>
                    <a:pt x="2916" y="7298"/>
                    <a:pt x="2804" y="7540"/>
                    <a:pt x="2693" y="7781"/>
                  </a:cubicBezTo>
                  <a:cubicBezTo>
                    <a:pt x="2581" y="8023"/>
                    <a:pt x="2470" y="8246"/>
                    <a:pt x="2378" y="8487"/>
                  </a:cubicBezTo>
                  <a:cubicBezTo>
                    <a:pt x="2489" y="8264"/>
                    <a:pt x="2601" y="8023"/>
                    <a:pt x="2712" y="7781"/>
                  </a:cubicBezTo>
                  <a:cubicBezTo>
                    <a:pt x="2824" y="7540"/>
                    <a:pt x="2935" y="7318"/>
                    <a:pt x="3027" y="7075"/>
                  </a:cubicBezTo>
                  <a:close/>
                  <a:moveTo>
                    <a:pt x="2041" y="9181"/>
                  </a:moveTo>
                  <a:lnTo>
                    <a:pt x="2041" y="9181"/>
                  </a:lnTo>
                  <a:cubicBezTo>
                    <a:pt x="1930" y="9419"/>
                    <a:pt x="1820" y="9640"/>
                    <a:pt x="1709" y="9861"/>
                  </a:cubicBezTo>
                  <a:cubicBezTo>
                    <a:pt x="1616" y="10066"/>
                    <a:pt x="1504" y="10289"/>
                    <a:pt x="1393" y="10512"/>
                  </a:cubicBezTo>
                  <a:cubicBezTo>
                    <a:pt x="1301" y="10715"/>
                    <a:pt x="1189" y="10920"/>
                    <a:pt x="1096" y="11124"/>
                  </a:cubicBezTo>
                  <a:cubicBezTo>
                    <a:pt x="1189" y="10920"/>
                    <a:pt x="1301" y="10715"/>
                    <a:pt x="1412" y="10512"/>
                  </a:cubicBezTo>
                  <a:cubicBezTo>
                    <a:pt x="1504" y="10289"/>
                    <a:pt x="1616" y="10084"/>
                    <a:pt x="1727" y="9861"/>
                  </a:cubicBezTo>
                  <a:cubicBezTo>
                    <a:pt x="1820" y="9640"/>
                    <a:pt x="1930" y="9419"/>
                    <a:pt x="2041" y="9181"/>
                  </a:cubicBezTo>
                  <a:close/>
                  <a:moveTo>
                    <a:pt x="945" y="11424"/>
                  </a:moveTo>
                  <a:cubicBezTo>
                    <a:pt x="891" y="11517"/>
                    <a:pt x="835" y="11608"/>
                    <a:pt x="799" y="11700"/>
                  </a:cubicBezTo>
                  <a:cubicBezTo>
                    <a:pt x="688" y="11903"/>
                    <a:pt x="596" y="12069"/>
                    <a:pt x="503" y="12254"/>
                  </a:cubicBezTo>
                  <a:lnTo>
                    <a:pt x="503" y="12254"/>
                  </a:lnTo>
                  <a:cubicBezTo>
                    <a:pt x="596" y="12069"/>
                    <a:pt x="688" y="11903"/>
                    <a:pt x="799" y="11718"/>
                  </a:cubicBezTo>
                  <a:cubicBezTo>
                    <a:pt x="835" y="11608"/>
                    <a:pt x="891" y="11517"/>
                    <a:pt x="945" y="11424"/>
                  </a:cubicBezTo>
                  <a:close/>
                  <a:moveTo>
                    <a:pt x="501" y="12257"/>
                  </a:moveTo>
                  <a:cubicBezTo>
                    <a:pt x="409" y="12424"/>
                    <a:pt x="335" y="12592"/>
                    <a:pt x="241" y="12758"/>
                  </a:cubicBezTo>
                  <a:cubicBezTo>
                    <a:pt x="335" y="12592"/>
                    <a:pt x="427" y="12424"/>
                    <a:pt x="501" y="12257"/>
                  </a:cubicBezTo>
                  <a:close/>
                  <a:moveTo>
                    <a:pt x="241" y="12758"/>
                  </a:moveTo>
                  <a:lnTo>
                    <a:pt x="241" y="12758"/>
                  </a:lnTo>
                  <a:cubicBezTo>
                    <a:pt x="149" y="12907"/>
                    <a:pt x="75" y="13055"/>
                    <a:pt x="1" y="13204"/>
                  </a:cubicBezTo>
                  <a:cubicBezTo>
                    <a:pt x="75" y="13055"/>
                    <a:pt x="167" y="12907"/>
                    <a:pt x="241" y="127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7660728" y="3220592"/>
              <a:ext cx="59886" cy="50263"/>
            </a:xfrm>
            <a:custGeom>
              <a:avLst/>
              <a:gdLst/>
              <a:ahLst/>
              <a:cxnLst/>
              <a:rect l="l" t="t" r="r" b="b"/>
              <a:pathLst>
                <a:path w="1338" h="1123" extrusionOk="0">
                  <a:moveTo>
                    <a:pt x="391" y="0"/>
                  </a:moveTo>
                  <a:lnTo>
                    <a:pt x="298" y="130"/>
                  </a:lnTo>
                  <a:cubicBezTo>
                    <a:pt x="206" y="278"/>
                    <a:pt x="94" y="464"/>
                    <a:pt x="57" y="538"/>
                  </a:cubicBezTo>
                  <a:cubicBezTo>
                    <a:pt x="1" y="612"/>
                    <a:pt x="335" y="872"/>
                    <a:pt x="446" y="947"/>
                  </a:cubicBezTo>
                  <a:cubicBezTo>
                    <a:pt x="564" y="1005"/>
                    <a:pt x="821" y="1123"/>
                    <a:pt x="951" y="1123"/>
                  </a:cubicBezTo>
                  <a:cubicBezTo>
                    <a:pt x="985" y="1123"/>
                    <a:pt x="1011" y="1115"/>
                    <a:pt x="1023" y="1095"/>
                  </a:cubicBezTo>
                  <a:cubicBezTo>
                    <a:pt x="1078" y="1003"/>
                    <a:pt x="1338" y="501"/>
                    <a:pt x="1338" y="501"/>
                  </a:cubicBezTo>
                  <a:lnTo>
                    <a:pt x="1226" y="390"/>
                  </a:lnTo>
                  <a:cubicBezTo>
                    <a:pt x="1152" y="315"/>
                    <a:pt x="986" y="167"/>
                    <a:pt x="781" y="92"/>
                  </a:cubicBezTo>
                  <a:lnTo>
                    <a:pt x="706" y="75"/>
                  </a:lnTo>
                  <a:cubicBezTo>
                    <a:pt x="632" y="55"/>
                    <a:pt x="577" y="37"/>
                    <a:pt x="521" y="18"/>
                  </a:cubicBezTo>
                  <a:lnTo>
                    <a:pt x="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7670708" y="3231333"/>
              <a:ext cx="37462" cy="33792"/>
            </a:xfrm>
            <a:custGeom>
              <a:avLst/>
              <a:gdLst/>
              <a:ahLst/>
              <a:cxnLst/>
              <a:rect l="l" t="t" r="r" b="b"/>
              <a:pathLst>
                <a:path w="837" h="755" extrusionOk="0">
                  <a:moveTo>
                    <a:pt x="260" y="1"/>
                  </a:moveTo>
                  <a:cubicBezTo>
                    <a:pt x="168" y="169"/>
                    <a:pt x="75" y="335"/>
                    <a:pt x="20" y="429"/>
                  </a:cubicBezTo>
                  <a:cubicBezTo>
                    <a:pt x="0" y="447"/>
                    <a:pt x="20" y="521"/>
                    <a:pt x="280" y="670"/>
                  </a:cubicBezTo>
                  <a:cubicBezTo>
                    <a:pt x="396" y="736"/>
                    <a:pt x="475" y="754"/>
                    <a:pt x="527" y="754"/>
                  </a:cubicBezTo>
                  <a:cubicBezTo>
                    <a:pt x="591" y="754"/>
                    <a:pt x="614" y="726"/>
                    <a:pt x="614" y="726"/>
                  </a:cubicBezTo>
                  <a:cubicBezTo>
                    <a:pt x="688" y="595"/>
                    <a:pt x="763" y="447"/>
                    <a:pt x="837" y="317"/>
                  </a:cubicBezTo>
                  <a:cubicBezTo>
                    <a:pt x="800" y="261"/>
                    <a:pt x="651" y="132"/>
                    <a:pt x="503" y="75"/>
                  </a:cubicBezTo>
                  <a:cubicBezTo>
                    <a:pt x="391" y="38"/>
                    <a:pt x="317" y="20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7553533" y="3446662"/>
              <a:ext cx="34956" cy="3357"/>
            </a:xfrm>
            <a:custGeom>
              <a:avLst/>
              <a:gdLst/>
              <a:ahLst/>
              <a:cxnLst/>
              <a:rect l="l" t="t" r="r" b="b"/>
              <a:pathLst>
                <a:path w="781" h="75" extrusionOk="0">
                  <a:moveTo>
                    <a:pt x="1" y="1"/>
                  </a:moveTo>
                  <a:cubicBezTo>
                    <a:pt x="1" y="1"/>
                    <a:pt x="18" y="1"/>
                    <a:pt x="38" y="18"/>
                  </a:cubicBezTo>
                  <a:cubicBezTo>
                    <a:pt x="75" y="18"/>
                    <a:pt x="93" y="38"/>
                    <a:pt x="149" y="38"/>
                  </a:cubicBezTo>
                  <a:cubicBezTo>
                    <a:pt x="112" y="18"/>
                    <a:pt x="75" y="18"/>
                    <a:pt x="38" y="1"/>
                  </a:cubicBezTo>
                  <a:close/>
                  <a:moveTo>
                    <a:pt x="781" y="18"/>
                  </a:moveTo>
                  <a:cubicBezTo>
                    <a:pt x="743" y="18"/>
                    <a:pt x="724" y="38"/>
                    <a:pt x="706" y="38"/>
                  </a:cubicBezTo>
                  <a:cubicBezTo>
                    <a:pt x="687" y="38"/>
                    <a:pt x="650" y="56"/>
                    <a:pt x="632" y="56"/>
                  </a:cubicBezTo>
                  <a:cubicBezTo>
                    <a:pt x="687" y="56"/>
                    <a:pt x="724" y="38"/>
                    <a:pt x="781" y="18"/>
                  </a:cubicBezTo>
                  <a:close/>
                  <a:moveTo>
                    <a:pt x="149" y="38"/>
                  </a:moveTo>
                  <a:cubicBezTo>
                    <a:pt x="167" y="38"/>
                    <a:pt x="186" y="56"/>
                    <a:pt x="204" y="56"/>
                  </a:cubicBezTo>
                  <a:cubicBezTo>
                    <a:pt x="241" y="56"/>
                    <a:pt x="261" y="56"/>
                    <a:pt x="298" y="75"/>
                  </a:cubicBezTo>
                  <a:lnTo>
                    <a:pt x="538" y="75"/>
                  </a:lnTo>
                  <a:cubicBezTo>
                    <a:pt x="576" y="75"/>
                    <a:pt x="595" y="56"/>
                    <a:pt x="632" y="56"/>
                  </a:cubicBezTo>
                  <a:lnTo>
                    <a:pt x="298" y="56"/>
                  </a:lnTo>
                  <a:cubicBezTo>
                    <a:pt x="261" y="56"/>
                    <a:pt x="241" y="56"/>
                    <a:pt x="223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7570944" y="3415869"/>
              <a:ext cx="40819" cy="4252"/>
            </a:xfrm>
            <a:custGeom>
              <a:avLst/>
              <a:gdLst/>
              <a:ahLst/>
              <a:cxnLst/>
              <a:rect l="l" t="t" r="r" b="b"/>
              <a:pathLst>
                <a:path w="912" h="95" extrusionOk="0">
                  <a:moveTo>
                    <a:pt x="1" y="38"/>
                  </a:moveTo>
                  <a:cubicBezTo>
                    <a:pt x="1" y="38"/>
                    <a:pt x="57" y="57"/>
                    <a:pt x="149" y="75"/>
                  </a:cubicBezTo>
                  <a:cubicBezTo>
                    <a:pt x="224" y="94"/>
                    <a:pt x="354" y="94"/>
                    <a:pt x="466" y="94"/>
                  </a:cubicBezTo>
                  <a:cubicBezTo>
                    <a:pt x="429" y="94"/>
                    <a:pt x="409" y="94"/>
                    <a:pt x="372" y="75"/>
                  </a:cubicBezTo>
                  <a:lnTo>
                    <a:pt x="224" y="75"/>
                  </a:lnTo>
                  <a:cubicBezTo>
                    <a:pt x="187" y="75"/>
                    <a:pt x="169" y="57"/>
                    <a:pt x="149" y="57"/>
                  </a:cubicBezTo>
                  <a:cubicBezTo>
                    <a:pt x="112" y="57"/>
                    <a:pt x="75" y="57"/>
                    <a:pt x="38" y="38"/>
                  </a:cubicBezTo>
                  <a:close/>
                  <a:moveTo>
                    <a:pt x="912" y="1"/>
                  </a:moveTo>
                  <a:cubicBezTo>
                    <a:pt x="911" y="1"/>
                    <a:pt x="854" y="38"/>
                    <a:pt x="763" y="57"/>
                  </a:cubicBezTo>
                  <a:cubicBezTo>
                    <a:pt x="726" y="57"/>
                    <a:pt x="689" y="75"/>
                    <a:pt x="632" y="94"/>
                  </a:cubicBezTo>
                  <a:cubicBezTo>
                    <a:pt x="689" y="94"/>
                    <a:pt x="726" y="75"/>
                    <a:pt x="781" y="57"/>
                  </a:cubicBezTo>
                  <a:cubicBezTo>
                    <a:pt x="855" y="38"/>
                    <a:pt x="911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7589250" y="3383509"/>
              <a:ext cx="41580" cy="4162"/>
            </a:xfrm>
            <a:custGeom>
              <a:avLst/>
              <a:gdLst/>
              <a:ahLst/>
              <a:cxnLst/>
              <a:rect l="l" t="t" r="r" b="b"/>
              <a:pathLst>
                <a:path w="929" h="93" extrusionOk="0">
                  <a:moveTo>
                    <a:pt x="0" y="37"/>
                  </a:moveTo>
                  <a:cubicBezTo>
                    <a:pt x="0" y="37"/>
                    <a:pt x="7" y="39"/>
                    <a:pt x="19" y="42"/>
                  </a:cubicBezTo>
                  <a:lnTo>
                    <a:pt x="19" y="42"/>
                  </a:lnTo>
                  <a:cubicBezTo>
                    <a:pt x="8" y="37"/>
                    <a:pt x="0" y="37"/>
                    <a:pt x="0" y="37"/>
                  </a:cubicBezTo>
                  <a:close/>
                  <a:moveTo>
                    <a:pt x="929" y="0"/>
                  </a:moveTo>
                  <a:cubicBezTo>
                    <a:pt x="928" y="1"/>
                    <a:pt x="873" y="38"/>
                    <a:pt x="780" y="55"/>
                  </a:cubicBezTo>
                  <a:cubicBezTo>
                    <a:pt x="763" y="55"/>
                    <a:pt x="743" y="75"/>
                    <a:pt x="725" y="75"/>
                  </a:cubicBezTo>
                  <a:lnTo>
                    <a:pt x="651" y="75"/>
                  </a:lnTo>
                  <a:cubicBezTo>
                    <a:pt x="645" y="80"/>
                    <a:pt x="638" y="82"/>
                    <a:pt x="632" y="82"/>
                  </a:cubicBezTo>
                  <a:cubicBezTo>
                    <a:pt x="620" y="82"/>
                    <a:pt x="608" y="75"/>
                    <a:pt x="595" y="75"/>
                  </a:cubicBezTo>
                  <a:lnTo>
                    <a:pt x="465" y="75"/>
                  </a:lnTo>
                  <a:cubicBezTo>
                    <a:pt x="409" y="75"/>
                    <a:pt x="354" y="75"/>
                    <a:pt x="298" y="55"/>
                  </a:cubicBezTo>
                  <a:lnTo>
                    <a:pt x="149" y="55"/>
                  </a:lnTo>
                  <a:cubicBezTo>
                    <a:pt x="88" y="55"/>
                    <a:pt x="42" y="47"/>
                    <a:pt x="19" y="42"/>
                  </a:cubicBezTo>
                  <a:lnTo>
                    <a:pt x="19" y="42"/>
                  </a:lnTo>
                  <a:cubicBezTo>
                    <a:pt x="25" y="45"/>
                    <a:pt x="31" y="49"/>
                    <a:pt x="38" y="55"/>
                  </a:cubicBezTo>
                  <a:cubicBezTo>
                    <a:pt x="75" y="55"/>
                    <a:pt x="112" y="55"/>
                    <a:pt x="149" y="75"/>
                  </a:cubicBezTo>
                  <a:lnTo>
                    <a:pt x="223" y="75"/>
                  </a:lnTo>
                  <a:cubicBezTo>
                    <a:pt x="243" y="75"/>
                    <a:pt x="280" y="92"/>
                    <a:pt x="298" y="92"/>
                  </a:cubicBezTo>
                  <a:lnTo>
                    <a:pt x="651" y="92"/>
                  </a:lnTo>
                  <a:cubicBezTo>
                    <a:pt x="706" y="92"/>
                    <a:pt x="743" y="75"/>
                    <a:pt x="800" y="55"/>
                  </a:cubicBezTo>
                  <a:cubicBezTo>
                    <a:pt x="873" y="38"/>
                    <a:pt x="928" y="1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7610062" y="3349404"/>
              <a:ext cx="39073" cy="3357"/>
            </a:xfrm>
            <a:custGeom>
              <a:avLst/>
              <a:gdLst/>
              <a:ahLst/>
              <a:cxnLst/>
              <a:rect l="l" t="t" r="r" b="b"/>
              <a:pathLst>
                <a:path w="873" h="75" extrusionOk="0">
                  <a:moveTo>
                    <a:pt x="873" y="0"/>
                  </a:moveTo>
                  <a:cubicBezTo>
                    <a:pt x="855" y="0"/>
                    <a:pt x="818" y="19"/>
                    <a:pt x="780" y="37"/>
                  </a:cubicBezTo>
                  <a:cubicBezTo>
                    <a:pt x="818" y="19"/>
                    <a:pt x="855" y="19"/>
                    <a:pt x="873" y="0"/>
                  </a:cubicBezTo>
                  <a:close/>
                  <a:moveTo>
                    <a:pt x="0" y="19"/>
                  </a:moveTo>
                  <a:cubicBezTo>
                    <a:pt x="0" y="19"/>
                    <a:pt x="55" y="37"/>
                    <a:pt x="130" y="37"/>
                  </a:cubicBezTo>
                  <a:cubicBezTo>
                    <a:pt x="167" y="57"/>
                    <a:pt x="186" y="57"/>
                    <a:pt x="204" y="57"/>
                  </a:cubicBezTo>
                  <a:lnTo>
                    <a:pt x="372" y="57"/>
                  </a:lnTo>
                  <a:cubicBezTo>
                    <a:pt x="390" y="57"/>
                    <a:pt x="427" y="57"/>
                    <a:pt x="464" y="74"/>
                  </a:cubicBezTo>
                  <a:lnTo>
                    <a:pt x="632" y="74"/>
                  </a:lnTo>
                  <a:cubicBezTo>
                    <a:pt x="650" y="57"/>
                    <a:pt x="687" y="57"/>
                    <a:pt x="706" y="57"/>
                  </a:cubicBezTo>
                  <a:cubicBezTo>
                    <a:pt x="724" y="57"/>
                    <a:pt x="761" y="37"/>
                    <a:pt x="780" y="37"/>
                  </a:cubicBezTo>
                  <a:lnTo>
                    <a:pt x="706" y="37"/>
                  </a:lnTo>
                  <a:cubicBezTo>
                    <a:pt x="687" y="57"/>
                    <a:pt x="650" y="57"/>
                    <a:pt x="632" y="57"/>
                  </a:cubicBezTo>
                  <a:cubicBezTo>
                    <a:pt x="595" y="57"/>
                    <a:pt x="575" y="57"/>
                    <a:pt x="538" y="37"/>
                  </a:cubicBezTo>
                  <a:lnTo>
                    <a:pt x="149" y="37"/>
                  </a:lnTo>
                  <a:cubicBezTo>
                    <a:pt x="93" y="19"/>
                    <a:pt x="55" y="19"/>
                    <a:pt x="3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7630024" y="3316149"/>
              <a:ext cx="37417" cy="3357"/>
            </a:xfrm>
            <a:custGeom>
              <a:avLst/>
              <a:gdLst/>
              <a:ahLst/>
              <a:cxnLst/>
              <a:rect l="l" t="t" r="r" b="b"/>
              <a:pathLst>
                <a:path w="836" h="75" extrusionOk="0">
                  <a:moveTo>
                    <a:pt x="761" y="0"/>
                  </a:moveTo>
                  <a:cubicBezTo>
                    <a:pt x="743" y="20"/>
                    <a:pt x="724" y="20"/>
                    <a:pt x="706" y="20"/>
                  </a:cubicBezTo>
                  <a:lnTo>
                    <a:pt x="780" y="20"/>
                  </a:lnTo>
                  <a:cubicBezTo>
                    <a:pt x="798" y="20"/>
                    <a:pt x="817" y="0"/>
                    <a:pt x="835" y="0"/>
                  </a:cubicBezTo>
                  <a:close/>
                  <a:moveTo>
                    <a:pt x="0" y="20"/>
                  </a:moveTo>
                  <a:lnTo>
                    <a:pt x="37" y="37"/>
                  </a:lnTo>
                  <a:lnTo>
                    <a:pt x="74" y="37"/>
                  </a:lnTo>
                  <a:cubicBezTo>
                    <a:pt x="55" y="20"/>
                    <a:pt x="37" y="20"/>
                    <a:pt x="37" y="20"/>
                  </a:cubicBezTo>
                  <a:close/>
                  <a:moveTo>
                    <a:pt x="706" y="20"/>
                  </a:moveTo>
                  <a:cubicBezTo>
                    <a:pt x="669" y="20"/>
                    <a:pt x="649" y="20"/>
                    <a:pt x="632" y="37"/>
                  </a:cubicBezTo>
                  <a:cubicBezTo>
                    <a:pt x="649" y="37"/>
                    <a:pt x="669" y="37"/>
                    <a:pt x="706" y="20"/>
                  </a:cubicBezTo>
                  <a:close/>
                  <a:moveTo>
                    <a:pt x="74" y="37"/>
                  </a:moveTo>
                  <a:cubicBezTo>
                    <a:pt x="92" y="57"/>
                    <a:pt x="112" y="57"/>
                    <a:pt x="129" y="57"/>
                  </a:cubicBezTo>
                  <a:cubicBezTo>
                    <a:pt x="149" y="57"/>
                    <a:pt x="186" y="57"/>
                    <a:pt x="204" y="75"/>
                  </a:cubicBezTo>
                  <a:lnTo>
                    <a:pt x="372" y="75"/>
                  </a:lnTo>
                  <a:cubicBezTo>
                    <a:pt x="389" y="75"/>
                    <a:pt x="427" y="57"/>
                    <a:pt x="446" y="57"/>
                  </a:cubicBezTo>
                  <a:cubicBezTo>
                    <a:pt x="520" y="57"/>
                    <a:pt x="575" y="57"/>
                    <a:pt x="63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7650747" y="3284550"/>
              <a:ext cx="32494" cy="3357"/>
            </a:xfrm>
            <a:custGeom>
              <a:avLst/>
              <a:gdLst/>
              <a:ahLst/>
              <a:cxnLst/>
              <a:rect l="l" t="t" r="r" b="b"/>
              <a:pathLst>
                <a:path w="726" h="75" extrusionOk="0">
                  <a:moveTo>
                    <a:pt x="726" y="38"/>
                  </a:moveTo>
                  <a:cubicBezTo>
                    <a:pt x="706" y="38"/>
                    <a:pt x="669" y="38"/>
                    <a:pt x="651" y="57"/>
                  </a:cubicBezTo>
                  <a:cubicBezTo>
                    <a:pt x="669" y="57"/>
                    <a:pt x="706" y="57"/>
                    <a:pt x="726" y="38"/>
                  </a:cubicBezTo>
                  <a:close/>
                  <a:moveTo>
                    <a:pt x="1" y="1"/>
                  </a:moveTo>
                  <a:cubicBezTo>
                    <a:pt x="20" y="1"/>
                    <a:pt x="20" y="20"/>
                    <a:pt x="38" y="20"/>
                  </a:cubicBezTo>
                  <a:cubicBezTo>
                    <a:pt x="57" y="20"/>
                    <a:pt x="75" y="20"/>
                    <a:pt x="94" y="38"/>
                  </a:cubicBezTo>
                  <a:lnTo>
                    <a:pt x="169" y="38"/>
                  </a:lnTo>
                  <a:cubicBezTo>
                    <a:pt x="186" y="57"/>
                    <a:pt x="224" y="57"/>
                    <a:pt x="243" y="57"/>
                  </a:cubicBezTo>
                  <a:lnTo>
                    <a:pt x="317" y="57"/>
                  </a:lnTo>
                  <a:cubicBezTo>
                    <a:pt x="354" y="57"/>
                    <a:pt x="372" y="75"/>
                    <a:pt x="409" y="75"/>
                  </a:cubicBezTo>
                  <a:lnTo>
                    <a:pt x="503" y="75"/>
                  </a:lnTo>
                  <a:cubicBezTo>
                    <a:pt x="521" y="57"/>
                    <a:pt x="558" y="57"/>
                    <a:pt x="577" y="57"/>
                  </a:cubicBezTo>
                  <a:lnTo>
                    <a:pt x="503" y="57"/>
                  </a:lnTo>
                  <a:cubicBezTo>
                    <a:pt x="466" y="57"/>
                    <a:pt x="446" y="57"/>
                    <a:pt x="409" y="38"/>
                  </a:cubicBezTo>
                  <a:lnTo>
                    <a:pt x="243" y="38"/>
                  </a:lnTo>
                  <a:cubicBezTo>
                    <a:pt x="224" y="38"/>
                    <a:pt x="186" y="20"/>
                    <a:pt x="169" y="20"/>
                  </a:cubicBezTo>
                  <a:lnTo>
                    <a:pt x="94" y="20"/>
                  </a:lnTo>
                  <a:cubicBezTo>
                    <a:pt x="57" y="1"/>
                    <a:pt x="2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7480400" y="3227216"/>
              <a:ext cx="253506" cy="192502"/>
            </a:xfrm>
            <a:custGeom>
              <a:avLst/>
              <a:gdLst/>
              <a:ahLst/>
              <a:cxnLst/>
              <a:rect l="l" t="t" r="r" b="b"/>
              <a:pathLst>
                <a:path w="5664" h="4301" extrusionOk="0">
                  <a:moveTo>
                    <a:pt x="3195" y="1"/>
                  </a:moveTo>
                  <a:lnTo>
                    <a:pt x="1838" y="484"/>
                  </a:lnTo>
                  <a:cubicBezTo>
                    <a:pt x="1838" y="484"/>
                    <a:pt x="872" y="836"/>
                    <a:pt x="595" y="1487"/>
                  </a:cubicBezTo>
                  <a:cubicBezTo>
                    <a:pt x="0" y="2898"/>
                    <a:pt x="855" y="3678"/>
                    <a:pt x="1709" y="4030"/>
                  </a:cubicBezTo>
                  <a:cubicBezTo>
                    <a:pt x="2178" y="4228"/>
                    <a:pt x="2747" y="4301"/>
                    <a:pt x="2991" y="4301"/>
                  </a:cubicBezTo>
                  <a:cubicBezTo>
                    <a:pt x="3046" y="4301"/>
                    <a:pt x="3084" y="4297"/>
                    <a:pt x="3101" y="4290"/>
                  </a:cubicBezTo>
                  <a:cubicBezTo>
                    <a:pt x="3343" y="4198"/>
                    <a:pt x="3529" y="3956"/>
                    <a:pt x="3529" y="3956"/>
                  </a:cubicBezTo>
                  <a:cubicBezTo>
                    <a:pt x="3529" y="3956"/>
                    <a:pt x="3707" y="3994"/>
                    <a:pt x="3910" y="3994"/>
                  </a:cubicBezTo>
                  <a:cubicBezTo>
                    <a:pt x="4082" y="3994"/>
                    <a:pt x="4272" y="3966"/>
                    <a:pt x="4383" y="3864"/>
                  </a:cubicBezTo>
                  <a:cubicBezTo>
                    <a:pt x="4624" y="3659"/>
                    <a:pt x="4512" y="3344"/>
                    <a:pt x="4512" y="3344"/>
                  </a:cubicBezTo>
                  <a:cubicBezTo>
                    <a:pt x="4512" y="3344"/>
                    <a:pt x="4772" y="3344"/>
                    <a:pt x="4903" y="3101"/>
                  </a:cubicBezTo>
                  <a:cubicBezTo>
                    <a:pt x="5032" y="2861"/>
                    <a:pt x="4940" y="2638"/>
                    <a:pt x="4940" y="2638"/>
                  </a:cubicBezTo>
                  <a:cubicBezTo>
                    <a:pt x="4940" y="2638"/>
                    <a:pt x="5349" y="2582"/>
                    <a:pt x="5478" y="2304"/>
                  </a:cubicBezTo>
                  <a:cubicBezTo>
                    <a:pt x="5609" y="2044"/>
                    <a:pt x="5404" y="1969"/>
                    <a:pt x="5535" y="1542"/>
                  </a:cubicBezTo>
                  <a:cubicBezTo>
                    <a:pt x="5664" y="1115"/>
                    <a:pt x="5015" y="1152"/>
                    <a:pt x="4457" y="873"/>
                  </a:cubicBezTo>
                  <a:cubicBezTo>
                    <a:pt x="3918" y="613"/>
                    <a:pt x="3195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7491186" y="3242209"/>
              <a:ext cx="232739" cy="161754"/>
            </a:xfrm>
            <a:custGeom>
              <a:avLst/>
              <a:gdLst/>
              <a:ahLst/>
              <a:cxnLst/>
              <a:rect l="l" t="t" r="r" b="b"/>
              <a:pathLst>
                <a:path w="5200" h="3614" extrusionOk="0">
                  <a:moveTo>
                    <a:pt x="2971" y="0"/>
                  </a:moveTo>
                  <a:lnTo>
                    <a:pt x="1691" y="483"/>
                  </a:lnTo>
                  <a:cubicBezTo>
                    <a:pt x="1691" y="483"/>
                    <a:pt x="817" y="780"/>
                    <a:pt x="557" y="1300"/>
                  </a:cubicBezTo>
                  <a:cubicBezTo>
                    <a:pt x="0" y="2452"/>
                    <a:pt x="799" y="3101"/>
                    <a:pt x="1579" y="3398"/>
                  </a:cubicBezTo>
                  <a:cubicBezTo>
                    <a:pt x="2014" y="3548"/>
                    <a:pt x="2523" y="3614"/>
                    <a:pt x="2741" y="3614"/>
                  </a:cubicBezTo>
                  <a:cubicBezTo>
                    <a:pt x="2793" y="3614"/>
                    <a:pt x="2828" y="3610"/>
                    <a:pt x="2842" y="3603"/>
                  </a:cubicBezTo>
                  <a:cubicBezTo>
                    <a:pt x="3083" y="3529"/>
                    <a:pt x="3251" y="3324"/>
                    <a:pt x="3251" y="3324"/>
                  </a:cubicBezTo>
                  <a:cubicBezTo>
                    <a:pt x="3251" y="3324"/>
                    <a:pt x="3416" y="3357"/>
                    <a:pt x="3603" y="3357"/>
                  </a:cubicBezTo>
                  <a:cubicBezTo>
                    <a:pt x="3759" y="3357"/>
                    <a:pt x="3929" y="3334"/>
                    <a:pt x="4031" y="3249"/>
                  </a:cubicBezTo>
                  <a:cubicBezTo>
                    <a:pt x="4254" y="3083"/>
                    <a:pt x="3956" y="2823"/>
                    <a:pt x="3956" y="2823"/>
                  </a:cubicBezTo>
                  <a:cubicBezTo>
                    <a:pt x="3956" y="2823"/>
                    <a:pt x="4383" y="2823"/>
                    <a:pt x="4494" y="2637"/>
                  </a:cubicBezTo>
                  <a:cubicBezTo>
                    <a:pt x="4625" y="2432"/>
                    <a:pt x="4494" y="2135"/>
                    <a:pt x="4494" y="2135"/>
                  </a:cubicBezTo>
                  <a:lnTo>
                    <a:pt x="4494" y="2135"/>
                  </a:lnTo>
                  <a:cubicBezTo>
                    <a:pt x="4494" y="2135"/>
                    <a:pt x="4560" y="2147"/>
                    <a:pt x="4646" y="2147"/>
                  </a:cubicBezTo>
                  <a:cubicBezTo>
                    <a:pt x="4777" y="2147"/>
                    <a:pt x="4955" y="2120"/>
                    <a:pt x="5034" y="1987"/>
                  </a:cubicBezTo>
                  <a:cubicBezTo>
                    <a:pt x="5145" y="1746"/>
                    <a:pt x="4959" y="1709"/>
                    <a:pt x="5071" y="1355"/>
                  </a:cubicBezTo>
                  <a:cubicBezTo>
                    <a:pt x="5200" y="1003"/>
                    <a:pt x="4606" y="1021"/>
                    <a:pt x="4105" y="798"/>
                  </a:cubicBezTo>
                  <a:cubicBezTo>
                    <a:pt x="3603" y="575"/>
                    <a:pt x="2971" y="0"/>
                    <a:pt x="2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7489485" y="3233885"/>
              <a:ext cx="142239" cy="124247"/>
            </a:xfrm>
            <a:custGeom>
              <a:avLst/>
              <a:gdLst/>
              <a:ahLst/>
              <a:cxnLst/>
              <a:rect l="l" t="t" r="r" b="b"/>
              <a:pathLst>
                <a:path w="3178" h="2776" extrusionOk="0">
                  <a:moveTo>
                    <a:pt x="2769" y="0"/>
                  </a:moveTo>
                  <a:cubicBezTo>
                    <a:pt x="2769" y="0"/>
                    <a:pt x="1357" y="241"/>
                    <a:pt x="632" y="966"/>
                  </a:cubicBezTo>
                  <a:cubicBezTo>
                    <a:pt x="0" y="1582"/>
                    <a:pt x="54" y="2775"/>
                    <a:pt x="233" y="2775"/>
                  </a:cubicBezTo>
                  <a:cubicBezTo>
                    <a:pt x="264" y="2775"/>
                    <a:pt x="299" y="2739"/>
                    <a:pt x="335" y="2655"/>
                  </a:cubicBezTo>
                  <a:cubicBezTo>
                    <a:pt x="425" y="2438"/>
                    <a:pt x="588" y="2375"/>
                    <a:pt x="789" y="2375"/>
                  </a:cubicBezTo>
                  <a:cubicBezTo>
                    <a:pt x="1062" y="2375"/>
                    <a:pt x="1404" y="2491"/>
                    <a:pt x="1725" y="2491"/>
                  </a:cubicBezTo>
                  <a:cubicBezTo>
                    <a:pt x="1751" y="2491"/>
                    <a:pt x="1777" y="2491"/>
                    <a:pt x="1803" y="2489"/>
                  </a:cubicBezTo>
                  <a:cubicBezTo>
                    <a:pt x="2229" y="2470"/>
                    <a:pt x="3177" y="2470"/>
                    <a:pt x="3177" y="2470"/>
                  </a:cubicBezTo>
                  <a:cubicBezTo>
                    <a:pt x="3177" y="2470"/>
                    <a:pt x="3029" y="1783"/>
                    <a:pt x="2880" y="1412"/>
                  </a:cubicBezTo>
                  <a:cubicBezTo>
                    <a:pt x="2712" y="1058"/>
                    <a:pt x="2769" y="0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7500809" y="3249639"/>
              <a:ext cx="123396" cy="93767"/>
            </a:xfrm>
            <a:custGeom>
              <a:avLst/>
              <a:gdLst/>
              <a:ahLst/>
              <a:cxnLst/>
              <a:rect l="l" t="t" r="r" b="b"/>
              <a:pathLst>
                <a:path w="2757" h="2095" extrusionOk="0">
                  <a:moveTo>
                    <a:pt x="2311" y="1"/>
                  </a:moveTo>
                  <a:cubicBezTo>
                    <a:pt x="2311" y="1"/>
                    <a:pt x="1234" y="243"/>
                    <a:pt x="639" y="763"/>
                  </a:cubicBezTo>
                  <a:cubicBezTo>
                    <a:pt x="119" y="1220"/>
                    <a:pt x="0" y="2094"/>
                    <a:pt x="90" y="2094"/>
                  </a:cubicBezTo>
                  <a:cubicBezTo>
                    <a:pt x="106" y="2094"/>
                    <a:pt x="129" y="2067"/>
                    <a:pt x="156" y="2006"/>
                  </a:cubicBezTo>
                  <a:cubicBezTo>
                    <a:pt x="227" y="1872"/>
                    <a:pt x="382" y="1830"/>
                    <a:pt x="564" y="1830"/>
                  </a:cubicBezTo>
                  <a:cubicBezTo>
                    <a:pt x="861" y="1830"/>
                    <a:pt x="1232" y="1942"/>
                    <a:pt x="1431" y="1942"/>
                  </a:cubicBezTo>
                  <a:cubicBezTo>
                    <a:pt x="1463" y="1942"/>
                    <a:pt x="1491" y="1939"/>
                    <a:pt x="1513" y="1932"/>
                  </a:cubicBezTo>
                  <a:cubicBezTo>
                    <a:pt x="1568" y="1919"/>
                    <a:pt x="1664" y="1914"/>
                    <a:pt x="1778" y="1914"/>
                  </a:cubicBezTo>
                  <a:cubicBezTo>
                    <a:pt x="2162" y="1914"/>
                    <a:pt x="2756" y="1969"/>
                    <a:pt x="2756" y="1969"/>
                  </a:cubicBezTo>
                  <a:cubicBezTo>
                    <a:pt x="2756" y="1969"/>
                    <a:pt x="2608" y="1338"/>
                    <a:pt x="2479" y="1078"/>
                  </a:cubicBezTo>
                  <a:cubicBezTo>
                    <a:pt x="2348" y="818"/>
                    <a:pt x="2311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7591756" y="3368515"/>
              <a:ext cx="68210" cy="29137"/>
            </a:xfrm>
            <a:custGeom>
              <a:avLst/>
              <a:gdLst/>
              <a:ahLst/>
              <a:cxnLst/>
              <a:rect l="l" t="t" r="r" b="b"/>
              <a:pathLst>
                <a:path w="1524" h="651" extrusionOk="0">
                  <a:moveTo>
                    <a:pt x="1" y="1"/>
                  </a:moveTo>
                  <a:cubicBezTo>
                    <a:pt x="19" y="19"/>
                    <a:pt x="38" y="38"/>
                    <a:pt x="75" y="56"/>
                  </a:cubicBezTo>
                  <a:cubicBezTo>
                    <a:pt x="93" y="75"/>
                    <a:pt x="130" y="93"/>
                    <a:pt x="167" y="112"/>
                  </a:cubicBezTo>
                  <a:cubicBezTo>
                    <a:pt x="149" y="93"/>
                    <a:pt x="130" y="93"/>
                    <a:pt x="130" y="75"/>
                  </a:cubicBezTo>
                  <a:cubicBezTo>
                    <a:pt x="112" y="75"/>
                    <a:pt x="93" y="56"/>
                    <a:pt x="75" y="38"/>
                  </a:cubicBezTo>
                  <a:cubicBezTo>
                    <a:pt x="56" y="19"/>
                    <a:pt x="19" y="1"/>
                    <a:pt x="1" y="1"/>
                  </a:cubicBezTo>
                  <a:close/>
                  <a:moveTo>
                    <a:pt x="167" y="112"/>
                  </a:moveTo>
                  <a:cubicBezTo>
                    <a:pt x="204" y="150"/>
                    <a:pt x="242" y="167"/>
                    <a:pt x="279" y="187"/>
                  </a:cubicBezTo>
                  <a:cubicBezTo>
                    <a:pt x="335" y="224"/>
                    <a:pt x="372" y="242"/>
                    <a:pt x="409" y="279"/>
                  </a:cubicBezTo>
                  <a:cubicBezTo>
                    <a:pt x="464" y="298"/>
                    <a:pt x="521" y="335"/>
                    <a:pt x="558" y="353"/>
                  </a:cubicBezTo>
                  <a:cubicBezTo>
                    <a:pt x="613" y="372"/>
                    <a:pt x="669" y="410"/>
                    <a:pt x="724" y="427"/>
                  </a:cubicBezTo>
                  <a:cubicBezTo>
                    <a:pt x="781" y="447"/>
                    <a:pt x="818" y="464"/>
                    <a:pt x="873" y="484"/>
                  </a:cubicBezTo>
                  <a:cubicBezTo>
                    <a:pt x="910" y="502"/>
                    <a:pt x="929" y="502"/>
                    <a:pt x="947" y="521"/>
                  </a:cubicBezTo>
                  <a:cubicBezTo>
                    <a:pt x="984" y="521"/>
                    <a:pt x="1004" y="539"/>
                    <a:pt x="1041" y="539"/>
                  </a:cubicBezTo>
                  <a:cubicBezTo>
                    <a:pt x="1078" y="558"/>
                    <a:pt x="1133" y="576"/>
                    <a:pt x="1189" y="595"/>
                  </a:cubicBezTo>
                  <a:cubicBezTo>
                    <a:pt x="1227" y="595"/>
                    <a:pt x="1282" y="613"/>
                    <a:pt x="1319" y="613"/>
                  </a:cubicBezTo>
                  <a:cubicBezTo>
                    <a:pt x="1282" y="595"/>
                    <a:pt x="1227" y="576"/>
                    <a:pt x="1189" y="576"/>
                  </a:cubicBezTo>
                  <a:cubicBezTo>
                    <a:pt x="1133" y="558"/>
                    <a:pt x="1096" y="539"/>
                    <a:pt x="1041" y="521"/>
                  </a:cubicBezTo>
                  <a:cubicBezTo>
                    <a:pt x="1022" y="521"/>
                    <a:pt x="984" y="502"/>
                    <a:pt x="967" y="502"/>
                  </a:cubicBezTo>
                  <a:cubicBezTo>
                    <a:pt x="929" y="484"/>
                    <a:pt x="910" y="484"/>
                    <a:pt x="892" y="464"/>
                  </a:cubicBezTo>
                  <a:lnTo>
                    <a:pt x="724" y="410"/>
                  </a:lnTo>
                  <a:cubicBezTo>
                    <a:pt x="669" y="372"/>
                    <a:pt x="632" y="353"/>
                    <a:pt x="576" y="335"/>
                  </a:cubicBezTo>
                  <a:cubicBezTo>
                    <a:pt x="521" y="316"/>
                    <a:pt x="484" y="279"/>
                    <a:pt x="427" y="261"/>
                  </a:cubicBezTo>
                  <a:cubicBezTo>
                    <a:pt x="372" y="224"/>
                    <a:pt x="335" y="204"/>
                    <a:pt x="298" y="187"/>
                  </a:cubicBezTo>
                  <a:cubicBezTo>
                    <a:pt x="242" y="150"/>
                    <a:pt x="204" y="130"/>
                    <a:pt x="167" y="112"/>
                  </a:cubicBezTo>
                  <a:close/>
                  <a:moveTo>
                    <a:pt x="1319" y="613"/>
                  </a:moveTo>
                  <a:cubicBezTo>
                    <a:pt x="1356" y="632"/>
                    <a:pt x="1393" y="632"/>
                    <a:pt x="1430" y="650"/>
                  </a:cubicBezTo>
                  <a:lnTo>
                    <a:pt x="1524" y="650"/>
                  </a:lnTo>
                  <a:cubicBezTo>
                    <a:pt x="1504" y="650"/>
                    <a:pt x="1467" y="650"/>
                    <a:pt x="1430" y="632"/>
                  </a:cubicBezTo>
                  <a:cubicBezTo>
                    <a:pt x="1393" y="632"/>
                    <a:pt x="1356" y="613"/>
                    <a:pt x="1319" y="6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7625011" y="3341929"/>
              <a:ext cx="54067" cy="33300"/>
            </a:xfrm>
            <a:custGeom>
              <a:avLst/>
              <a:gdLst/>
              <a:ahLst/>
              <a:cxnLst/>
              <a:rect l="l" t="t" r="r" b="b"/>
              <a:pathLst>
                <a:path w="1208" h="744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9"/>
                    <a:pt x="56" y="38"/>
                    <a:pt x="93" y="56"/>
                  </a:cubicBezTo>
                  <a:cubicBezTo>
                    <a:pt x="56" y="38"/>
                    <a:pt x="38" y="19"/>
                    <a:pt x="1" y="1"/>
                  </a:cubicBezTo>
                  <a:close/>
                  <a:moveTo>
                    <a:pt x="93" y="56"/>
                  </a:moveTo>
                  <a:cubicBezTo>
                    <a:pt x="149" y="93"/>
                    <a:pt x="224" y="149"/>
                    <a:pt x="298" y="186"/>
                  </a:cubicBezTo>
                  <a:cubicBezTo>
                    <a:pt x="261" y="149"/>
                    <a:pt x="224" y="130"/>
                    <a:pt x="186" y="112"/>
                  </a:cubicBezTo>
                  <a:cubicBezTo>
                    <a:pt x="149" y="93"/>
                    <a:pt x="130" y="75"/>
                    <a:pt x="93" y="56"/>
                  </a:cubicBezTo>
                  <a:close/>
                  <a:moveTo>
                    <a:pt x="298" y="186"/>
                  </a:moveTo>
                  <a:lnTo>
                    <a:pt x="298" y="186"/>
                  </a:lnTo>
                  <a:cubicBezTo>
                    <a:pt x="372" y="241"/>
                    <a:pt x="446" y="298"/>
                    <a:pt x="539" y="353"/>
                  </a:cubicBezTo>
                  <a:cubicBezTo>
                    <a:pt x="613" y="390"/>
                    <a:pt x="706" y="446"/>
                    <a:pt x="781" y="484"/>
                  </a:cubicBezTo>
                  <a:cubicBezTo>
                    <a:pt x="706" y="427"/>
                    <a:pt x="632" y="372"/>
                    <a:pt x="539" y="316"/>
                  </a:cubicBezTo>
                  <a:cubicBezTo>
                    <a:pt x="464" y="279"/>
                    <a:pt x="372" y="224"/>
                    <a:pt x="298" y="186"/>
                  </a:cubicBezTo>
                  <a:close/>
                  <a:moveTo>
                    <a:pt x="781" y="484"/>
                  </a:moveTo>
                  <a:cubicBezTo>
                    <a:pt x="855" y="538"/>
                    <a:pt x="929" y="576"/>
                    <a:pt x="984" y="613"/>
                  </a:cubicBezTo>
                  <a:cubicBezTo>
                    <a:pt x="1037" y="639"/>
                    <a:pt x="1080" y="665"/>
                    <a:pt x="1114" y="685"/>
                  </a:cubicBezTo>
                  <a:lnTo>
                    <a:pt x="1114" y="685"/>
                  </a:lnTo>
                  <a:cubicBezTo>
                    <a:pt x="1082" y="665"/>
                    <a:pt x="1044" y="640"/>
                    <a:pt x="1004" y="613"/>
                  </a:cubicBezTo>
                  <a:cubicBezTo>
                    <a:pt x="929" y="558"/>
                    <a:pt x="873" y="521"/>
                    <a:pt x="781" y="484"/>
                  </a:cubicBezTo>
                  <a:close/>
                  <a:moveTo>
                    <a:pt x="1114" y="685"/>
                  </a:moveTo>
                  <a:cubicBezTo>
                    <a:pt x="1170" y="721"/>
                    <a:pt x="1207" y="744"/>
                    <a:pt x="1207" y="744"/>
                  </a:cubicBezTo>
                  <a:cubicBezTo>
                    <a:pt x="1207" y="744"/>
                    <a:pt x="1189" y="724"/>
                    <a:pt x="1152" y="706"/>
                  </a:cubicBezTo>
                  <a:cubicBezTo>
                    <a:pt x="1141" y="701"/>
                    <a:pt x="1129" y="693"/>
                    <a:pt x="1114" y="6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7645779" y="3307018"/>
              <a:ext cx="52411" cy="34956"/>
            </a:xfrm>
            <a:custGeom>
              <a:avLst/>
              <a:gdLst/>
              <a:ahLst/>
              <a:cxnLst/>
              <a:rect l="l" t="t" r="r" b="b"/>
              <a:pathLst>
                <a:path w="1171" h="781" extrusionOk="0">
                  <a:moveTo>
                    <a:pt x="0" y="1"/>
                  </a:moveTo>
                  <a:lnTo>
                    <a:pt x="149" y="75"/>
                  </a:lnTo>
                  <a:cubicBezTo>
                    <a:pt x="149" y="75"/>
                    <a:pt x="168" y="93"/>
                    <a:pt x="186" y="93"/>
                  </a:cubicBezTo>
                  <a:cubicBezTo>
                    <a:pt x="205" y="112"/>
                    <a:pt x="223" y="112"/>
                    <a:pt x="242" y="130"/>
                  </a:cubicBezTo>
                  <a:lnTo>
                    <a:pt x="354" y="186"/>
                  </a:lnTo>
                  <a:cubicBezTo>
                    <a:pt x="317" y="149"/>
                    <a:pt x="280" y="130"/>
                    <a:pt x="242" y="112"/>
                  </a:cubicBezTo>
                  <a:cubicBezTo>
                    <a:pt x="223" y="112"/>
                    <a:pt x="205" y="93"/>
                    <a:pt x="205" y="93"/>
                  </a:cubicBezTo>
                  <a:cubicBezTo>
                    <a:pt x="186" y="75"/>
                    <a:pt x="168" y="75"/>
                    <a:pt x="149" y="56"/>
                  </a:cubicBezTo>
                  <a:cubicBezTo>
                    <a:pt x="94" y="38"/>
                    <a:pt x="37" y="1"/>
                    <a:pt x="0" y="1"/>
                  </a:cubicBezTo>
                  <a:close/>
                  <a:moveTo>
                    <a:pt x="354" y="186"/>
                  </a:moveTo>
                  <a:lnTo>
                    <a:pt x="354" y="186"/>
                  </a:lnTo>
                  <a:cubicBezTo>
                    <a:pt x="391" y="224"/>
                    <a:pt x="428" y="241"/>
                    <a:pt x="465" y="261"/>
                  </a:cubicBezTo>
                  <a:cubicBezTo>
                    <a:pt x="502" y="298"/>
                    <a:pt x="540" y="316"/>
                    <a:pt x="577" y="335"/>
                  </a:cubicBezTo>
                  <a:cubicBezTo>
                    <a:pt x="595" y="353"/>
                    <a:pt x="614" y="372"/>
                    <a:pt x="632" y="372"/>
                  </a:cubicBezTo>
                  <a:cubicBezTo>
                    <a:pt x="651" y="390"/>
                    <a:pt x="669" y="409"/>
                    <a:pt x="688" y="409"/>
                  </a:cubicBezTo>
                  <a:cubicBezTo>
                    <a:pt x="725" y="446"/>
                    <a:pt x="762" y="464"/>
                    <a:pt x="800" y="501"/>
                  </a:cubicBezTo>
                  <a:cubicBezTo>
                    <a:pt x="837" y="521"/>
                    <a:pt x="874" y="539"/>
                    <a:pt x="892" y="576"/>
                  </a:cubicBezTo>
                  <a:cubicBezTo>
                    <a:pt x="929" y="595"/>
                    <a:pt x="966" y="613"/>
                    <a:pt x="985" y="632"/>
                  </a:cubicBezTo>
                  <a:lnTo>
                    <a:pt x="911" y="558"/>
                  </a:lnTo>
                  <a:cubicBezTo>
                    <a:pt x="874" y="539"/>
                    <a:pt x="837" y="501"/>
                    <a:pt x="817" y="484"/>
                  </a:cubicBezTo>
                  <a:cubicBezTo>
                    <a:pt x="780" y="446"/>
                    <a:pt x="743" y="427"/>
                    <a:pt x="706" y="409"/>
                  </a:cubicBezTo>
                  <a:lnTo>
                    <a:pt x="651" y="353"/>
                  </a:lnTo>
                  <a:cubicBezTo>
                    <a:pt x="632" y="353"/>
                    <a:pt x="614" y="335"/>
                    <a:pt x="595" y="316"/>
                  </a:cubicBezTo>
                  <a:cubicBezTo>
                    <a:pt x="540" y="298"/>
                    <a:pt x="502" y="279"/>
                    <a:pt x="465" y="241"/>
                  </a:cubicBezTo>
                  <a:lnTo>
                    <a:pt x="354" y="186"/>
                  </a:lnTo>
                  <a:close/>
                  <a:moveTo>
                    <a:pt x="985" y="632"/>
                  </a:moveTo>
                  <a:lnTo>
                    <a:pt x="985" y="632"/>
                  </a:lnTo>
                  <a:cubicBezTo>
                    <a:pt x="1006" y="646"/>
                    <a:pt x="1026" y="660"/>
                    <a:pt x="1045" y="673"/>
                  </a:cubicBezTo>
                  <a:lnTo>
                    <a:pt x="1045" y="673"/>
                  </a:lnTo>
                  <a:cubicBezTo>
                    <a:pt x="1030" y="660"/>
                    <a:pt x="1013" y="645"/>
                    <a:pt x="985" y="632"/>
                  </a:cubicBezTo>
                  <a:close/>
                  <a:moveTo>
                    <a:pt x="1045" y="673"/>
                  </a:moveTo>
                  <a:cubicBezTo>
                    <a:pt x="1050" y="678"/>
                    <a:pt x="1055" y="683"/>
                    <a:pt x="1060" y="687"/>
                  </a:cubicBezTo>
                  <a:lnTo>
                    <a:pt x="1115" y="744"/>
                  </a:lnTo>
                  <a:cubicBezTo>
                    <a:pt x="1103" y="720"/>
                    <a:pt x="1077" y="697"/>
                    <a:pt x="1045" y="673"/>
                  </a:cubicBezTo>
                  <a:close/>
                  <a:moveTo>
                    <a:pt x="1115" y="744"/>
                  </a:moveTo>
                  <a:cubicBezTo>
                    <a:pt x="1152" y="761"/>
                    <a:pt x="1171" y="781"/>
                    <a:pt x="1171" y="781"/>
                  </a:cubicBezTo>
                  <a:lnTo>
                    <a:pt x="1152" y="761"/>
                  </a:lnTo>
                  <a:cubicBezTo>
                    <a:pt x="1152" y="761"/>
                    <a:pt x="1134" y="744"/>
                    <a:pt x="1115" y="7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7518667" y="3169881"/>
              <a:ext cx="78952" cy="60736"/>
            </a:xfrm>
            <a:custGeom>
              <a:avLst/>
              <a:gdLst/>
              <a:ahLst/>
              <a:cxnLst/>
              <a:rect l="l" t="t" r="r" b="b"/>
              <a:pathLst>
                <a:path w="1764" h="1357" extrusionOk="0">
                  <a:moveTo>
                    <a:pt x="1" y="1"/>
                  </a:moveTo>
                  <a:cubicBezTo>
                    <a:pt x="56" y="37"/>
                    <a:pt x="111" y="56"/>
                    <a:pt x="148" y="93"/>
                  </a:cubicBezTo>
                  <a:cubicBezTo>
                    <a:pt x="185" y="111"/>
                    <a:pt x="203" y="130"/>
                    <a:pt x="240" y="148"/>
                  </a:cubicBezTo>
                  <a:cubicBezTo>
                    <a:pt x="222" y="130"/>
                    <a:pt x="185" y="111"/>
                    <a:pt x="166" y="93"/>
                  </a:cubicBezTo>
                  <a:cubicBezTo>
                    <a:pt x="112" y="56"/>
                    <a:pt x="56" y="37"/>
                    <a:pt x="1" y="1"/>
                  </a:cubicBezTo>
                  <a:close/>
                  <a:moveTo>
                    <a:pt x="315" y="205"/>
                  </a:moveTo>
                  <a:cubicBezTo>
                    <a:pt x="334" y="223"/>
                    <a:pt x="371" y="242"/>
                    <a:pt x="389" y="260"/>
                  </a:cubicBezTo>
                  <a:cubicBezTo>
                    <a:pt x="371" y="242"/>
                    <a:pt x="352" y="205"/>
                    <a:pt x="315" y="205"/>
                  </a:cubicBezTo>
                  <a:close/>
                  <a:moveTo>
                    <a:pt x="389" y="260"/>
                  </a:moveTo>
                  <a:cubicBezTo>
                    <a:pt x="408" y="279"/>
                    <a:pt x="445" y="297"/>
                    <a:pt x="463" y="316"/>
                  </a:cubicBezTo>
                  <a:cubicBezTo>
                    <a:pt x="445" y="297"/>
                    <a:pt x="426" y="279"/>
                    <a:pt x="389" y="260"/>
                  </a:cubicBezTo>
                  <a:close/>
                  <a:moveTo>
                    <a:pt x="463" y="316"/>
                  </a:moveTo>
                  <a:lnTo>
                    <a:pt x="463" y="316"/>
                  </a:lnTo>
                  <a:cubicBezTo>
                    <a:pt x="482" y="334"/>
                    <a:pt x="500" y="371"/>
                    <a:pt x="537" y="390"/>
                  </a:cubicBezTo>
                  <a:lnTo>
                    <a:pt x="594" y="445"/>
                  </a:lnTo>
                  <a:lnTo>
                    <a:pt x="631" y="483"/>
                  </a:lnTo>
                  <a:lnTo>
                    <a:pt x="668" y="520"/>
                  </a:lnTo>
                  <a:lnTo>
                    <a:pt x="649" y="483"/>
                  </a:lnTo>
                  <a:lnTo>
                    <a:pt x="612" y="445"/>
                  </a:lnTo>
                  <a:cubicBezTo>
                    <a:pt x="594" y="428"/>
                    <a:pt x="575" y="390"/>
                    <a:pt x="537" y="371"/>
                  </a:cubicBezTo>
                  <a:cubicBezTo>
                    <a:pt x="520" y="353"/>
                    <a:pt x="500" y="334"/>
                    <a:pt x="463" y="316"/>
                  </a:cubicBezTo>
                  <a:close/>
                  <a:moveTo>
                    <a:pt x="668" y="520"/>
                  </a:moveTo>
                  <a:cubicBezTo>
                    <a:pt x="668" y="539"/>
                    <a:pt x="686" y="557"/>
                    <a:pt x="686" y="557"/>
                  </a:cubicBezTo>
                  <a:cubicBezTo>
                    <a:pt x="705" y="576"/>
                    <a:pt x="705" y="594"/>
                    <a:pt x="723" y="594"/>
                  </a:cubicBezTo>
                  <a:cubicBezTo>
                    <a:pt x="723" y="576"/>
                    <a:pt x="705" y="557"/>
                    <a:pt x="705" y="557"/>
                  </a:cubicBezTo>
                  <a:cubicBezTo>
                    <a:pt x="686" y="539"/>
                    <a:pt x="686" y="520"/>
                    <a:pt x="668" y="520"/>
                  </a:cubicBezTo>
                  <a:close/>
                  <a:moveTo>
                    <a:pt x="723" y="594"/>
                  </a:moveTo>
                  <a:cubicBezTo>
                    <a:pt x="723" y="631"/>
                    <a:pt x="742" y="650"/>
                    <a:pt x="760" y="688"/>
                  </a:cubicBezTo>
                  <a:cubicBezTo>
                    <a:pt x="780" y="705"/>
                    <a:pt x="797" y="743"/>
                    <a:pt x="797" y="762"/>
                  </a:cubicBezTo>
                  <a:lnTo>
                    <a:pt x="817" y="780"/>
                  </a:lnTo>
                  <a:lnTo>
                    <a:pt x="817" y="817"/>
                  </a:lnTo>
                  <a:cubicBezTo>
                    <a:pt x="817" y="817"/>
                    <a:pt x="835" y="836"/>
                    <a:pt x="835" y="854"/>
                  </a:cubicBezTo>
                  <a:lnTo>
                    <a:pt x="835" y="910"/>
                  </a:lnTo>
                  <a:lnTo>
                    <a:pt x="854" y="948"/>
                  </a:lnTo>
                  <a:lnTo>
                    <a:pt x="854" y="1003"/>
                  </a:lnTo>
                  <a:lnTo>
                    <a:pt x="854" y="1040"/>
                  </a:lnTo>
                  <a:cubicBezTo>
                    <a:pt x="854" y="1077"/>
                    <a:pt x="835" y="1096"/>
                    <a:pt x="835" y="1133"/>
                  </a:cubicBezTo>
                  <a:lnTo>
                    <a:pt x="835" y="1151"/>
                  </a:lnTo>
                  <a:lnTo>
                    <a:pt x="854" y="1151"/>
                  </a:lnTo>
                  <a:cubicBezTo>
                    <a:pt x="1057" y="1188"/>
                    <a:pt x="1243" y="1245"/>
                    <a:pt x="1448" y="1282"/>
                  </a:cubicBezTo>
                  <a:lnTo>
                    <a:pt x="1763" y="1356"/>
                  </a:lnTo>
                  <a:lnTo>
                    <a:pt x="1466" y="1282"/>
                  </a:lnTo>
                  <a:cubicBezTo>
                    <a:pt x="1262" y="1225"/>
                    <a:pt x="1057" y="1170"/>
                    <a:pt x="854" y="1133"/>
                  </a:cubicBezTo>
                  <a:cubicBezTo>
                    <a:pt x="872" y="1114"/>
                    <a:pt x="872" y="1077"/>
                    <a:pt x="872" y="1040"/>
                  </a:cubicBezTo>
                  <a:lnTo>
                    <a:pt x="872" y="1003"/>
                  </a:lnTo>
                  <a:lnTo>
                    <a:pt x="872" y="948"/>
                  </a:lnTo>
                  <a:lnTo>
                    <a:pt x="872" y="891"/>
                  </a:lnTo>
                  <a:cubicBezTo>
                    <a:pt x="854" y="873"/>
                    <a:pt x="854" y="873"/>
                    <a:pt x="854" y="854"/>
                  </a:cubicBezTo>
                  <a:cubicBezTo>
                    <a:pt x="854" y="836"/>
                    <a:pt x="835" y="817"/>
                    <a:pt x="835" y="799"/>
                  </a:cubicBezTo>
                  <a:lnTo>
                    <a:pt x="835" y="780"/>
                  </a:lnTo>
                  <a:lnTo>
                    <a:pt x="817" y="762"/>
                  </a:lnTo>
                  <a:cubicBezTo>
                    <a:pt x="817" y="725"/>
                    <a:pt x="797" y="705"/>
                    <a:pt x="780" y="668"/>
                  </a:cubicBezTo>
                  <a:cubicBezTo>
                    <a:pt x="760" y="650"/>
                    <a:pt x="742" y="613"/>
                    <a:pt x="723" y="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7923409" y="3150770"/>
              <a:ext cx="39924" cy="14994"/>
            </a:xfrm>
            <a:custGeom>
              <a:avLst/>
              <a:gdLst/>
              <a:ahLst/>
              <a:cxnLst/>
              <a:rect l="l" t="t" r="r" b="b"/>
              <a:pathLst>
                <a:path w="892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56" y="18"/>
                    <a:pt x="131" y="18"/>
                    <a:pt x="205" y="37"/>
                  </a:cubicBezTo>
                  <a:cubicBezTo>
                    <a:pt x="223" y="55"/>
                    <a:pt x="260" y="55"/>
                    <a:pt x="297" y="55"/>
                  </a:cubicBezTo>
                  <a:cubicBezTo>
                    <a:pt x="334" y="75"/>
                    <a:pt x="371" y="75"/>
                    <a:pt x="409" y="92"/>
                  </a:cubicBezTo>
                  <a:lnTo>
                    <a:pt x="631" y="149"/>
                  </a:lnTo>
                  <a:cubicBezTo>
                    <a:pt x="688" y="186"/>
                    <a:pt x="743" y="204"/>
                    <a:pt x="799" y="241"/>
                  </a:cubicBezTo>
                  <a:cubicBezTo>
                    <a:pt x="836" y="278"/>
                    <a:pt x="874" y="297"/>
                    <a:pt x="891" y="335"/>
                  </a:cubicBezTo>
                  <a:cubicBezTo>
                    <a:pt x="891" y="315"/>
                    <a:pt x="874" y="297"/>
                    <a:pt x="854" y="278"/>
                  </a:cubicBezTo>
                  <a:lnTo>
                    <a:pt x="799" y="223"/>
                  </a:lnTo>
                  <a:cubicBezTo>
                    <a:pt x="762" y="186"/>
                    <a:pt x="688" y="167"/>
                    <a:pt x="631" y="130"/>
                  </a:cubicBezTo>
                  <a:cubicBezTo>
                    <a:pt x="594" y="130"/>
                    <a:pt x="557" y="112"/>
                    <a:pt x="520" y="92"/>
                  </a:cubicBezTo>
                  <a:cubicBezTo>
                    <a:pt x="483" y="92"/>
                    <a:pt x="446" y="75"/>
                    <a:pt x="409" y="75"/>
                  </a:cubicBezTo>
                  <a:cubicBezTo>
                    <a:pt x="260" y="37"/>
                    <a:pt x="111" y="1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7910967" y="3294531"/>
              <a:ext cx="34956" cy="22513"/>
            </a:xfrm>
            <a:custGeom>
              <a:avLst/>
              <a:gdLst/>
              <a:ahLst/>
              <a:cxnLst/>
              <a:rect l="l" t="t" r="r" b="b"/>
              <a:pathLst>
                <a:path w="781" h="503" extrusionOk="0">
                  <a:moveTo>
                    <a:pt x="780" y="0"/>
                  </a:moveTo>
                  <a:cubicBezTo>
                    <a:pt x="780" y="0"/>
                    <a:pt x="755" y="9"/>
                    <a:pt x="715" y="26"/>
                  </a:cubicBezTo>
                  <a:lnTo>
                    <a:pt x="715" y="26"/>
                  </a:lnTo>
                  <a:cubicBezTo>
                    <a:pt x="726" y="22"/>
                    <a:pt x="736" y="20"/>
                    <a:pt x="743" y="20"/>
                  </a:cubicBezTo>
                  <a:lnTo>
                    <a:pt x="780" y="0"/>
                  </a:lnTo>
                  <a:close/>
                  <a:moveTo>
                    <a:pt x="715" y="26"/>
                  </a:moveTo>
                  <a:lnTo>
                    <a:pt x="715" y="26"/>
                  </a:lnTo>
                  <a:cubicBezTo>
                    <a:pt x="696" y="33"/>
                    <a:pt x="673" y="45"/>
                    <a:pt x="649" y="57"/>
                  </a:cubicBezTo>
                  <a:cubicBezTo>
                    <a:pt x="674" y="45"/>
                    <a:pt x="696" y="34"/>
                    <a:pt x="715" y="26"/>
                  </a:cubicBezTo>
                  <a:close/>
                  <a:moveTo>
                    <a:pt x="649" y="57"/>
                  </a:moveTo>
                  <a:lnTo>
                    <a:pt x="649" y="57"/>
                  </a:lnTo>
                  <a:cubicBezTo>
                    <a:pt x="612" y="75"/>
                    <a:pt x="557" y="94"/>
                    <a:pt x="501" y="112"/>
                  </a:cubicBezTo>
                  <a:cubicBezTo>
                    <a:pt x="483" y="131"/>
                    <a:pt x="446" y="149"/>
                    <a:pt x="427" y="168"/>
                  </a:cubicBezTo>
                  <a:cubicBezTo>
                    <a:pt x="389" y="186"/>
                    <a:pt x="372" y="186"/>
                    <a:pt x="352" y="205"/>
                  </a:cubicBezTo>
                  <a:cubicBezTo>
                    <a:pt x="315" y="223"/>
                    <a:pt x="297" y="243"/>
                    <a:pt x="278" y="260"/>
                  </a:cubicBezTo>
                  <a:cubicBezTo>
                    <a:pt x="241" y="280"/>
                    <a:pt x="223" y="298"/>
                    <a:pt x="204" y="317"/>
                  </a:cubicBezTo>
                  <a:cubicBezTo>
                    <a:pt x="167" y="335"/>
                    <a:pt x="149" y="354"/>
                    <a:pt x="129" y="372"/>
                  </a:cubicBezTo>
                  <a:cubicBezTo>
                    <a:pt x="112" y="391"/>
                    <a:pt x="92" y="409"/>
                    <a:pt x="74" y="409"/>
                  </a:cubicBezTo>
                  <a:cubicBezTo>
                    <a:pt x="55" y="428"/>
                    <a:pt x="55" y="446"/>
                    <a:pt x="37" y="465"/>
                  </a:cubicBezTo>
                  <a:cubicBezTo>
                    <a:pt x="55" y="465"/>
                    <a:pt x="74" y="446"/>
                    <a:pt x="92" y="428"/>
                  </a:cubicBezTo>
                  <a:lnTo>
                    <a:pt x="149" y="372"/>
                  </a:lnTo>
                  <a:cubicBezTo>
                    <a:pt x="167" y="354"/>
                    <a:pt x="186" y="354"/>
                    <a:pt x="204" y="335"/>
                  </a:cubicBezTo>
                  <a:cubicBezTo>
                    <a:pt x="241" y="317"/>
                    <a:pt x="260" y="298"/>
                    <a:pt x="278" y="280"/>
                  </a:cubicBezTo>
                  <a:cubicBezTo>
                    <a:pt x="315" y="260"/>
                    <a:pt x="334" y="243"/>
                    <a:pt x="352" y="223"/>
                  </a:cubicBezTo>
                  <a:cubicBezTo>
                    <a:pt x="389" y="205"/>
                    <a:pt x="409" y="186"/>
                    <a:pt x="427" y="186"/>
                  </a:cubicBezTo>
                  <a:cubicBezTo>
                    <a:pt x="464" y="168"/>
                    <a:pt x="483" y="149"/>
                    <a:pt x="520" y="131"/>
                  </a:cubicBezTo>
                  <a:cubicBezTo>
                    <a:pt x="538" y="131"/>
                    <a:pt x="557" y="112"/>
                    <a:pt x="594" y="94"/>
                  </a:cubicBezTo>
                  <a:cubicBezTo>
                    <a:pt x="612" y="75"/>
                    <a:pt x="632" y="75"/>
                    <a:pt x="649" y="57"/>
                  </a:cubicBezTo>
                  <a:close/>
                  <a:moveTo>
                    <a:pt x="37" y="465"/>
                  </a:moveTo>
                  <a:lnTo>
                    <a:pt x="37" y="465"/>
                  </a:lnTo>
                  <a:cubicBezTo>
                    <a:pt x="36" y="467"/>
                    <a:pt x="34" y="468"/>
                    <a:pt x="33" y="470"/>
                  </a:cubicBezTo>
                  <a:lnTo>
                    <a:pt x="33" y="470"/>
                  </a:lnTo>
                  <a:lnTo>
                    <a:pt x="37" y="465"/>
                  </a:lnTo>
                  <a:close/>
                  <a:moveTo>
                    <a:pt x="33" y="470"/>
                  </a:moveTo>
                  <a:lnTo>
                    <a:pt x="0" y="503"/>
                  </a:lnTo>
                  <a:cubicBezTo>
                    <a:pt x="17" y="503"/>
                    <a:pt x="18" y="486"/>
                    <a:pt x="33" y="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7968256" y="3061792"/>
              <a:ext cx="13338" cy="95647"/>
            </a:xfrm>
            <a:custGeom>
              <a:avLst/>
              <a:gdLst/>
              <a:ahLst/>
              <a:cxnLst/>
              <a:rect l="l" t="t" r="r" b="b"/>
              <a:pathLst>
                <a:path w="298" h="2137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20"/>
                    <a:pt x="38" y="57"/>
                    <a:pt x="57" y="94"/>
                  </a:cubicBezTo>
                  <a:cubicBezTo>
                    <a:pt x="75" y="112"/>
                    <a:pt x="94" y="149"/>
                    <a:pt x="94" y="168"/>
                  </a:cubicBezTo>
                  <a:cubicBezTo>
                    <a:pt x="112" y="186"/>
                    <a:pt x="112" y="206"/>
                    <a:pt x="132" y="243"/>
                  </a:cubicBezTo>
                  <a:cubicBezTo>
                    <a:pt x="132" y="206"/>
                    <a:pt x="112" y="186"/>
                    <a:pt x="112" y="168"/>
                  </a:cubicBezTo>
                  <a:cubicBezTo>
                    <a:pt x="94" y="131"/>
                    <a:pt x="75" y="112"/>
                    <a:pt x="75" y="94"/>
                  </a:cubicBezTo>
                  <a:cubicBezTo>
                    <a:pt x="57" y="57"/>
                    <a:pt x="20" y="20"/>
                    <a:pt x="1" y="1"/>
                  </a:cubicBezTo>
                  <a:close/>
                  <a:moveTo>
                    <a:pt x="132" y="243"/>
                  </a:moveTo>
                  <a:cubicBezTo>
                    <a:pt x="132" y="260"/>
                    <a:pt x="149" y="298"/>
                    <a:pt x="149" y="317"/>
                  </a:cubicBezTo>
                  <a:cubicBezTo>
                    <a:pt x="169" y="354"/>
                    <a:pt x="169" y="372"/>
                    <a:pt x="169" y="409"/>
                  </a:cubicBezTo>
                  <a:cubicBezTo>
                    <a:pt x="187" y="466"/>
                    <a:pt x="206" y="540"/>
                    <a:pt x="224" y="614"/>
                  </a:cubicBezTo>
                  <a:lnTo>
                    <a:pt x="224" y="706"/>
                  </a:lnTo>
                  <a:cubicBezTo>
                    <a:pt x="243" y="743"/>
                    <a:pt x="243" y="780"/>
                    <a:pt x="243" y="818"/>
                  </a:cubicBezTo>
                  <a:cubicBezTo>
                    <a:pt x="243" y="892"/>
                    <a:pt x="261" y="966"/>
                    <a:pt x="261" y="1040"/>
                  </a:cubicBezTo>
                  <a:lnTo>
                    <a:pt x="261" y="1263"/>
                  </a:lnTo>
                  <a:cubicBezTo>
                    <a:pt x="280" y="1338"/>
                    <a:pt x="280" y="1412"/>
                    <a:pt x="280" y="1486"/>
                  </a:cubicBezTo>
                  <a:cubicBezTo>
                    <a:pt x="261" y="1543"/>
                    <a:pt x="261" y="1617"/>
                    <a:pt x="261" y="1672"/>
                  </a:cubicBezTo>
                  <a:lnTo>
                    <a:pt x="261" y="1858"/>
                  </a:lnTo>
                  <a:cubicBezTo>
                    <a:pt x="261" y="1969"/>
                    <a:pt x="243" y="2063"/>
                    <a:pt x="243" y="2137"/>
                  </a:cubicBezTo>
                  <a:cubicBezTo>
                    <a:pt x="261" y="2063"/>
                    <a:pt x="261" y="1969"/>
                    <a:pt x="280" y="1858"/>
                  </a:cubicBezTo>
                  <a:lnTo>
                    <a:pt x="280" y="1672"/>
                  </a:lnTo>
                  <a:cubicBezTo>
                    <a:pt x="280" y="1617"/>
                    <a:pt x="298" y="1543"/>
                    <a:pt x="298" y="1486"/>
                  </a:cubicBezTo>
                  <a:lnTo>
                    <a:pt x="298" y="1263"/>
                  </a:lnTo>
                  <a:cubicBezTo>
                    <a:pt x="298" y="1189"/>
                    <a:pt x="280" y="1115"/>
                    <a:pt x="280" y="1040"/>
                  </a:cubicBezTo>
                  <a:cubicBezTo>
                    <a:pt x="280" y="966"/>
                    <a:pt x="280" y="892"/>
                    <a:pt x="261" y="818"/>
                  </a:cubicBezTo>
                  <a:cubicBezTo>
                    <a:pt x="261" y="780"/>
                    <a:pt x="261" y="743"/>
                    <a:pt x="243" y="706"/>
                  </a:cubicBezTo>
                  <a:lnTo>
                    <a:pt x="243" y="595"/>
                  </a:lnTo>
                  <a:cubicBezTo>
                    <a:pt x="224" y="540"/>
                    <a:pt x="206" y="466"/>
                    <a:pt x="187" y="409"/>
                  </a:cubicBezTo>
                  <a:cubicBezTo>
                    <a:pt x="187" y="372"/>
                    <a:pt x="169" y="354"/>
                    <a:pt x="169" y="317"/>
                  </a:cubicBezTo>
                  <a:cubicBezTo>
                    <a:pt x="149" y="280"/>
                    <a:pt x="149" y="260"/>
                    <a:pt x="132" y="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8003167" y="2899636"/>
              <a:ext cx="191249" cy="255789"/>
            </a:xfrm>
            <a:custGeom>
              <a:avLst/>
              <a:gdLst/>
              <a:ahLst/>
              <a:cxnLst/>
              <a:rect l="l" t="t" r="r" b="b"/>
              <a:pathLst>
                <a:path w="4273" h="5715" extrusionOk="0">
                  <a:moveTo>
                    <a:pt x="1872" y="0"/>
                  </a:moveTo>
                  <a:cubicBezTo>
                    <a:pt x="1433" y="0"/>
                    <a:pt x="1045" y="159"/>
                    <a:pt x="781" y="523"/>
                  </a:cubicBezTo>
                  <a:cubicBezTo>
                    <a:pt x="243" y="1246"/>
                    <a:pt x="57" y="2194"/>
                    <a:pt x="38" y="2992"/>
                  </a:cubicBezTo>
                  <a:cubicBezTo>
                    <a:pt x="1" y="3772"/>
                    <a:pt x="818" y="4998"/>
                    <a:pt x="1209" y="5351"/>
                  </a:cubicBezTo>
                  <a:cubicBezTo>
                    <a:pt x="1534" y="5626"/>
                    <a:pt x="1780" y="5714"/>
                    <a:pt x="1983" y="5714"/>
                  </a:cubicBezTo>
                  <a:cubicBezTo>
                    <a:pt x="2232" y="5714"/>
                    <a:pt x="2417" y="5582"/>
                    <a:pt x="2601" y="5500"/>
                  </a:cubicBezTo>
                  <a:cubicBezTo>
                    <a:pt x="3418" y="5109"/>
                    <a:pt x="3734" y="4589"/>
                    <a:pt x="3734" y="4589"/>
                  </a:cubicBezTo>
                  <a:cubicBezTo>
                    <a:pt x="3734" y="4589"/>
                    <a:pt x="3772" y="4460"/>
                    <a:pt x="3809" y="4237"/>
                  </a:cubicBezTo>
                  <a:cubicBezTo>
                    <a:pt x="3846" y="4089"/>
                    <a:pt x="3846" y="3809"/>
                    <a:pt x="3883" y="3606"/>
                  </a:cubicBezTo>
                  <a:cubicBezTo>
                    <a:pt x="3901" y="3475"/>
                    <a:pt x="3994" y="3326"/>
                    <a:pt x="4012" y="3197"/>
                  </a:cubicBezTo>
                  <a:cubicBezTo>
                    <a:pt x="4124" y="2677"/>
                    <a:pt x="4198" y="2269"/>
                    <a:pt x="4198" y="2157"/>
                  </a:cubicBezTo>
                  <a:cubicBezTo>
                    <a:pt x="4198" y="1934"/>
                    <a:pt x="4272" y="1024"/>
                    <a:pt x="3326" y="466"/>
                  </a:cubicBezTo>
                  <a:cubicBezTo>
                    <a:pt x="2842" y="173"/>
                    <a:pt x="2330" y="0"/>
                    <a:pt x="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8013148" y="2914047"/>
              <a:ext cx="169631" cy="230859"/>
            </a:xfrm>
            <a:custGeom>
              <a:avLst/>
              <a:gdLst/>
              <a:ahLst/>
              <a:cxnLst/>
              <a:rect l="l" t="t" r="r" b="b"/>
              <a:pathLst>
                <a:path w="3790" h="5158" extrusionOk="0">
                  <a:moveTo>
                    <a:pt x="1679" y="1"/>
                  </a:moveTo>
                  <a:cubicBezTo>
                    <a:pt x="1289" y="1"/>
                    <a:pt x="944" y="141"/>
                    <a:pt x="706" y="461"/>
                  </a:cubicBezTo>
                  <a:cubicBezTo>
                    <a:pt x="224" y="1092"/>
                    <a:pt x="57" y="2113"/>
                    <a:pt x="20" y="2819"/>
                  </a:cubicBezTo>
                  <a:cubicBezTo>
                    <a:pt x="1" y="3507"/>
                    <a:pt x="429" y="4601"/>
                    <a:pt x="818" y="4861"/>
                  </a:cubicBezTo>
                  <a:cubicBezTo>
                    <a:pt x="1135" y="5082"/>
                    <a:pt x="1379" y="5157"/>
                    <a:pt x="1574" y="5157"/>
                  </a:cubicBezTo>
                  <a:cubicBezTo>
                    <a:pt x="1905" y="5157"/>
                    <a:pt x="2099" y="4944"/>
                    <a:pt x="2286" y="4861"/>
                  </a:cubicBezTo>
                  <a:cubicBezTo>
                    <a:pt x="3009" y="4527"/>
                    <a:pt x="3306" y="4044"/>
                    <a:pt x="3306" y="4044"/>
                  </a:cubicBezTo>
                  <a:cubicBezTo>
                    <a:pt x="3306" y="4044"/>
                    <a:pt x="3715" y="2095"/>
                    <a:pt x="3715" y="1890"/>
                  </a:cubicBezTo>
                  <a:cubicBezTo>
                    <a:pt x="3715" y="1704"/>
                    <a:pt x="3789" y="907"/>
                    <a:pt x="2954" y="404"/>
                  </a:cubicBezTo>
                  <a:cubicBezTo>
                    <a:pt x="2529" y="150"/>
                    <a:pt x="2081" y="1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8080508" y="3000295"/>
              <a:ext cx="103121" cy="86561"/>
            </a:xfrm>
            <a:custGeom>
              <a:avLst/>
              <a:gdLst/>
              <a:ahLst/>
              <a:cxnLst/>
              <a:rect l="l" t="t" r="r" b="b"/>
              <a:pathLst>
                <a:path w="2304" h="1934" extrusionOk="0">
                  <a:moveTo>
                    <a:pt x="1" y="0"/>
                  </a:moveTo>
                  <a:cubicBezTo>
                    <a:pt x="1" y="0"/>
                    <a:pt x="186" y="614"/>
                    <a:pt x="744" y="1134"/>
                  </a:cubicBezTo>
                  <a:cubicBezTo>
                    <a:pt x="1218" y="1563"/>
                    <a:pt x="1834" y="1934"/>
                    <a:pt x="2035" y="1934"/>
                  </a:cubicBezTo>
                  <a:cubicBezTo>
                    <a:pt x="2086" y="1934"/>
                    <a:pt x="2110" y="1910"/>
                    <a:pt x="2098" y="1857"/>
                  </a:cubicBezTo>
                  <a:cubicBezTo>
                    <a:pt x="2006" y="1320"/>
                    <a:pt x="2304" y="817"/>
                    <a:pt x="2304" y="8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8093801" y="3010276"/>
              <a:ext cx="78191" cy="63645"/>
            </a:xfrm>
            <a:custGeom>
              <a:avLst/>
              <a:gdLst/>
              <a:ahLst/>
              <a:cxnLst/>
              <a:rect l="l" t="t" r="r" b="b"/>
              <a:pathLst>
                <a:path w="1747" h="1422" extrusionOk="0">
                  <a:moveTo>
                    <a:pt x="1" y="0"/>
                  </a:moveTo>
                  <a:cubicBezTo>
                    <a:pt x="149" y="168"/>
                    <a:pt x="167" y="428"/>
                    <a:pt x="669" y="817"/>
                  </a:cubicBezTo>
                  <a:cubicBezTo>
                    <a:pt x="1039" y="1120"/>
                    <a:pt x="1530" y="1422"/>
                    <a:pt x="1606" y="1422"/>
                  </a:cubicBezTo>
                  <a:cubicBezTo>
                    <a:pt x="1614" y="1422"/>
                    <a:pt x="1618" y="1419"/>
                    <a:pt x="1616" y="1411"/>
                  </a:cubicBezTo>
                  <a:cubicBezTo>
                    <a:pt x="1598" y="1059"/>
                    <a:pt x="1747" y="706"/>
                    <a:pt x="1747" y="706"/>
                  </a:cubicBezTo>
                  <a:cubicBezTo>
                    <a:pt x="1747" y="706"/>
                    <a:pt x="1449" y="669"/>
                    <a:pt x="1022" y="520"/>
                  </a:cubicBezTo>
                  <a:cubicBezTo>
                    <a:pt x="613" y="37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8017355" y="2938754"/>
              <a:ext cx="173704" cy="95826"/>
            </a:xfrm>
            <a:custGeom>
              <a:avLst/>
              <a:gdLst/>
              <a:ahLst/>
              <a:cxnLst/>
              <a:rect l="l" t="t" r="r" b="b"/>
              <a:pathLst>
                <a:path w="3881" h="2141" extrusionOk="0">
                  <a:moveTo>
                    <a:pt x="260" y="1"/>
                  </a:moveTo>
                  <a:lnTo>
                    <a:pt x="0" y="595"/>
                  </a:lnTo>
                  <a:cubicBezTo>
                    <a:pt x="0" y="595"/>
                    <a:pt x="278" y="930"/>
                    <a:pt x="1857" y="1617"/>
                  </a:cubicBezTo>
                  <a:cubicBezTo>
                    <a:pt x="2971" y="2093"/>
                    <a:pt x="3491" y="2140"/>
                    <a:pt x="3655" y="2140"/>
                  </a:cubicBezTo>
                  <a:cubicBezTo>
                    <a:pt x="3696" y="2140"/>
                    <a:pt x="3715" y="2137"/>
                    <a:pt x="3715" y="2137"/>
                  </a:cubicBezTo>
                  <a:lnTo>
                    <a:pt x="3881" y="1283"/>
                  </a:lnTo>
                  <a:lnTo>
                    <a:pt x="3881" y="1283"/>
                  </a:lnTo>
                  <a:cubicBezTo>
                    <a:pt x="3881" y="1283"/>
                    <a:pt x="3873" y="1314"/>
                    <a:pt x="3762" y="1314"/>
                  </a:cubicBezTo>
                  <a:cubicBezTo>
                    <a:pt x="3576" y="1314"/>
                    <a:pt x="3102" y="1227"/>
                    <a:pt x="1895" y="763"/>
                  </a:cubicBezTo>
                  <a:cubicBezTo>
                    <a:pt x="669" y="298"/>
                    <a:pt x="260" y="1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" name="Google Shape;787;p3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"/>
          <p:cNvSpPr/>
          <p:nvPr/>
        </p:nvSpPr>
        <p:spPr>
          <a:xfrm>
            <a:off x="0" y="-89650"/>
            <a:ext cx="5292600" cy="536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"/>
          <p:cNvSpPr txBox="1">
            <a:spLocks noGrp="1"/>
          </p:cNvSpPr>
          <p:nvPr>
            <p:ph type="title"/>
          </p:nvPr>
        </p:nvSpPr>
        <p:spPr>
          <a:xfrm>
            <a:off x="736438" y="2008589"/>
            <a:ext cx="4778700" cy="13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0" name="Google Shape;790;p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1" name="Google Shape;791;p3"/>
          <p:cNvSpPr txBox="1">
            <a:spLocks noGrp="1"/>
          </p:cNvSpPr>
          <p:nvPr>
            <p:ph type="subTitle" idx="1"/>
          </p:nvPr>
        </p:nvSpPr>
        <p:spPr>
          <a:xfrm>
            <a:off x="736438" y="3343914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1_One column 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80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"/>
          <p:cNvSpPr/>
          <p:nvPr userDrawn="1"/>
        </p:nvSpPr>
        <p:spPr>
          <a:xfrm>
            <a:off x="4931500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9"/>
          <p:cNvGrpSpPr/>
          <p:nvPr/>
        </p:nvGrpSpPr>
        <p:grpSpPr>
          <a:xfrm>
            <a:off x="3441537" y="-820987"/>
            <a:ext cx="6905743" cy="1893822"/>
            <a:chOff x="3441537" y="-820987"/>
            <a:chExt cx="6905743" cy="1893822"/>
          </a:xfrm>
        </p:grpSpPr>
        <p:grpSp>
          <p:nvGrpSpPr>
            <p:cNvPr id="1043" name="Google Shape;1043;p9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1044" name="Google Shape;1044;p9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6" name="Google Shape;1046;p9"/>
            <p:cNvSpPr/>
            <p:nvPr/>
          </p:nvSpPr>
          <p:spPr>
            <a:xfrm>
              <a:off x="3441537" y="-78045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9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1048" name="Google Shape;1048;p9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" name="Google Shape;1050;p9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441537" y="-820987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"/>
          <p:cNvGrpSpPr/>
          <p:nvPr userDrawn="1"/>
        </p:nvGrpSpPr>
        <p:grpSpPr>
          <a:xfrm>
            <a:off x="5177852" y="862555"/>
            <a:ext cx="4284264" cy="5816406"/>
            <a:chOff x="5704751" y="900001"/>
            <a:chExt cx="3228777" cy="4383455"/>
          </a:xfrm>
        </p:grpSpPr>
        <p:grpSp>
          <p:nvGrpSpPr>
            <p:cNvPr id="1053" name="Google Shape;1053;p9"/>
            <p:cNvGrpSpPr/>
            <p:nvPr/>
          </p:nvGrpSpPr>
          <p:grpSpPr>
            <a:xfrm>
              <a:off x="5704751" y="1596396"/>
              <a:ext cx="911849" cy="3687060"/>
              <a:chOff x="21286502" y="175192"/>
              <a:chExt cx="1228907" cy="4969084"/>
            </a:xfrm>
          </p:grpSpPr>
          <p:sp>
            <p:nvSpPr>
              <p:cNvPr id="1054" name="Google Shape;1054;p9"/>
              <p:cNvSpPr/>
              <p:nvPr/>
            </p:nvSpPr>
            <p:spPr>
              <a:xfrm>
                <a:off x="21322973" y="327325"/>
                <a:ext cx="710667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65510" extrusionOk="0">
                    <a:moveTo>
                      <a:pt x="1" y="0"/>
                    </a:moveTo>
                    <a:lnTo>
                      <a:pt x="1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9"/>
              <p:cNvSpPr/>
              <p:nvPr/>
            </p:nvSpPr>
            <p:spPr>
              <a:xfrm>
                <a:off x="21286502" y="327325"/>
                <a:ext cx="710594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5510" extrusionOk="0">
                    <a:moveTo>
                      <a:pt x="0" y="0"/>
                    </a:moveTo>
                    <a:lnTo>
                      <a:pt x="0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9"/>
              <p:cNvSpPr/>
              <p:nvPr/>
            </p:nvSpPr>
            <p:spPr>
              <a:xfrm>
                <a:off x="21318120" y="577989"/>
                <a:ext cx="9139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1242" y="910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9"/>
              <p:cNvSpPr/>
              <p:nvPr/>
            </p:nvSpPr>
            <p:spPr>
              <a:xfrm>
                <a:off x="21487312" y="577989"/>
                <a:ext cx="48426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6586" y="910"/>
                    </a:lnTo>
                    <a:lnTo>
                      <a:pt x="65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9"/>
              <p:cNvSpPr/>
              <p:nvPr/>
            </p:nvSpPr>
            <p:spPr>
              <a:xfrm>
                <a:off x="21318120" y="764093"/>
                <a:ext cx="31037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21" y="927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21669814" y="764093"/>
                <a:ext cx="30176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4104" y="927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9"/>
              <p:cNvSpPr/>
              <p:nvPr/>
            </p:nvSpPr>
            <p:spPr>
              <a:xfrm>
                <a:off x="21318120" y="951448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390" y="911"/>
                    </a:lnTo>
                    <a:lnTo>
                      <a:pt x="1390" y="133"/>
                    </a:lnTo>
                    <a:lnTo>
                      <a:pt x="1887" y="133"/>
                    </a:lnTo>
                    <a:lnTo>
                      <a:pt x="1887" y="911"/>
                    </a:lnTo>
                    <a:lnTo>
                      <a:pt x="8887" y="911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9"/>
              <p:cNvSpPr/>
              <p:nvPr/>
            </p:nvSpPr>
            <p:spPr>
              <a:xfrm>
                <a:off x="21318120" y="1137626"/>
                <a:ext cx="31522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87" y="910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9"/>
              <p:cNvSpPr/>
              <p:nvPr/>
            </p:nvSpPr>
            <p:spPr>
              <a:xfrm>
                <a:off x="21711138" y="1137626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9"/>
              <p:cNvSpPr/>
              <p:nvPr/>
            </p:nvSpPr>
            <p:spPr>
              <a:xfrm>
                <a:off x="21318120" y="132373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9"/>
              <p:cNvSpPr/>
              <p:nvPr/>
            </p:nvSpPr>
            <p:spPr>
              <a:xfrm>
                <a:off x="21318120" y="1511085"/>
                <a:ext cx="10228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1390" y="912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9"/>
              <p:cNvSpPr/>
              <p:nvPr/>
            </p:nvSpPr>
            <p:spPr>
              <a:xfrm>
                <a:off x="21572460" y="1511085"/>
                <a:ext cx="25073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409" y="912"/>
                    </a:lnTo>
                    <a:lnTo>
                      <a:pt x="3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9"/>
              <p:cNvSpPr/>
              <p:nvPr/>
            </p:nvSpPr>
            <p:spPr>
              <a:xfrm>
                <a:off x="21882683" y="1511085"/>
                <a:ext cx="8889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1209" y="912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9"/>
              <p:cNvSpPr/>
              <p:nvPr/>
            </p:nvSpPr>
            <p:spPr>
              <a:xfrm>
                <a:off x="21318120" y="1697336"/>
                <a:ext cx="65346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8887" y="910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9"/>
              <p:cNvSpPr/>
              <p:nvPr/>
            </p:nvSpPr>
            <p:spPr>
              <a:xfrm>
                <a:off x="21318120" y="1883440"/>
                <a:ext cx="10956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90" y="911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9"/>
              <p:cNvSpPr/>
              <p:nvPr/>
            </p:nvSpPr>
            <p:spPr>
              <a:xfrm>
                <a:off x="21565181" y="1883440"/>
                <a:ext cx="40640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5527" y="911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9"/>
              <p:cNvSpPr/>
              <p:nvPr/>
            </p:nvSpPr>
            <p:spPr>
              <a:xfrm>
                <a:off x="21318120" y="2069618"/>
                <a:ext cx="2847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872" y="910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9"/>
              <p:cNvSpPr/>
              <p:nvPr/>
            </p:nvSpPr>
            <p:spPr>
              <a:xfrm>
                <a:off x="21711138" y="2069618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21318120" y="2256973"/>
                <a:ext cx="16191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202" y="910"/>
                    </a:lnTo>
                    <a:lnTo>
                      <a:pt x="22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9"/>
              <p:cNvSpPr/>
              <p:nvPr/>
            </p:nvSpPr>
            <p:spPr>
              <a:xfrm>
                <a:off x="21524960" y="2256973"/>
                <a:ext cx="204487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780" y="910"/>
                    </a:lnTo>
                    <a:lnTo>
                      <a:pt x="2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9"/>
              <p:cNvSpPr/>
              <p:nvPr/>
            </p:nvSpPr>
            <p:spPr>
              <a:xfrm>
                <a:off x="21796359" y="2256973"/>
                <a:ext cx="17522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383" y="910"/>
                    </a:lnTo>
                    <a:lnTo>
                      <a:pt x="2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9"/>
              <p:cNvSpPr/>
              <p:nvPr/>
            </p:nvSpPr>
            <p:spPr>
              <a:xfrm>
                <a:off x="21318120" y="2443077"/>
                <a:ext cx="36632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4982" y="912"/>
                    </a:lnTo>
                    <a:lnTo>
                      <a:pt x="49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9"/>
              <p:cNvSpPr/>
              <p:nvPr/>
            </p:nvSpPr>
            <p:spPr>
              <a:xfrm>
                <a:off x="21812094" y="2443077"/>
                <a:ext cx="15948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69" y="912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9"/>
              <p:cNvSpPr/>
              <p:nvPr/>
            </p:nvSpPr>
            <p:spPr>
              <a:xfrm>
                <a:off x="21318120" y="2629329"/>
                <a:ext cx="382135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5196" y="910"/>
                    </a:lnTo>
                    <a:lnTo>
                      <a:pt x="5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9"/>
              <p:cNvSpPr/>
              <p:nvPr/>
            </p:nvSpPr>
            <p:spPr>
              <a:xfrm>
                <a:off x="21799962" y="2629329"/>
                <a:ext cx="17161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2334" y="91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9"/>
              <p:cNvSpPr/>
              <p:nvPr/>
            </p:nvSpPr>
            <p:spPr>
              <a:xfrm>
                <a:off x="21662461" y="2815433"/>
                <a:ext cx="30912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04" y="927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9"/>
              <p:cNvSpPr/>
              <p:nvPr/>
            </p:nvSpPr>
            <p:spPr>
              <a:xfrm>
                <a:off x="21318120" y="2815433"/>
                <a:ext cx="277502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3773" y="927"/>
                    </a:lnTo>
                    <a:lnTo>
                      <a:pt x="37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9"/>
              <p:cNvSpPr/>
              <p:nvPr/>
            </p:nvSpPr>
            <p:spPr>
              <a:xfrm>
                <a:off x="21318120" y="3002788"/>
                <a:ext cx="41860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693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5693" y="911"/>
                    </a:lnTo>
                    <a:lnTo>
                      <a:pt x="56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9"/>
              <p:cNvSpPr/>
              <p:nvPr/>
            </p:nvSpPr>
            <p:spPr>
              <a:xfrm>
                <a:off x="21826727" y="3002788"/>
                <a:ext cx="144854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1970" y="911"/>
                    </a:lnTo>
                    <a:lnTo>
                      <a:pt x="19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9"/>
              <p:cNvSpPr/>
              <p:nvPr/>
            </p:nvSpPr>
            <p:spPr>
              <a:xfrm>
                <a:off x="21318120" y="3188966"/>
                <a:ext cx="21059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864" y="910"/>
                    </a:lnTo>
                    <a:lnTo>
                      <a:pt x="28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9"/>
              <p:cNvSpPr/>
              <p:nvPr/>
            </p:nvSpPr>
            <p:spPr>
              <a:xfrm>
                <a:off x="21640622" y="3188966"/>
                <a:ext cx="33095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501" y="910"/>
                    </a:lnTo>
                    <a:lnTo>
                      <a:pt x="45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9"/>
              <p:cNvSpPr/>
              <p:nvPr/>
            </p:nvSpPr>
            <p:spPr>
              <a:xfrm>
                <a:off x="21318120" y="337507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5196" y="133"/>
                    </a:moveTo>
                    <a:lnTo>
                      <a:pt x="5196" y="845"/>
                    </a:lnTo>
                    <a:lnTo>
                      <a:pt x="3972" y="845"/>
                    </a:lnTo>
                    <a:lnTo>
                      <a:pt x="3972" y="133"/>
                    </a:lnTo>
                    <a:close/>
                    <a:moveTo>
                      <a:pt x="1" y="1"/>
                    </a:moveTo>
                    <a:lnTo>
                      <a:pt x="1" y="912"/>
                    </a:lnTo>
                    <a:lnTo>
                      <a:pt x="6504" y="912"/>
                    </a:lnTo>
                    <a:lnTo>
                      <a:pt x="6504" y="133"/>
                    </a:lnTo>
                    <a:lnTo>
                      <a:pt x="7530" y="133"/>
                    </a:lnTo>
                    <a:lnTo>
                      <a:pt x="7530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9"/>
              <p:cNvSpPr/>
              <p:nvPr/>
            </p:nvSpPr>
            <p:spPr>
              <a:xfrm>
                <a:off x="21318120" y="3561322"/>
                <a:ext cx="653461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8887" y="927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9"/>
              <p:cNvSpPr/>
              <p:nvPr/>
            </p:nvSpPr>
            <p:spPr>
              <a:xfrm>
                <a:off x="21391135" y="247030"/>
                <a:ext cx="170369" cy="98604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341" extrusionOk="0">
                    <a:moveTo>
                      <a:pt x="0" y="0"/>
                    </a:moveTo>
                    <a:lnTo>
                      <a:pt x="0" y="1340"/>
                    </a:lnTo>
                    <a:lnTo>
                      <a:pt x="2317" y="1340"/>
                    </a:lnTo>
                    <a:lnTo>
                      <a:pt x="23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>
                <a:off x="21604078" y="175192"/>
                <a:ext cx="76692" cy="14978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2037" extrusionOk="0">
                    <a:moveTo>
                      <a:pt x="1" y="0"/>
                    </a:moveTo>
                    <a:lnTo>
                      <a:pt x="1" y="2036"/>
                    </a:lnTo>
                    <a:lnTo>
                      <a:pt x="1043" y="2036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9"/>
              <p:cNvSpPr/>
              <p:nvPr/>
            </p:nvSpPr>
            <p:spPr>
              <a:xfrm>
                <a:off x="21724520" y="264089"/>
                <a:ext cx="34118" cy="8639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175" extrusionOk="0">
                    <a:moveTo>
                      <a:pt x="0" y="0"/>
                    </a:moveTo>
                    <a:lnTo>
                      <a:pt x="0" y="1174"/>
                    </a:lnTo>
                    <a:lnTo>
                      <a:pt x="464" y="1174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9"/>
              <p:cNvSpPr/>
              <p:nvPr/>
            </p:nvSpPr>
            <p:spPr>
              <a:xfrm>
                <a:off x="21365620" y="1988074"/>
                <a:ext cx="1149789" cy="3152599"/>
              </a:xfrm>
              <a:custGeom>
                <a:avLst/>
                <a:gdLst/>
                <a:ahLst/>
                <a:cxnLst/>
                <a:rect l="l" t="t" r="r" b="b"/>
                <a:pathLst>
                  <a:path w="15637" h="42875" extrusionOk="0">
                    <a:moveTo>
                      <a:pt x="1" y="0"/>
                    </a:moveTo>
                    <a:lnTo>
                      <a:pt x="1" y="42874"/>
                    </a:lnTo>
                    <a:lnTo>
                      <a:pt x="15637" y="42874"/>
                    </a:lnTo>
                    <a:lnTo>
                      <a:pt x="15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9"/>
              <p:cNvSpPr/>
              <p:nvPr/>
            </p:nvSpPr>
            <p:spPr>
              <a:xfrm>
                <a:off x="21469003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9"/>
              <p:cNvSpPr/>
              <p:nvPr/>
            </p:nvSpPr>
            <p:spPr>
              <a:xfrm>
                <a:off x="21804815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9"/>
              <p:cNvSpPr/>
              <p:nvPr/>
            </p:nvSpPr>
            <p:spPr>
              <a:xfrm>
                <a:off x="22140626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9"/>
              <p:cNvSpPr/>
              <p:nvPr/>
            </p:nvSpPr>
            <p:spPr>
              <a:xfrm>
                <a:off x="21469003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9"/>
              <p:cNvSpPr/>
              <p:nvPr/>
            </p:nvSpPr>
            <p:spPr>
              <a:xfrm>
                <a:off x="21804815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9"/>
              <p:cNvSpPr/>
              <p:nvPr/>
            </p:nvSpPr>
            <p:spPr>
              <a:xfrm>
                <a:off x="22140626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9"/>
              <p:cNvSpPr/>
              <p:nvPr/>
            </p:nvSpPr>
            <p:spPr>
              <a:xfrm>
                <a:off x="21469003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9"/>
              <p:cNvSpPr/>
              <p:nvPr/>
            </p:nvSpPr>
            <p:spPr>
              <a:xfrm>
                <a:off x="21804815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9"/>
              <p:cNvSpPr/>
              <p:nvPr/>
            </p:nvSpPr>
            <p:spPr>
              <a:xfrm>
                <a:off x="22140626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9"/>
              <p:cNvSpPr/>
              <p:nvPr/>
            </p:nvSpPr>
            <p:spPr>
              <a:xfrm>
                <a:off x="21469003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9"/>
              <p:cNvSpPr/>
              <p:nvPr/>
            </p:nvSpPr>
            <p:spPr>
              <a:xfrm>
                <a:off x="21804815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9"/>
              <p:cNvSpPr/>
              <p:nvPr/>
            </p:nvSpPr>
            <p:spPr>
              <a:xfrm>
                <a:off x="22140626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9"/>
              <p:cNvSpPr/>
              <p:nvPr/>
            </p:nvSpPr>
            <p:spPr>
              <a:xfrm>
                <a:off x="21388709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9"/>
              <p:cNvSpPr/>
              <p:nvPr/>
            </p:nvSpPr>
            <p:spPr>
              <a:xfrm>
                <a:off x="21439812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9"/>
              <p:cNvSpPr/>
              <p:nvPr/>
            </p:nvSpPr>
            <p:spPr>
              <a:xfrm>
                <a:off x="21482459" y="2399327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66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66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9"/>
              <p:cNvSpPr/>
              <p:nvPr/>
            </p:nvSpPr>
            <p:spPr>
              <a:xfrm>
                <a:off x="21482459" y="2761903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9"/>
              <p:cNvSpPr/>
              <p:nvPr/>
            </p:nvSpPr>
            <p:spPr>
              <a:xfrm>
                <a:off x="21482459" y="3124480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21482459" y="3487056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21507901" y="2421239"/>
                <a:ext cx="181399" cy="193531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632" extrusionOk="0">
                    <a:moveTo>
                      <a:pt x="927" y="0"/>
                    </a:moveTo>
                    <a:cubicBezTo>
                      <a:pt x="927" y="232"/>
                      <a:pt x="927" y="381"/>
                      <a:pt x="894" y="580"/>
                    </a:cubicBezTo>
                    <a:lnTo>
                      <a:pt x="133" y="580"/>
                    </a:lnTo>
                    <a:lnTo>
                      <a:pt x="133" y="1010"/>
                    </a:lnTo>
                    <a:lnTo>
                      <a:pt x="812" y="1010"/>
                    </a:lnTo>
                    <a:cubicBezTo>
                      <a:pt x="713" y="1456"/>
                      <a:pt x="497" y="1970"/>
                      <a:pt x="1" y="2350"/>
                    </a:cubicBezTo>
                    <a:cubicBezTo>
                      <a:pt x="117" y="2416"/>
                      <a:pt x="299" y="2548"/>
                      <a:pt x="382" y="2632"/>
                    </a:cubicBezTo>
                    <a:cubicBezTo>
                      <a:pt x="945" y="2151"/>
                      <a:pt x="1159" y="1573"/>
                      <a:pt x="1291" y="1010"/>
                    </a:cubicBezTo>
                    <a:lnTo>
                      <a:pt x="1920" y="1010"/>
                    </a:lnTo>
                    <a:cubicBezTo>
                      <a:pt x="1904" y="1522"/>
                      <a:pt x="1838" y="1953"/>
                      <a:pt x="1772" y="2069"/>
                    </a:cubicBezTo>
                    <a:cubicBezTo>
                      <a:pt x="1739" y="2151"/>
                      <a:pt x="1673" y="2168"/>
                      <a:pt x="1589" y="2168"/>
                    </a:cubicBezTo>
                    <a:cubicBezTo>
                      <a:pt x="1507" y="2168"/>
                      <a:pt x="1309" y="2151"/>
                      <a:pt x="1143" y="2102"/>
                    </a:cubicBezTo>
                    <a:lnTo>
                      <a:pt x="1143" y="2102"/>
                    </a:lnTo>
                    <a:cubicBezTo>
                      <a:pt x="1159" y="2235"/>
                      <a:pt x="1176" y="2449"/>
                      <a:pt x="1176" y="2566"/>
                    </a:cubicBezTo>
                    <a:cubicBezTo>
                      <a:pt x="1358" y="2599"/>
                      <a:pt x="1523" y="2615"/>
                      <a:pt x="1673" y="2615"/>
                    </a:cubicBezTo>
                    <a:cubicBezTo>
                      <a:pt x="1887" y="2615"/>
                      <a:pt x="2053" y="2532"/>
                      <a:pt x="2169" y="2367"/>
                    </a:cubicBezTo>
                    <a:cubicBezTo>
                      <a:pt x="2284" y="2202"/>
                      <a:pt x="2384" y="1655"/>
                      <a:pt x="2417" y="728"/>
                    </a:cubicBezTo>
                    <a:cubicBezTo>
                      <a:pt x="2450" y="712"/>
                      <a:pt x="2450" y="695"/>
                      <a:pt x="2467" y="679"/>
                    </a:cubicBezTo>
                    <a:lnTo>
                      <a:pt x="2136" y="563"/>
                    </a:lnTo>
                    <a:lnTo>
                      <a:pt x="2037" y="596"/>
                    </a:lnTo>
                    <a:lnTo>
                      <a:pt x="1375" y="596"/>
                    </a:lnTo>
                    <a:cubicBezTo>
                      <a:pt x="1391" y="430"/>
                      <a:pt x="1408" y="298"/>
                      <a:pt x="1424" y="132"/>
                    </a:cubicBezTo>
                    <a:cubicBezTo>
                      <a:pt x="1474" y="117"/>
                      <a:pt x="1507" y="84"/>
                      <a:pt x="1507" y="50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21511651" y="2800801"/>
                <a:ext cx="173972" cy="188752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2567" extrusionOk="0">
                    <a:moveTo>
                      <a:pt x="298" y="1"/>
                    </a:moveTo>
                    <a:lnTo>
                      <a:pt x="298" y="431"/>
                    </a:lnTo>
                    <a:lnTo>
                      <a:pt x="2019" y="431"/>
                    </a:lnTo>
                    <a:lnTo>
                      <a:pt x="2019" y="1"/>
                    </a:lnTo>
                    <a:close/>
                    <a:moveTo>
                      <a:pt x="1986" y="729"/>
                    </a:moveTo>
                    <a:lnTo>
                      <a:pt x="1935" y="762"/>
                    </a:lnTo>
                    <a:lnTo>
                      <a:pt x="0" y="762"/>
                    </a:lnTo>
                    <a:lnTo>
                      <a:pt x="0" y="1192"/>
                    </a:lnTo>
                    <a:lnTo>
                      <a:pt x="1737" y="1192"/>
                    </a:lnTo>
                    <a:cubicBezTo>
                      <a:pt x="1622" y="1640"/>
                      <a:pt x="1125" y="2037"/>
                      <a:pt x="397" y="2218"/>
                    </a:cubicBezTo>
                    <a:cubicBezTo>
                      <a:pt x="497" y="2301"/>
                      <a:pt x="629" y="2467"/>
                      <a:pt x="678" y="2566"/>
                    </a:cubicBezTo>
                    <a:cubicBezTo>
                      <a:pt x="1589" y="2317"/>
                      <a:pt x="2019" y="1871"/>
                      <a:pt x="2300" y="960"/>
                    </a:cubicBezTo>
                    <a:cubicBezTo>
                      <a:pt x="2333" y="945"/>
                      <a:pt x="2366" y="927"/>
                      <a:pt x="2366" y="912"/>
                    </a:cubicBezTo>
                    <a:lnTo>
                      <a:pt x="1986" y="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21504298" y="3175583"/>
                <a:ext cx="192354" cy="195957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65" extrusionOk="0">
                    <a:moveTo>
                      <a:pt x="1374" y="0"/>
                    </a:moveTo>
                    <a:lnTo>
                      <a:pt x="1374" y="580"/>
                    </a:lnTo>
                    <a:lnTo>
                      <a:pt x="166" y="580"/>
                    </a:lnTo>
                    <a:lnTo>
                      <a:pt x="166" y="1010"/>
                    </a:lnTo>
                    <a:lnTo>
                      <a:pt x="1126" y="1010"/>
                    </a:lnTo>
                    <a:cubicBezTo>
                      <a:pt x="828" y="1374"/>
                      <a:pt x="414" y="1705"/>
                      <a:pt x="1" y="1920"/>
                    </a:cubicBezTo>
                    <a:cubicBezTo>
                      <a:pt x="116" y="2003"/>
                      <a:pt x="248" y="2151"/>
                      <a:pt x="332" y="2251"/>
                    </a:cubicBezTo>
                    <a:cubicBezTo>
                      <a:pt x="712" y="2036"/>
                      <a:pt x="1093" y="1721"/>
                      <a:pt x="1374" y="1357"/>
                    </a:cubicBezTo>
                    <a:lnTo>
                      <a:pt x="1391" y="2169"/>
                    </a:lnTo>
                    <a:cubicBezTo>
                      <a:pt x="1391" y="2251"/>
                      <a:pt x="1374" y="2251"/>
                      <a:pt x="1076" y="2251"/>
                    </a:cubicBezTo>
                    <a:lnTo>
                      <a:pt x="844" y="2251"/>
                    </a:lnTo>
                    <a:cubicBezTo>
                      <a:pt x="877" y="2350"/>
                      <a:pt x="943" y="2533"/>
                      <a:pt x="961" y="2665"/>
                    </a:cubicBezTo>
                    <a:cubicBezTo>
                      <a:pt x="1556" y="2665"/>
                      <a:pt x="1854" y="2648"/>
                      <a:pt x="1837" y="2169"/>
                    </a:cubicBezTo>
                    <a:lnTo>
                      <a:pt x="1837" y="1010"/>
                    </a:lnTo>
                    <a:lnTo>
                      <a:pt x="2615" y="1010"/>
                    </a:lnTo>
                    <a:lnTo>
                      <a:pt x="2615" y="580"/>
                    </a:lnTo>
                    <a:lnTo>
                      <a:pt x="1821" y="580"/>
                    </a:lnTo>
                    <a:lnTo>
                      <a:pt x="1821" y="100"/>
                    </a:lnTo>
                    <a:cubicBezTo>
                      <a:pt x="1887" y="84"/>
                      <a:pt x="1903" y="51"/>
                      <a:pt x="1903" y="1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21509224" y="3553969"/>
                <a:ext cx="186178" cy="194781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649" extrusionOk="0">
                    <a:moveTo>
                      <a:pt x="761" y="1"/>
                    </a:moveTo>
                    <a:cubicBezTo>
                      <a:pt x="662" y="480"/>
                      <a:pt x="380" y="1043"/>
                      <a:pt x="0" y="1391"/>
                    </a:cubicBezTo>
                    <a:cubicBezTo>
                      <a:pt x="115" y="1440"/>
                      <a:pt x="314" y="1539"/>
                      <a:pt x="413" y="1605"/>
                    </a:cubicBezTo>
                    <a:cubicBezTo>
                      <a:pt x="563" y="1440"/>
                      <a:pt x="711" y="1259"/>
                      <a:pt x="827" y="1060"/>
                    </a:cubicBezTo>
                    <a:lnTo>
                      <a:pt x="1406" y="1060"/>
                    </a:lnTo>
                    <a:cubicBezTo>
                      <a:pt x="1340" y="1556"/>
                      <a:pt x="1075" y="2086"/>
                      <a:pt x="530" y="2367"/>
                    </a:cubicBezTo>
                    <a:cubicBezTo>
                      <a:pt x="645" y="2450"/>
                      <a:pt x="843" y="2565"/>
                      <a:pt x="943" y="2648"/>
                    </a:cubicBezTo>
                    <a:cubicBezTo>
                      <a:pt x="1538" y="2300"/>
                      <a:pt x="1770" y="1705"/>
                      <a:pt x="1886" y="1093"/>
                    </a:cubicBezTo>
                    <a:cubicBezTo>
                      <a:pt x="1919" y="1093"/>
                      <a:pt x="1935" y="1076"/>
                      <a:pt x="1953" y="1060"/>
                    </a:cubicBezTo>
                    <a:lnTo>
                      <a:pt x="2531" y="1060"/>
                    </a:lnTo>
                    <a:lnTo>
                      <a:pt x="2531" y="630"/>
                    </a:lnTo>
                    <a:lnTo>
                      <a:pt x="1042" y="630"/>
                    </a:lnTo>
                    <a:cubicBezTo>
                      <a:pt x="1125" y="447"/>
                      <a:pt x="1191" y="266"/>
                      <a:pt x="1225" y="149"/>
                    </a:cubicBezTo>
                    <a:cubicBezTo>
                      <a:pt x="1273" y="149"/>
                      <a:pt x="1307" y="133"/>
                      <a:pt x="1324" y="100"/>
                    </a:cubicBez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21994596" y="2956537"/>
                <a:ext cx="384562" cy="1478394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20106" extrusionOk="0">
                    <a:moveTo>
                      <a:pt x="1" y="1"/>
                    </a:moveTo>
                    <a:lnTo>
                      <a:pt x="1" y="20106"/>
                    </a:lnTo>
                    <a:lnTo>
                      <a:pt x="5229" y="20106"/>
                    </a:lnTo>
                    <a:lnTo>
                      <a:pt x="52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22050552" y="2982126"/>
                <a:ext cx="383385" cy="142721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9410" extrusionOk="0">
                    <a:moveTo>
                      <a:pt x="1" y="1"/>
                    </a:moveTo>
                    <a:lnTo>
                      <a:pt x="1" y="19410"/>
                    </a:lnTo>
                    <a:lnTo>
                      <a:pt x="5214" y="19410"/>
                    </a:lnTo>
                    <a:lnTo>
                      <a:pt x="5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22074891" y="2997935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0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22074891" y="3314261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1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22074891" y="3618454"/>
                <a:ext cx="342062" cy="281179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4" extrusionOk="0">
                    <a:moveTo>
                      <a:pt x="1" y="0"/>
                    </a:moveTo>
                    <a:lnTo>
                      <a:pt x="1" y="3823"/>
                    </a:lnTo>
                    <a:lnTo>
                      <a:pt x="4651" y="3823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9"/>
              <p:cNvSpPr/>
              <p:nvPr/>
            </p:nvSpPr>
            <p:spPr>
              <a:xfrm>
                <a:off x="22074891" y="3921471"/>
                <a:ext cx="342062" cy="281032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2" extrusionOk="0">
                    <a:moveTo>
                      <a:pt x="1" y="0"/>
                    </a:moveTo>
                    <a:lnTo>
                      <a:pt x="1" y="3822"/>
                    </a:lnTo>
                    <a:lnTo>
                      <a:pt x="4651" y="3822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9"/>
              <p:cNvSpPr/>
              <p:nvPr/>
            </p:nvSpPr>
            <p:spPr>
              <a:xfrm>
                <a:off x="22118715" y="3327717"/>
                <a:ext cx="237355" cy="22632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078" extrusionOk="0">
                    <a:moveTo>
                      <a:pt x="2681" y="281"/>
                    </a:moveTo>
                    <a:lnTo>
                      <a:pt x="2681" y="612"/>
                    </a:lnTo>
                    <a:lnTo>
                      <a:pt x="728" y="612"/>
                    </a:lnTo>
                    <a:lnTo>
                      <a:pt x="728" y="281"/>
                    </a:lnTo>
                    <a:close/>
                    <a:moveTo>
                      <a:pt x="2615" y="2200"/>
                    </a:moveTo>
                    <a:lnTo>
                      <a:pt x="2615" y="2664"/>
                    </a:lnTo>
                    <a:lnTo>
                      <a:pt x="1275" y="2664"/>
                    </a:lnTo>
                    <a:lnTo>
                      <a:pt x="1275" y="2200"/>
                    </a:lnTo>
                    <a:close/>
                    <a:moveTo>
                      <a:pt x="382" y="0"/>
                    </a:moveTo>
                    <a:lnTo>
                      <a:pt x="382" y="1026"/>
                    </a:lnTo>
                    <a:cubicBezTo>
                      <a:pt x="382" y="1589"/>
                      <a:pt x="364" y="2366"/>
                      <a:pt x="0" y="2913"/>
                    </a:cubicBezTo>
                    <a:cubicBezTo>
                      <a:pt x="84" y="2928"/>
                      <a:pt x="216" y="3028"/>
                      <a:pt x="282" y="3078"/>
                    </a:cubicBezTo>
                    <a:cubicBezTo>
                      <a:pt x="662" y="2498"/>
                      <a:pt x="728" y="1622"/>
                      <a:pt x="728" y="1026"/>
                    </a:cubicBezTo>
                    <a:lnTo>
                      <a:pt x="728" y="910"/>
                    </a:lnTo>
                    <a:lnTo>
                      <a:pt x="1772" y="910"/>
                    </a:lnTo>
                    <a:lnTo>
                      <a:pt x="1772" y="1258"/>
                    </a:lnTo>
                    <a:lnTo>
                      <a:pt x="746" y="1258"/>
                    </a:lnTo>
                    <a:lnTo>
                      <a:pt x="746" y="1556"/>
                    </a:lnTo>
                    <a:lnTo>
                      <a:pt x="1772" y="1556"/>
                    </a:lnTo>
                    <a:lnTo>
                      <a:pt x="1772" y="1902"/>
                    </a:lnTo>
                    <a:lnTo>
                      <a:pt x="960" y="1902"/>
                    </a:lnTo>
                    <a:lnTo>
                      <a:pt x="960" y="3078"/>
                    </a:lnTo>
                    <a:lnTo>
                      <a:pt x="1275" y="3078"/>
                    </a:lnTo>
                    <a:lnTo>
                      <a:pt x="1275" y="2946"/>
                    </a:lnTo>
                    <a:lnTo>
                      <a:pt x="2615" y="2946"/>
                    </a:lnTo>
                    <a:lnTo>
                      <a:pt x="2615" y="3061"/>
                    </a:lnTo>
                    <a:lnTo>
                      <a:pt x="2946" y="3061"/>
                    </a:lnTo>
                    <a:lnTo>
                      <a:pt x="2946" y="1902"/>
                    </a:lnTo>
                    <a:lnTo>
                      <a:pt x="2103" y="1902"/>
                    </a:lnTo>
                    <a:lnTo>
                      <a:pt x="2103" y="1556"/>
                    </a:lnTo>
                    <a:lnTo>
                      <a:pt x="3228" y="1556"/>
                    </a:lnTo>
                    <a:lnTo>
                      <a:pt x="3228" y="1258"/>
                    </a:lnTo>
                    <a:lnTo>
                      <a:pt x="2103" y="1258"/>
                    </a:lnTo>
                    <a:lnTo>
                      <a:pt x="2103" y="993"/>
                    </a:lnTo>
                    <a:cubicBezTo>
                      <a:pt x="2152" y="976"/>
                      <a:pt x="2185" y="960"/>
                      <a:pt x="2185" y="927"/>
                    </a:cubicBezTo>
                    <a:lnTo>
                      <a:pt x="1838" y="910"/>
                    </a:lnTo>
                    <a:lnTo>
                      <a:pt x="3012" y="91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9"/>
              <p:cNvSpPr/>
              <p:nvPr/>
            </p:nvSpPr>
            <p:spPr>
              <a:xfrm>
                <a:off x="22118715" y="3622131"/>
                <a:ext cx="240958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3227" extrusionOk="0">
                    <a:moveTo>
                      <a:pt x="2202" y="464"/>
                    </a:moveTo>
                    <a:lnTo>
                      <a:pt x="2202" y="910"/>
                    </a:lnTo>
                    <a:lnTo>
                      <a:pt x="1920" y="910"/>
                    </a:lnTo>
                    <a:lnTo>
                      <a:pt x="1920" y="464"/>
                    </a:lnTo>
                    <a:close/>
                    <a:moveTo>
                      <a:pt x="183" y="943"/>
                    </a:moveTo>
                    <a:lnTo>
                      <a:pt x="0" y="1192"/>
                    </a:lnTo>
                    <a:cubicBezTo>
                      <a:pt x="216" y="1291"/>
                      <a:pt x="481" y="1440"/>
                      <a:pt x="613" y="1556"/>
                    </a:cubicBezTo>
                    <a:lnTo>
                      <a:pt x="795" y="1274"/>
                    </a:lnTo>
                    <a:cubicBezTo>
                      <a:pt x="662" y="1159"/>
                      <a:pt x="398" y="1027"/>
                      <a:pt x="183" y="943"/>
                    </a:cubicBezTo>
                    <a:close/>
                    <a:moveTo>
                      <a:pt x="2813" y="1208"/>
                    </a:moveTo>
                    <a:lnTo>
                      <a:pt x="2813" y="1539"/>
                    </a:lnTo>
                    <a:cubicBezTo>
                      <a:pt x="2764" y="1523"/>
                      <a:pt x="2714" y="1490"/>
                      <a:pt x="2681" y="1473"/>
                    </a:cubicBezTo>
                    <a:cubicBezTo>
                      <a:pt x="2681" y="1622"/>
                      <a:pt x="2665" y="1638"/>
                      <a:pt x="2615" y="1638"/>
                    </a:cubicBezTo>
                    <a:lnTo>
                      <a:pt x="2500" y="1638"/>
                    </a:lnTo>
                    <a:cubicBezTo>
                      <a:pt x="2467" y="1638"/>
                      <a:pt x="2449" y="1638"/>
                      <a:pt x="2449" y="1572"/>
                    </a:cubicBezTo>
                    <a:lnTo>
                      <a:pt x="2449" y="1208"/>
                    </a:lnTo>
                    <a:close/>
                    <a:moveTo>
                      <a:pt x="1655" y="1208"/>
                    </a:moveTo>
                    <a:cubicBezTo>
                      <a:pt x="1655" y="1357"/>
                      <a:pt x="1655" y="1638"/>
                      <a:pt x="1357" y="1870"/>
                    </a:cubicBezTo>
                    <a:lnTo>
                      <a:pt x="1357" y="1208"/>
                    </a:lnTo>
                    <a:close/>
                    <a:moveTo>
                      <a:pt x="2202" y="1208"/>
                    </a:moveTo>
                    <a:lnTo>
                      <a:pt x="2202" y="1572"/>
                    </a:lnTo>
                    <a:cubicBezTo>
                      <a:pt x="2202" y="1837"/>
                      <a:pt x="2251" y="1903"/>
                      <a:pt x="2467" y="1903"/>
                    </a:cubicBezTo>
                    <a:lnTo>
                      <a:pt x="2648" y="1903"/>
                    </a:lnTo>
                    <a:cubicBezTo>
                      <a:pt x="2731" y="1903"/>
                      <a:pt x="2780" y="1887"/>
                      <a:pt x="2813" y="1854"/>
                    </a:cubicBezTo>
                    <a:lnTo>
                      <a:pt x="2813" y="2168"/>
                    </a:lnTo>
                    <a:lnTo>
                      <a:pt x="1357" y="2168"/>
                    </a:lnTo>
                    <a:lnTo>
                      <a:pt x="1357" y="1903"/>
                    </a:lnTo>
                    <a:cubicBezTo>
                      <a:pt x="1408" y="1953"/>
                      <a:pt x="1490" y="2019"/>
                      <a:pt x="1523" y="2068"/>
                    </a:cubicBezTo>
                    <a:cubicBezTo>
                      <a:pt x="1838" y="1837"/>
                      <a:pt x="1920" y="1523"/>
                      <a:pt x="1920" y="1208"/>
                    </a:cubicBezTo>
                    <a:close/>
                    <a:moveTo>
                      <a:pt x="2813" y="2450"/>
                    </a:moveTo>
                    <a:lnTo>
                      <a:pt x="2813" y="2780"/>
                    </a:lnTo>
                    <a:lnTo>
                      <a:pt x="1357" y="2780"/>
                    </a:lnTo>
                    <a:lnTo>
                      <a:pt x="1357" y="2450"/>
                    </a:lnTo>
                    <a:close/>
                    <a:moveTo>
                      <a:pt x="646" y="1854"/>
                    </a:moveTo>
                    <a:cubicBezTo>
                      <a:pt x="481" y="2267"/>
                      <a:pt x="249" y="2714"/>
                      <a:pt x="84" y="2995"/>
                    </a:cubicBezTo>
                    <a:lnTo>
                      <a:pt x="431" y="3211"/>
                    </a:lnTo>
                    <a:lnTo>
                      <a:pt x="431" y="3160"/>
                    </a:lnTo>
                    <a:cubicBezTo>
                      <a:pt x="431" y="3145"/>
                      <a:pt x="431" y="3127"/>
                      <a:pt x="415" y="3094"/>
                    </a:cubicBezTo>
                    <a:cubicBezTo>
                      <a:pt x="563" y="2829"/>
                      <a:pt x="762" y="2416"/>
                      <a:pt x="911" y="2052"/>
                    </a:cubicBezTo>
                    <a:lnTo>
                      <a:pt x="646" y="1854"/>
                    </a:lnTo>
                    <a:close/>
                    <a:moveTo>
                      <a:pt x="349" y="1"/>
                    </a:moveTo>
                    <a:lnTo>
                      <a:pt x="166" y="248"/>
                    </a:lnTo>
                    <a:cubicBezTo>
                      <a:pt x="382" y="347"/>
                      <a:pt x="629" y="513"/>
                      <a:pt x="762" y="629"/>
                    </a:cubicBezTo>
                    <a:lnTo>
                      <a:pt x="911" y="414"/>
                    </a:lnTo>
                    <a:lnTo>
                      <a:pt x="911" y="464"/>
                    </a:lnTo>
                    <a:lnTo>
                      <a:pt x="1622" y="464"/>
                    </a:lnTo>
                    <a:lnTo>
                      <a:pt x="1622" y="910"/>
                    </a:lnTo>
                    <a:lnTo>
                      <a:pt x="1044" y="910"/>
                    </a:lnTo>
                    <a:lnTo>
                      <a:pt x="1044" y="3227"/>
                    </a:lnTo>
                    <a:lnTo>
                      <a:pt x="1357" y="3227"/>
                    </a:lnTo>
                    <a:lnTo>
                      <a:pt x="1357" y="3078"/>
                    </a:lnTo>
                    <a:lnTo>
                      <a:pt x="2813" y="3078"/>
                    </a:lnTo>
                    <a:lnTo>
                      <a:pt x="2813" y="3211"/>
                    </a:lnTo>
                    <a:lnTo>
                      <a:pt x="3128" y="3211"/>
                    </a:lnTo>
                    <a:lnTo>
                      <a:pt x="3128" y="910"/>
                    </a:lnTo>
                    <a:lnTo>
                      <a:pt x="2500" y="910"/>
                    </a:lnTo>
                    <a:lnTo>
                      <a:pt x="2500" y="464"/>
                    </a:lnTo>
                    <a:lnTo>
                      <a:pt x="3277" y="464"/>
                    </a:lnTo>
                    <a:lnTo>
                      <a:pt x="3277" y="166"/>
                    </a:lnTo>
                    <a:lnTo>
                      <a:pt x="911" y="166"/>
                    </a:lnTo>
                    <a:lnTo>
                      <a:pt x="911" y="314"/>
                    </a:lnTo>
                    <a:cubicBezTo>
                      <a:pt x="762" y="215"/>
                      <a:pt x="530" y="83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9"/>
              <p:cNvSpPr/>
              <p:nvPr/>
            </p:nvSpPr>
            <p:spPr>
              <a:xfrm>
                <a:off x="22119965" y="3939633"/>
                <a:ext cx="234855" cy="227649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3096" extrusionOk="0">
                    <a:moveTo>
                      <a:pt x="2648" y="265"/>
                    </a:moveTo>
                    <a:lnTo>
                      <a:pt x="2648" y="581"/>
                    </a:lnTo>
                    <a:lnTo>
                      <a:pt x="711" y="581"/>
                    </a:lnTo>
                    <a:lnTo>
                      <a:pt x="711" y="265"/>
                    </a:lnTo>
                    <a:close/>
                    <a:moveTo>
                      <a:pt x="2317" y="1324"/>
                    </a:moveTo>
                    <a:lnTo>
                      <a:pt x="2119" y="1441"/>
                    </a:lnTo>
                    <a:cubicBezTo>
                      <a:pt x="2201" y="1507"/>
                      <a:pt x="2300" y="1573"/>
                      <a:pt x="2399" y="1655"/>
                    </a:cubicBezTo>
                    <a:cubicBezTo>
                      <a:pt x="2086" y="1673"/>
                      <a:pt x="1770" y="1673"/>
                      <a:pt x="1473" y="1673"/>
                    </a:cubicBezTo>
                    <a:cubicBezTo>
                      <a:pt x="1572" y="1556"/>
                      <a:pt x="1655" y="1424"/>
                      <a:pt x="1721" y="1324"/>
                    </a:cubicBezTo>
                    <a:close/>
                    <a:moveTo>
                      <a:pt x="381" y="1"/>
                    </a:moveTo>
                    <a:lnTo>
                      <a:pt x="381" y="994"/>
                    </a:lnTo>
                    <a:cubicBezTo>
                      <a:pt x="381" y="1556"/>
                      <a:pt x="347" y="2368"/>
                      <a:pt x="1" y="2913"/>
                    </a:cubicBezTo>
                    <a:cubicBezTo>
                      <a:pt x="83" y="2946"/>
                      <a:pt x="232" y="3029"/>
                      <a:pt x="298" y="3096"/>
                    </a:cubicBezTo>
                    <a:cubicBezTo>
                      <a:pt x="596" y="2599"/>
                      <a:pt x="678" y="1904"/>
                      <a:pt x="696" y="1324"/>
                    </a:cubicBezTo>
                    <a:lnTo>
                      <a:pt x="1340" y="1324"/>
                    </a:lnTo>
                    <a:cubicBezTo>
                      <a:pt x="1274" y="1441"/>
                      <a:pt x="1208" y="1573"/>
                      <a:pt x="1126" y="1688"/>
                    </a:cubicBezTo>
                    <a:lnTo>
                      <a:pt x="729" y="1688"/>
                    </a:lnTo>
                    <a:lnTo>
                      <a:pt x="844" y="2004"/>
                    </a:lnTo>
                    <a:cubicBezTo>
                      <a:pt x="861" y="2004"/>
                      <a:pt x="894" y="1986"/>
                      <a:pt x="894" y="1953"/>
                    </a:cubicBezTo>
                    <a:cubicBezTo>
                      <a:pt x="1126" y="1953"/>
                      <a:pt x="1406" y="1937"/>
                      <a:pt x="1721" y="1920"/>
                    </a:cubicBezTo>
                    <a:lnTo>
                      <a:pt x="1721" y="2169"/>
                    </a:lnTo>
                    <a:lnTo>
                      <a:pt x="877" y="2169"/>
                    </a:lnTo>
                    <a:lnTo>
                      <a:pt x="877" y="2417"/>
                    </a:lnTo>
                    <a:lnTo>
                      <a:pt x="1721" y="2417"/>
                    </a:lnTo>
                    <a:lnTo>
                      <a:pt x="1721" y="2714"/>
                    </a:lnTo>
                    <a:lnTo>
                      <a:pt x="596" y="2714"/>
                    </a:lnTo>
                    <a:lnTo>
                      <a:pt x="596" y="2979"/>
                    </a:lnTo>
                    <a:lnTo>
                      <a:pt x="3194" y="2979"/>
                    </a:lnTo>
                    <a:lnTo>
                      <a:pt x="3194" y="2714"/>
                    </a:lnTo>
                    <a:lnTo>
                      <a:pt x="2035" y="2714"/>
                    </a:lnTo>
                    <a:lnTo>
                      <a:pt x="2035" y="2417"/>
                    </a:lnTo>
                    <a:lnTo>
                      <a:pt x="2896" y="2417"/>
                    </a:lnTo>
                    <a:lnTo>
                      <a:pt x="2896" y="2169"/>
                    </a:lnTo>
                    <a:lnTo>
                      <a:pt x="2035" y="2169"/>
                    </a:lnTo>
                    <a:lnTo>
                      <a:pt x="2035" y="1937"/>
                    </a:lnTo>
                    <a:cubicBezTo>
                      <a:pt x="2068" y="1920"/>
                      <a:pt x="2086" y="1920"/>
                      <a:pt x="2101" y="1904"/>
                    </a:cubicBezTo>
                    <a:cubicBezTo>
                      <a:pt x="2284" y="1904"/>
                      <a:pt x="2465" y="1887"/>
                      <a:pt x="2664" y="1887"/>
                    </a:cubicBezTo>
                    <a:cubicBezTo>
                      <a:pt x="2730" y="1937"/>
                      <a:pt x="2781" y="2004"/>
                      <a:pt x="2814" y="2053"/>
                    </a:cubicBezTo>
                    <a:lnTo>
                      <a:pt x="3078" y="1871"/>
                    </a:lnTo>
                    <a:cubicBezTo>
                      <a:pt x="2946" y="1706"/>
                      <a:pt x="2664" y="1490"/>
                      <a:pt x="2416" y="1324"/>
                    </a:cubicBezTo>
                    <a:lnTo>
                      <a:pt x="3127" y="1324"/>
                    </a:lnTo>
                    <a:lnTo>
                      <a:pt x="3127" y="1060"/>
                    </a:lnTo>
                    <a:lnTo>
                      <a:pt x="711" y="1060"/>
                    </a:lnTo>
                    <a:lnTo>
                      <a:pt x="711" y="861"/>
                    </a:lnTo>
                    <a:lnTo>
                      <a:pt x="2979" y="861"/>
                    </a:lnTo>
                    <a:lnTo>
                      <a:pt x="29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9"/>
            <p:cNvGrpSpPr/>
            <p:nvPr/>
          </p:nvGrpSpPr>
          <p:grpSpPr>
            <a:xfrm>
              <a:off x="6486262" y="900001"/>
              <a:ext cx="2447267" cy="4383109"/>
              <a:chOff x="9097839" y="-110693"/>
              <a:chExt cx="2951715" cy="5286586"/>
            </a:xfrm>
          </p:grpSpPr>
          <p:sp>
            <p:nvSpPr>
              <p:cNvPr id="1123" name="Google Shape;1123;p9"/>
              <p:cNvSpPr/>
              <p:nvPr/>
            </p:nvSpPr>
            <p:spPr>
              <a:xfrm>
                <a:off x="9623431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9"/>
              <p:cNvSpPr/>
              <p:nvPr/>
            </p:nvSpPr>
            <p:spPr>
              <a:xfrm>
                <a:off x="9414165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9"/>
              <p:cNvSpPr/>
              <p:nvPr/>
            </p:nvSpPr>
            <p:spPr>
              <a:xfrm>
                <a:off x="9445783" y="382031"/>
                <a:ext cx="9125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1241" y="911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9"/>
              <p:cNvSpPr/>
              <p:nvPr/>
            </p:nvSpPr>
            <p:spPr>
              <a:xfrm>
                <a:off x="9614828" y="382031"/>
                <a:ext cx="48559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6604" y="911"/>
                    </a:lnTo>
                    <a:lnTo>
                      <a:pt x="66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9"/>
              <p:cNvSpPr/>
              <p:nvPr/>
            </p:nvSpPr>
            <p:spPr>
              <a:xfrm>
                <a:off x="9445783" y="568209"/>
                <a:ext cx="311547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4237" y="927"/>
                    </a:lnTo>
                    <a:lnTo>
                      <a:pt x="42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9"/>
              <p:cNvSpPr/>
              <p:nvPr/>
            </p:nvSpPr>
            <p:spPr>
              <a:xfrm>
                <a:off x="9797330" y="568209"/>
                <a:ext cx="303091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4122" y="927"/>
                    </a:lnTo>
                    <a:lnTo>
                      <a:pt x="41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9445783" y="755637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09"/>
                    </a:lnTo>
                    <a:lnTo>
                      <a:pt x="1390" y="909"/>
                    </a:lnTo>
                    <a:lnTo>
                      <a:pt x="1390" y="132"/>
                    </a:lnTo>
                    <a:lnTo>
                      <a:pt x="1903" y="132"/>
                    </a:lnTo>
                    <a:lnTo>
                      <a:pt x="1903" y="909"/>
                    </a:lnTo>
                    <a:lnTo>
                      <a:pt x="8903" y="909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9445783" y="941742"/>
                <a:ext cx="31515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4285" y="911"/>
                    </a:lnTo>
                    <a:lnTo>
                      <a:pt x="4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9838727" y="941742"/>
                <a:ext cx="26169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3559" y="911"/>
                    </a:lnTo>
                    <a:lnTo>
                      <a:pt x="3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9"/>
              <p:cNvSpPr/>
              <p:nvPr/>
            </p:nvSpPr>
            <p:spPr>
              <a:xfrm>
                <a:off x="9445783" y="112792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8903" y="910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9"/>
              <p:cNvSpPr/>
              <p:nvPr/>
            </p:nvSpPr>
            <p:spPr>
              <a:xfrm>
                <a:off x="9445783" y="1314024"/>
                <a:ext cx="102280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390" y="927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9"/>
              <p:cNvSpPr/>
              <p:nvPr/>
            </p:nvSpPr>
            <p:spPr>
              <a:xfrm>
                <a:off x="9701300" y="1314024"/>
                <a:ext cx="24941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3392" y="927"/>
                    </a:lnTo>
                    <a:lnTo>
                      <a:pt x="3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9"/>
              <p:cNvSpPr/>
              <p:nvPr/>
            </p:nvSpPr>
            <p:spPr>
              <a:xfrm>
                <a:off x="10010346" y="1314024"/>
                <a:ext cx="9007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225" y="927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9"/>
              <p:cNvSpPr/>
              <p:nvPr/>
            </p:nvSpPr>
            <p:spPr>
              <a:xfrm>
                <a:off x="9445783" y="1501379"/>
                <a:ext cx="65463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8903" y="911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9"/>
              <p:cNvSpPr/>
              <p:nvPr/>
            </p:nvSpPr>
            <p:spPr>
              <a:xfrm>
                <a:off x="9445783" y="1687557"/>
                <a:ext cx="10956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1490" y="910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9"/>
              <p:cNvSpPr/>
              <p:nvPr/>
            </p:nvSpPr>
            <p:spPr>
              <a:xfrm>
                <a:off x="9694020" y="1687557"/>
                <a:ext cx="40640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5527" y="910"/>
                    </a:lnTo>
                    <a:lnTo>
                      <a:pt x="5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9"/>
              <p:cNvSpPr/>
              <p:nvPr/>
            </p:nvSpPr>
            <p:spPr>
              <a:xfrm>
                <a:off x="9445783" y="1873661"/>
                <a:ext cx="28478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872" y="912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9"/>
              <p:cNvSpPr/>
              <p:nvPr/>
            </p:nvSpPr>
            <p:spPr>
              <a:xfrm>
                <a:off x="9838727" y="1873661"/>
                <a:ext cx="26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559" y="912"/>
                    </a:lnTo>
                    <a:lnTo>
                      <a:pt x="35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9"/>
              <p:cNvSpPr/>
              <p:nvPr/>
            </p:nvSpPr>
            <p:spPr>
              <a:xfrm>
                <a:off x="9445783" y="2059912"/>
                <a:ext cx="16184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201" y="927"/>
                    </a:lnTo>
                    <a:lnTo>
                      <a:pt x="22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9"/>
              <p:cNvSpPr/>
              <p:nvPr/>
            </p:nvSpPr>
            <p:spPr>
              <a:xfrm>
                <a:off x="9652623" y="2059912"/>
                <a:ext cx="20448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780" y="927"/>
                    </a:lnTo>
                    <a:lnTo>
                      <a:pt x="27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9"/>
              <p:cNvSpPr/>
              <p:nvPr/>
            </p:nvSpPr>
            <p:spPr>
              <a:xfrm>
                <a:off x="9925125" y="2059912"/>
                <a:ext cx="175296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2384" y="927"/>
                    </a:ln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9"/>
              <p:cNvSpPr/>
              <p:nvPr/>
            </p:nvSpPr>
            <p:spPr>
              <a:xfrm>
                <a:off x="9445783" y="2247267"/>
                <a:ext cx="36750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910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998" y="910"/>
                    </a:lnTo>
                    <a:lnTo>
                      <a:pt x="4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9"/>
              <p:cNvSpPr/>
              <p:nvPr/>
            </p:nvSpPr>
            <p:spPr>
              <a:xfrm>
                <a:off x="9939757" y="2247267"/>
                <a:ext cx="16066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910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185" y="910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>
                <a:off x="9445783" y="2433371"/>
                <a:ext cx="382135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5196" y="911"/>
                    </a:lnTo>
                    <a:lnTo>
                      <a:pt x="51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9"/>
              <p:cNvSpPr/>
              <p:nvPr/>
            </p:nvSpPr>
            <p:spPr>
              <a:xfrm>
                <a:off x="9928728" y="2433371"/>
                <a:ext cx="17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2335" y="911"/>
                    </a:lnTo>
                    <a:lnTo>
                      <a:pt x="23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9"/>
              <p:cNvSpPr/>
              <p:nvPr/>
            </p:nvSpPr>
            <p:spPr>
              <a:xfrm>
                <a:off x="9790050" y="2619549"/>
                <a:ext cx="31037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21" y="910"/>
                    </a:lnTo>
                    <a:lnTo>
                      <a:pt x="42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>
                <a:off x="9445783" y="2619549"/>
                <a:ext cx="27750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3773" y="910"/>
                    </a:lnTo>
                    <a:lnTo>
                      <a:pt x="37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9"/>
              <p:cNvSpPr/>
              <p:nvPr/>
            </p:nvSpPr>
            <p:spPr>
              <a:xfrm>
                <a:off x="9445783" y="2806977"/>
                <a:ext cx="41978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709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5709" y="910"/>
                    </a:lnTo>
                    <a:lnTo>
                      <a:pt x="5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9954390" y="2806977"/>
                <a:ext cx="14603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1986" y="910"/>
                    </a:lnTo>
                    <a:lnTo>
                      <a:pt x="19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9445783" y="2993082"/>
                <a:ext cx="210516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3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2862" y="911"/>
                    </a:lnTo>
                    <a:lnTo>
                      <a:pt x="2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9768138" y="2993082"/>
                <a:ext cx="3322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4519" y="911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9445783" y="317926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5196" y="133"/>
                    </a:moveTo>
                    <a:lnTo>
                      <a:pt x="5196" y="844"/>
                    </a:lnTo>
                    <a:lnTo>
                      <a:pt x="3972" y="844"/>
                    </a:lnTo>
                    <a:lnTo>
                      <a:pt x="3972" y="133"/>
                    </a:lnTo>
                    <a:close/>
                    <a:moveTo>
                      <a:pt x="0" y="1"/>
                    </a:moveTo>
                    <a:lnTo>
                      <a:pt x="0" y="910"/>
                    </a:lnTo>
                    <a:lnTo>
                      <a:pt x="6520" y="910"/>
                    </a:lnTo>
                    <a:lnTo>
                      <a:pt x="6520" y="133"/>
                    </a:lnTo>
                    <a:lnTo>
                      <a:pt x="7529" y="133"/>
                    </a:lnTo>
                    <a:lnTo>
                      <a:pt x="7529" y="910"/>
                    </a:lnTo>
                    <a:lnTo>
                      <a:pt x="8903" y="910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9445783" y="3365364"/>
                <a:ext cx="654638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8903" y="927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9627034" y="55926"/>
                <a:ext cx="401547" cy="93824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1276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5461" y="1276"/>
                    </a:lnTo>
                    <a:lnTo>
                      <a:pt x="5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9802256" y="-30398"/>
                <a:ext cx="170369" cy="120516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639" extrusionOk="0">
                    <a:moveTo>
                      <a:pt x="0" y="1"/>
                    </a:moveTo>
                    <a:lnTo>
                      <a:pt x="0" y="1638"/>
                    </a:lnTo>
                    <a:lnTo>
                      <a:pt x="2317" y="1638"/>
                    </a:lnTo>
                    <a:lnTo>
                      <a:pt x="2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10687999" y="84014"/>
                <a:ext cx="1089053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10" y="68818"/>
                    </a:lnTo>
                    <a:lnTo>
                      <a:pt x="148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10479982" y="84014"/>
                <a:ext cx="1088979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0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09" y="68818"/>
                    </a:lnTo>
                    <a:lnTo>
                      <a:pt x="14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10511600" y="33945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10511600" y="52806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9"/>
              <p:cNvSpPr/>
              <p:nvPr/>
            </p:nvSpPr>
            <p:spPr>
              <a:xfrm>
                <a:off x="10511600" y="716666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9"/>
              <p:cNvSpPr/>
              <p:nvPr/>
            </p:nvSpPr>
            <p:spPr>
              <a:xfrm>
                <a:off x="10511600" y="90644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10511600" y="109497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10511600" y="128483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10511600" y="147343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10511600" y="166196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10511600" y="185182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10511600" y="204042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10511600" y="2230208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14081" y="910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10511600" y="241881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10511600" y="260741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10511600" y="279719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10511600" y="2985729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10511600" y="3175583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081" y="911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10511600" y="336418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10993442" y="-55987"/>
                <a:ext cx="447798" cy="192281"/>
              </a:xfrm>
              <a:custGeom>
                <a:avLst/>
                <a:gdLst/>
                <a:ahLst/>
                <a:cxnLst/>
                <a:rect l="l" t="t" r="r" b="b"/>
                <a:pathLst>
                  <a:path w="6090" h="2615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6090" y="2615"/>
                    </a:lnTo>
                    <a:lnTo>
                      <a:pt x="60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10685572" y="-51134"/>
                <a:ext cx="166766" cy="16684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2269" extrusionOk="0">
                    <a:moveTo>
                      <a:pt x="0" y="1"/>
                    </a:moveTo>
                    <a:lnTo>
                      <a:pt x="0" y="2268"/>
                    </a:lnTo>
                    <a:lnTo>
                      <a:pt x="2268" y="226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10724470" y="-110693"/>
                <a:ext cx="34118" cy="12779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738" extrusionOk="0">
                    <a:moveTo>
                      <a:pt x="1" y="1"/>
                    </a:moveTo>
                    <a:lnTo>
                      <a:pt x="1" y="1737"/>
                    </a:lnTo>
                    <a:lnTo>
                      <a:pt x="464" y="17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10349761" y="1231303"/>
                <a:ext cx="1256922" cy="3944590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53646" extrusionOk="0">
                    <a:moveTo>
                      <a:pt x="0" y="0"/>
                    </a:moveTo>
                    <a:lnTo>
                      <a:pt x="0" y="53645"/>
                    </a:lnTo>
                    <a:lnTo>
                      <a:pt x="17094" y="53645"/>
                    </a:lnTo>
                    <a:lnTo>
                      <a:pt x="170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10397261" y="1315274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10635719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10874177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11112634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11349842" y="1315274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9"/>
              <p:cNvSpPr/>
              <p:nvPr/>
            </p:nvSpPr>
            <p:spPr>
              <a:xfrm>
                <a:off x="10397261" y="1967412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9"/>
              <p:cNvSpPr/>
              <p:nvPr/>
            </p:nvSpPr>
            <p:spPr>
              <a:xfrm>
                <a:off x="10635719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10874177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11112634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11349842" y="1967412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10397261" y="2619549"/>
                <a:ext cx="225075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10635719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10874177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11112634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11349842" y="2619549"/>
                <a:ext cx="22522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10397261" y="3271760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10635719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10874177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11112634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11349842" y="3271760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10397261" y="3922648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61" y="8174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10635719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10874177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11112634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11349842" y="3922648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63" y="8174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10397261" y="4568756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10635719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10874177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11112634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11349842" y="4568756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10274319" y="747034"/>
                <a:ext cx="661917" cy="464857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322" extrusionOk="0">
                    <a:moveTo>
                      <a:pt x="0" y="1"/>
                    </a:moveTo>
                    <a:lnTo>
                      <a:pt x="0" y="6321"/>
                    </a:lnTo>
                    <a:lnTo>
                      <a:pt x="9002" y="6321"/>
                    </a:lnTo>
                    <a:lnTo>
                      <a:pt x="9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10274319" y="789682"/>
                <a:ext cx="661917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398" extrusionOk="0">
                    <a:moveTo>
                      <a:pt x="0" y="0"/>
                    </a:moveTo>
                    <a:lnTo>
                      <a:pt x="0" y="397"/>
                    </a:lnTo>
                    <a:lnTo>
                      <a:pt x="9002" y="39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11303665" y="3967648"/>
                <a:ext cx="273826" cy="989199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3453" extrusionOk="0">
                    <a:moveTo>
                      <a:pt x="0" y="1"/>
                    </a:moveTo>
                    <a:lnTo>
                      <a:pt x="0" y="13453"/>
                    </a:lnTo>
                    <a:lnTo>
                      <a:pt x="3724" y="13453"/>
                    </a:lnTo>
                    <a:lnTo>
                      <a:pt x="37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11334107" y="4002943"/>
                <a:ext cx="221472" cy="172796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350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3012" y="235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11334107" y="4201253"/>
                <a:ext cx="221472" cy="29338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9" extrusionOk="0">
                    <a:moveTo>
                      <a:pt x="0" y="1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11334107" y="4422725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11334107" y="4644198"/>
                <a:ext cx="221472" cy="2794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80" extrusionOk="0">
                    <a:moveTo>
                      <a:pt x="0" y="0"/>
                    </a:moveTo>
                    <a:lnTo>
                      <a:pt x="0" y="380"/>
                    </a:lnTo>
                    <a:lnTo>
                      <a:pt x="3012" y="38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11334107" y="4864347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10623513" y="3435953"/>
                <a:ext cx="979493" cy="486769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6620" extrusionOk="0">
                    <a:moveTo>
                      <a:pt x="1" y="0"/>
                    </a:moveTo>
                    <a:lnTo>
                      <a:pt x="1" y="6619"/>
                    </a:lnTo>
                    <a:lnTo>
                      <a:pt x="13321" y="6619"/>
                    </a:lnTo>
                    <a:lnTo>
                      <a:pt x="133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10696528" y="3487056"/>
                <a:ext cx="323753" cy="323679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4402" extrusionOk="0">
                    <a:moveTo>
                      <a:pt x="1" y="0"/>
                    </a:moveTo>
                    <a:lnTo>
                      <a:pt x="1" y="4402"/>
                    </a:lnTo>
                    <a:lnTo>
                      <a:pt x="4402" y="4402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10866897" y="3543013"/>
                <a:ext cx="114413" cy="114413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556" extrusionOk="0">
                    <a:moveTo>
                      <a:pt x="0" y="0"/>
                    </a:moveTo>
                    <a:lnTo>
                      <a:pt x="0" y="1556"/>
                    </a:lnTo>
                    <a:lnTo>
                      <a:pt x="1556" y="1556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11368151" y="3483453"/>
                <a:ext cx="178898" cy="1788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432" extrusionOk="0">
                    <a:moveTo>
                      <a:pt x="1" y="0"/>
                    </a:moveTo>
                    <a:lnTo>
                      <a:pt x="1" y="2432"/>
                    </a:lnTo>
                    <a:lnTo>
                      <a:pt x="2432" y="2432"/>
                    </a:lnTo>
                    <a:lnTo>
                      <a:pt x="2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11197856" y="3508968"/>
                <a:ext cx="119266" cy="27985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806" extrusionOk="0">
                    <a:moveTo>
                      <a:pt x="0" y="0"/>
                    </a:moveTo>
                    <a:lnTo>
                      <a:pt x="0" y="3806"/>
                    </a:lnTo>
                    <a:lnTo>
                      <a:pt x="1622" y="3806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11390063" y="3691470"/>
                <a:ext cx="97427" cy="597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812" extrusionOk="0">
                    <a:moveTo>
                      <a:pt x="1" y="0"/>
                    </a:moveTo>
                    <a:lnTo>
                      <a:pt x="1" y="812"/>
                    </a:lnTo>
                    <a:lnTo>
                      <a:pt x="1324" y="812"/>
                    </a:lnTo>
                    <a:lnTo>
                      <a:pt x="13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10511600" y="1422334"/>
                <a:ext cx="755594" cy="1716778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23348" extrusionOk="0">
                    <a:moveTo>
                      <a:pt x="1" y="1"/>
                    </a:moveTo>
                    <a:lnTo>
                      <a:pt x="1" y="23348"/>
                    </a:lnTo>
                    <a:lnTo>
                      <a:pt x="10276" y="23348"/>
                    </a:lnTo>
                    <a:lnTo>
                      <a:pt x="102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10489688" y="1406451"/>
                <a:ext cx="754418" cy="1716925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23350" extrusionOk="0">
                    <a:moveTo>
                      <a:pt x="1" y="1"/>
                    </a:moveTo>
                    <a:lnTo>
                      <a:pt x="1" y="23349"/>
                    </a:lnTo>
                    <a:lnTo>
                      <a:pt x="10260" y="23349"/>
                    </a:lnTo>
                    <a:lnTo>
                      <a:pt x="10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10535939" y="1445422"/>
                <a:ext cx="661991" cy="1604939"/>
              </a:xfrm>
              <a:custGeom>
                <a:avLst/>
                <a:gdLst/>
                <a:ahLst/>
                <a:cxnLst/>
                <a:rect l="l" t="t" r="r" b="b"/>
                <a:pathLst>
                  <a:path w="9003" h="21827" extrusionOk="0">
                    <a:moveTo>
                      <a:pt x="1" y="0"/>
                    </a:moveTo>
                    <a:lnTo>
                      <a:pt x="1" y="21827"/>
                    </a:lnTo>
                    <a:lnTo>
                      <a:pt x="9002" y="2182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10588219" y="1814102"/>
                <a:ext cx="543975" cy="1211921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16482" extrusionOk="0">
                    <a:moveTo>
                      <a:pt x="7232" y="166"/>
                    </a:moveTo>
                    <a:lnTo>
                      <a:pt x="7232" y="16316"/>
                    </a:lnTo>
                    <a:lnTo>
                      <a:pt x="166" y="16316"/>
                    </a:lnTo>
                    <a:lnTo>
                      <a:pt x="166" y="166"/>
                    </a:lnTo>
                    <a:close/>
                    <a:moveTo>
                      <a:pt x="0" y="1"/>
                    </a:moveTo>
                    <a:lnTo>
                      <a:pt x="0" y="16482"/>
                    </a:lnTo>
                    <a:lnTo>
                      <a:pt x="7398" y="16482"/>
                    </a:lnTo>
                    <a:lnTo>
                      <a:pt x="73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10588219" y="1496526"/>
                <a:ext cx="557284" cy="304267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4138" extrusionOk="0">
                    <a:moveTo>
                      <a:pt x="0" y="0"/>
                    </a:moveTo>
                    <a:lnTo>
                      <a:pt x="0" y="4137"/>
                    </a:lnTo>
                    <a:lnTo>
                      <a:pt x="7579" y="4137"/>
                    </a:lnTo>
                    <a:lnTo>
                      <a:pt x="75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10725720" y="1845793"/>
                <a:ext cx="268973" cy="261546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57" extrusionOk="0">
                    <a:moveTo>
                      <a:pt x="1" y="0"/>
                    </a:moveTo>
                    <a:lnTo>
                      <a:pt x="1" y="3557"/>
                    </a:lnTo>
                    <a:lnTo>
                      <a:pt x="3657" y="3557"/>
                    </a:lnTo>
                    <a:lnTo>
                      <a:pt x="3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10725720" y="2142634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10725720" y="2440651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10725720" y="2738815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10752485" y="1863955"/>
                <a:ext cx="202060" cy="21551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931" extrusionOk="0">
                    <a:moveTo>
                      <a:pt x="1043" y="1"/>
                    </a:moveTo>
                    <a:cubicBezTo>
                      <a:pt x="1027" y="249"/>
                      <a:pt x="1027" y="415"/>
                      <a:pt x="994" y="647"/>
                    </a:cubicBezTo>
                    <a:lnTo>
                      <a:pt x="133" y="647"/>
                    </a:lnTo>
                    <a:lnTo>
                      <a:pt x="133" y="1126"/>
                    </a:lnTo>
                    <a:lnTo>
                      <a:pt x="894" y="1126"/>
                    </a:lnTo>
                    <a:cubicBezTo>
                      <a:pt x="795" y="1622"/>
                      <a:pt x="546" y="2202"/>
                      <a:pt x="1" y="2615"/>
                    </a:cubicBezTo>
                    <a:cubicBezTo>
                      <a:pt x="133" y="2698"/>
                      <a:pt x="332" y="2847"/>
                      <a:pt x="414" y="2930"/>
                    </a:cubicBezTo>
                    <a:cubicBezTo>
                      <a:pt x="1043" y="2401"/>
                      <a:pt x="1292" y="1755"/>
                      <a:pt x="1440" y="1126"/>
                    </a:cubicBezTo>
                    <a:lnTo>
                      <a:pt x="2152" y="1126"/>
                    </a:lnTo>
                    <a:cubicBezTo>
                      <a:pt x="2119" y="1706"/>
                      <a:pt x="2036" y="2169"/>
                      <a:pt x="1987" y="2301"/>
                    </a:cubicBezTo>
                    <a:cubicBezTo>
                      <a:pt x="1936" y="2401"/>
                      <a:pt x="1870" y="2434"/>
                      <a:pt x="1771" y="2434"/>
                    </a:cubicBezTo>
                    <a:cubicBezTo>
                      <a:pt x="1689" y="2434"/>
                      <a:pt x="1457" y="2401"/>
                      <a:pt x="1274" y="2350"/>
                    </a:cubicBezTo>
                    <a:lnTo>
                      <a:pt x="1274" y="2350"/>
                    </a:lnTo>
                    <a:cubicBezTo>
                      <a:pt x="1292" y="2483"/>
                      <a:pt x="1307" y="2732"/>
                      <a:pt x="1307" y="2864"/>
                    </a:cubicBezTo>
                    <a:cubicBezTo>
                      <a:pt x="1523" y="2897"/>
                      <a:pt x="1705" y="2930"/>
                      <a:pt x="1870" y="2930"/>
                    </a:cubicBezTo>
                    <a:cubicBezTo>
                      <a:pt x="2102" y="2930"/>
                      <a:pt x="2300" y="2831"/>
                      <a:pt x="2417" y="2648"/>
                    </a:cubicBezTo>
                    <a:cubicBezTo>
                      <a:pt x="2549" y="2450"/>
                      <a:pt x="2648" y="1838"/>
                      <a:pt x="2697" y="795"/>
                    </a:cubicBezTo>
                    <a:cubicBezTo>
                      <a:pt x="2731" y="795"/>
                      <a:pt x="2748" y="762"/>
                      <a:pt x="2748" y="746"/>
                    </a:cubicBezTo>
                    <a:lnTo>
                      <a:pt x="2366" y="614"/>
                    </a:lnTo>
                    <a:lnTo>
                      <a:pt x="2284" y="647"/>
                    </a:lnTo>
                    <a:lnTo>
                      <a:pt x="1539" y="647"/>
                    </a:lnTo>
                    <a:cubicBezTo>
                      <a:pt x="1556" y="464"/>
                      <a:pt x="1556" y="332"/>
                      <a:pt x="1589" y="133"/>
                    </a:cubicBezTo>
                    <a:cubicBezTo>
                      <a:pt x="1656" y="117"/>
                      <a:pt x="1689" y="100"/>
                      <a:pt x="1689" y="51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10757411" y="2165722"/>
                <a:ext cx="193457" cy="21059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864" extrusionOk="0">
                    <a:moveTo>
                      <a:pt x="314" y="0"/>
                    </a:moveTo>
                    <a:lnTo>
                      <a:pt x="314" y="464"/>
                    </a:lnTo>
                    <a:lnTo>
                      <a:pt x="2233" y="464"/>
                    </a:lnTo>
                    <a:lnTo>
                      <a:pt x="2233" y="0"/>
                    </a:lnTo>
                    <a:close/>
                    <a:moveTo>
                      <a:pt x="2200" y="812"/>
                    </a:moveTo>
                    <a:lnTo>
                      <a:pt x="2151" y="845"/>
                    </a:lnTo>
                    <a:lnTo>
                      <a:pt x="0" y="845"/>
                    </a:lnTo>
                    <a:lnTo>
                      <a:pt x="0" y="1324"/>
                    </a:lnTo>
                    <a:lnTo>
                      <a:pt x="1935" y="1324"/>
                    </a:lnTo>
                    <a:cubicBezTo>
                      <a:pt x="1787" y="1820"/>
                      <a:pt x="1240" y="2268"/>
                      <a:pt x="430" y="2466"/>
                    </a:cubicBezTo>
                    <a:cubicBezTo>
                      <a:pt x="530" y="2566"/>
                      <a:pt x="695" y="2747"/>
                      <a:pt x="744" y="2864"/>
                    </a:cubicBezTo>
                    <a:cubicBezTo>
                      <a:pt x="1754" y="2566"/>
                      <a:pt x="2250" y="2085"/>
                      <a:pt x="2564" y="1059"/>
                    </a:cubicBezTo>
                    <a:cubicBezTo>
                      <a:pt x="2597" y="1043"/>
                      <a:pt x="2630" y="1026"/>
                      <a:pt x="2630" y="993"/>
                    </a:cubicBezTo>
                    <a:lnTo>
                      <a:pt x="2200" y="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10748808" y="2452857"/>
                <a:ext cx="214193" cy="217869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963" extrusionOk="0">
                    <a:moveTo>
                      <a:pt x="1523" y="0"/>
                    </a:moveTo>
                    <a:lnTo>
                      <a:pt x="1523" y="646"/>
                    </a:lnTo>
                    <a:lnTo>
                      <a:pt x="166" y="646"/>
                    </a:lnTo>
                    <a:lnTo>
                      <a:pt x="166" y="1126"/>
                    </a:lnTo>
                    <a:lnTo>
                      <a:pt x="1242" y="1126"/>
                    </a:lnTo>
                    <a:cubicBezTo>
                      <a:pt x="911" y="1540"/>
                      <a:pt x="464" y="1904"/>
                      <a:pt x="1" y="2136"/>
                    </a:cubicBezTo>
                    <a:cubicBezTo>
                      <a:pt x="133" y="2235"/>
                      <a:pt x="265" y="2400"/>
                      <a:pt x="349" y="2515"/>
                    </a:cubicBezTo>
                    <a:cubicBezTo>
                      <a:pt x="779" y="2268"/>
                      <a:pt x="1209" y="1920"/>
                      <a:pt x="1540" y="1523"/>
                    </a:cubicBezTo>
                    <a:lnTo>
                      <a:pt x="1540" y="2416"/>
                    </a:lnTo>
                    <a:cubicBezTo>
                      <a:pt x="1540" y="2515"/>
                      <a:pt x="1523" y="2515"/>
                      <a:pt x="1192" y="2515"/>
                    </a:cubicBezTo>
                    <a:cubicBezTo>
                      <a:pt x="1110" y="2515"/>
                      <a:pt x="1011" y="2515"/>
                      <a:pt x="927" y="2500"/>
                    </a:cubicBezTo>
                    <a:lnTo>
                      <a:pt x="927" y="2500"/>
                    </a:lnTo>
                    <a:cubicBezTo>
                      <a:pt x="978" y="2632"/>
                      <a:pt x="1044" y="2831"/>
                      <a:pt x="1060" y="2963"/>
                    </a:cubicBezTo>
                    <a:cubicBezTo>
                      <a:pt x="1722" y="2963"/>
                      <a:pt x="2052" y="2963"/>
                      <a:pt x="2052" y="2433"/>
                    </a:cubicBezTo>
                    <a:lnTo>
                      <a:pt x="2037" y="1126"/>
                    </a:lnTo>
                    <a:lnTo>
                      <a:pt x="2913" y="1126"/>
                    </a:lnTo>
                    <a:lnTo>
                      <a:pt x="2913" y="646"/>
                    </a:lnTo>
                    <a:lnTo>
                      <a:pt x="2037" y="646"/>
                    </a:lnTo>
                    <a:lnTo>
                      <a:pt x="2019" y="100"/>
                    </a:lnTo>
                    <a:cubicBezTo>
                      <a:pt x="2103" y="84"/>
                      <a:pt x="2119" y="67"/>
                      <a:pt x="2119" y="18"/>
                    </a:cubicBezTo>
                    <a:lnTo>
                      <a:pt x="15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10753661" y="2747271"/>
                <a:ext cx="208163" cy="219119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980" extrusionOk="0">
                    <a:moveTo>
                      <a:pt x="861" y="1"/>
                    </a:moveTo>
                    <a:cubicBezTo>
                      <a:pt x="729" y="547"/>
                      <a:pt x="415" y="1192"/>
                      <a:pt x="1" y="1556"/>
                    </a:cubicBezTo>
                    <a:cubicBezTo>
                      <a:pt x="133" y="1622"/>
                      <a:pt x="349" y="1739"/>
                      <a:pt x="464" y="1805"/>
                    </a:cubicBezTo>
                    <a:cubicBezTo>
                      <a:pt x="630" y="1622"/>
                      <a:pt x="795" y="1424"/>
                      <a:pt x="927" y="1192"/>
                    </a:cubicBezTo>
                    <a:lnTo>
                      <a:pt x="1573" y="1192"/>
                    </a:lnTo>
                    <a:cubicBezTo>
                      <a:pt x="1490" y="1755"/>
                      <a:pt x="1192" y="2334"/>
                      <a:pt x="597" y="2665"/>
                    </a:cubicBezTo>
                    <a:cubicBezTo>
                      <a:pt x="729" y="2747"/>
                      <a:pt x="945" y="2897"/>
                      <a:pt x="1044" y="2979"/>
                    </a:cubicBezTo>
                    <a:cubicBezTo>
                      <a:pt x="1706" y="2582"/>
                      <a:pt x="1986" y="1937"/>
                      <a:pt x="2103" y="1242"/>
                    </a:cubicBezTo>
                    <a:cubicBezTo>
                      <a:pt x="2136" y="1225"/>
                      <a:pt x="2169" y="1209"/>
                      <a:pt x="2185" y="1192"/>
                    </a:cubicBezTo>
                    <a:lnTo>
                      <a:pt x="2831" y="1192"/>
                    </a:lnTo>
                    <a:lnTo>
                      <a:pt x="2831" y="713"/>
                    </a:lnTo>
                    <a:lnTo>
                      <a:pt x="1176" y="713"/>
                    </a:lnTo>
                    <a:cubicBezTo>
                      <a:pt x="1258" y="514"/>
                      <a:pt x="1342" y="299"/>
                      <a:pt x="1375" y="183"/>
                    </a:cubicBezTo>
                    <a:cubicBezTo>
                      <a:pt x="1424" y="183"/>
                      <a:pt x="1457" y="166"/>
                      <a:pt x="1474" y="133"/>
                    </a:cubicBez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9102692" y="1702189"/>
                <a:ext cx="1142509" cy="3466425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7143" extrusionOk="0">
                    <a:moveTo>
                      <a:pt x="0" y="1"/>
                    </a:moveTo>
                    <a:lnTo>
                      <a:pt x="0" y="47142"/>
                    </a:lnTo>
                    <a:lnTo>
                      <a:pt x="15537" y="47142"/>
                    </a:lnTo>
                    <a:lnTo>
                      <a:pt x="1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9097839" y="2494181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9097839" y="3140362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0"/>
                    </a:moveTo>
                    <a:lnTo>
                      <a:pt x="0" y="479"/>
                    </a:lnTo>
                    <a:lnTo>
                      <a:pt x="15488" y="479"/>
                    </a:lnTo>
                    <a:lnTo>
                      <a:pt x="154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9097839" y="3785147"/>
                <a:ext cx="1138906" cy="3536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1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9097839" y="4430005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9097839" y="5074863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919629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940070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9605122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980953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1001394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919629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940070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9605122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980953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1001394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919629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940070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9605122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980953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1001394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919629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940070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9605122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980953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1001394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919629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940070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9605122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980953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1001394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9098942" y="1402848"/>
                <a:ext cx="1220524" cy="250737"/>
              </a:xfrm>
              <a:custGeom>
                <a:avLst/>
                <a:gdLst/>
                <a:ahLst/>
                <a:cxnLst/>
                <a:rect l="l" t="t" r="r" b="b"/>
                <a:pathLst>
                  <a:path w="16599" h="3410" extrusionOk="0">
                    <a:moveTo>
                      <a:pt x="1" y="1"/>
                    </a:moveTo>
                    <a:lnTo>
                      <a:pt x="1" y="3410"/>
                    </a:lnTo>
                    <a:lnTo>
                      <a:pt x="16598" y="3410"/>
                    </a:lnTo>
                    <a:lnTo>
                      <a:pt x="165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9214605" y="1455128"/>
                <a:ext cx="268899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7" y="2251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10021229" y="1455128"/>
                <a:ext cx="269046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8" y="2251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9881375" y="1557335"/>
                <a:ext cx="102280" cy="63383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862" extrusionOk="0">
                    <a:moveTo>
                      <a:pt x="0" y="1"/>
                    </a:moveTo>
                    <a:lnTo>
                      <a:pt x="0" y="861"/>
                    </a:lnTo>
                    <a:lnTo>
                      <a:pt x="1390" y="861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9157398" y="1422334"/>
                <a:ext cx="192281" cy="1923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16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9317988" y="1525717"/>
                <a:ext cx="88898" cy="88971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10" extrusionOk="0">
                    <a:moveTo>
                      <a:pt x="0" y="1"/>
                    </a:moveTo>
                    <a:lnTo>
                      <a:pt x="1209" y="1209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9512622" y="1457555"/>
                <a:ext cx="483166" cy="33015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6571" y="448"/>
                    </a:lnTo>
                    <a:lnTo>
                      <a:pt x="65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9462842" y="2025868"/>
                <a:ext cx="733682" cy="469710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388" extrusionOk="0">
                    <a:moveTo>
                      <a:pt x="0" y="0"/>
                    </a:moveTo>
                    <a:lnTo>
                      <a:pt x="0" y="6387"/>
                    </a:lnTo>
                    <a:lnTo>
                      <a:pt x="9977" y="6387"/>
                    </a:lnTo>
                    <a:lnTo>
                      <a:pt x="99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9500489" y="2068368"/>
                <a:ext cx="675373" cy="31691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431" extrusionOk="0">
                    <a:moveTo>
                      <a:pt x="0" y="0"/>
                    </a:moveTo>
                    <a:lnTo>
                      <a:pt x="0" y="431"/>
                    </a:lnTo>
                    <a:lnTo>
                      <a:pt x="9185" y="431"/>
                    </a:lnTo>
                    <a:lnTo>
                      <a:pt x="91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9502916" y="2120722"/>
                <a:ext cx="188678" cy="188604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65" extrusionOk="0">
                    <a:moveTo>
                      <a:pt x="1" y="1"/>
                    </a:moveTo>
                    <a:lnTo>
                      <a:pt x="1" y="2565"/>
                    </a:lnTo>
                    <a:lnTo>
                      <a:pt x="2566" y="2565"/>
                    </a:lnTo>
                    <a:lnTo>
                      <a:pt x="2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9717035" y="2120722"/>
                <a:ext cx="339635" cy="339488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4617" extrusionOk="0">
                    <a:moveTo>
                      <a:pt x="1" y="1"/>
                    </a:moveTo>
                    <a:lnTo>
                      <a:pt x="1" y="4617"/>
                    </a:lnTo>
                    <a:lnTo>
                      <a:pt x="4618" y="4617"/>
                    </a:lnTo>
                    <a:lnTo>
                      <a:pt x="46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9811962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0" y="0"/>
                    </a:moveTo>
                    <a:lnTo>
                      <a:pt x="0" y="8654"/>
                    </a:lnTo>
                    <a:lnTo>
                      <a:pt x="2747" y="8654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9794903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1" y="0"/>
                    </a:moveTo>
                    <a:lnTo>
                      <a:pt x="1" y="8654"/>
                    </a:lnTo>
                    <a:lnTo>
                      <a:pt x="2748" y="8654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9815639" y="2591534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9815639" y="274727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9815639" y="290183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9815639" y="305389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9847257" y="2603740"/>
                <a:ext cx="98604" cy="107133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457" extrusionOk="0">
                    <a:moveTo>
                      <a:pt x="166" y="0"/>
                    </a:moveTo>
                    <a:lnTo>
                      <a:pt x="166" y="232"/>
                    </a:lnTo>
                    <a:lnTo>
                      <a:pt x="1142" y="232"/>
                    </a:lnTo>
                    <a:lnTo>
                      <a:pt x="1142" y="0"/>
                    </a:lnTo>
                    <a:close/>
                    <a:moveTo>
                      <a:pt x="1126" y="414"/>
                    </a:moveTo>
                    <a:lnTo>
                      <a:pt x="1093" y="430"/>
                    </a:lnTo>
                    <a:lnTo>
                      <a:pt x="1" y="430"/>
                    </a:lnTo>
                    <a:lnTo>
                      <a:pt x="1" y="662"/>
                    </a:lnTo>
                    <a:lnTo>
                      <a:pt x="977" y="662"/>
                    </a:lnTo>
                    <a:cubicBezTo>
                      <a:pt x="910" y="927"/>
                      <a:pt x="630" y="1143"/>
                      <a:pt x="233" y="1242"/>
                    </a:cubicBezTo>
                    <a:cubicBezTo>
                      <a:pt x="282" y="1291"/>
                      <a:pt x="348" y="1390"/>
                      <a:pt x="381" y="1456"/>
                    </a:cubicBezTo>
                    <a:cubicBezTo>
                      <a:pt x="895" y="1308"/>
                      <a:pt x="1142" y="1059"/>
                      <a:pt x="1308" y="530"/>
                    </a:cubicBezTo>
                    <a:cubicBezTo>
                      <a:pt x="1325" y="530"/>
                      <a:pt x="1341" y="514"/>
                      <a:pt x="1341" y="497"/>
                    </a:cubicBezTo>
                    <a:lnTo>
                      <a:pt x="1126" y="4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9852183" y="2793521"/>
                <a:ext cx="103383" cy="20809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283" extrusionOk="0">
                    <a:moveTo>
                      <a:pt x="0" y="0"/>
                    </a:moveTo>
                    <a:lnTo>
                      <a:pt x="16" y="282"/>
                    </a:lnTo>
                    <a:cubicBezTo>
                      <a:pt x="33" y="282"/>
                      <a:pt x="66" y="265"/>
                      <a:pt x="82" y="249"/>
                    </a:cubicBezTo>
                    <a:lnTo>
                      <a:pt x="1406" y="249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9844830" y="2898154"/>
                <a:ext cx="99854" cy="11081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507" extrusionOk="0">
                    <a:moveTo>
                      <a:pt x="1043" y="1"/>
                    </a:moveTo>
                    <a:cubicBezTo>
                      <a:pt x="961" y="199"/>
                      <a:pt x="844" y="415"/>
                      <a:pt x="778" y="530"/>
                    </a:cubicBezTo>
                    <a:cubicBezTo>
                      <a:pt x="646" y="464"/>
                      <a:pt x="497" y="398"/>
                      <a:pt x="365" y="331"/>
                    </a:cubicBezTo>
                    <a:lnTo>
                      <a:pt x="233" y="547"/>
                    </a:lnTo>
                    <a:cubicBezTo>
                      <a:pt x="348" y="613"/>
                      <a:pt x="497" y="680"/>
                      <a:pt x="630" y="762"/>
                    </a:cubicBezTo>
                    <a:cubicBezTo>
                      <a:pt x="464" y="977"/>
                      <a:pt x="233" y="1176"/>
                      <a:pt x="1" y="1308"/>
                    </a:cubicBezTo>
                    <a:cubicBezTo>
                      <a:pt x="67" y="1357"/>
                      <a:pt x="166" y="1457"/>
                      <a:pt x="215" y="1507"/>
                    </a:cubicBezTo>
                    <a:cubicBezTo>
                      <a:pt x="464" y="1341"/>
                      <a:pt x="679" y="1126"/>
                      <a:pt x="844" y="894"/>
                    </a:cubicBezTo>
                    <a:cubicBezTo>
                      <a:pt x="961" y="977"/>
                      <a:pt x="1060" y="1060"/>
                      <a:pt x="1142" y="1126"/>
                    </a:cubicBezTo>
                    <a:lnTo>
                      <a:pt x="1307" y="878"/>
                    </a:lnTo>
                    <a:cubicBezTo>
                      <a:pt x="1208" y="795"/>
                      <a:pt x="1093" y="713"/>
                      <a:pt x="1010" y="662"/>
                    </a:cubicBezTo>
                    <a:cubicBezTo>
                      <a:pt x="1109" y="514"/>
                      <a:pt x="1225" y="316"/>
                      <a:pt x="1292" y="166"/>
                    </a:cubicBezTo>
                    <a:cubicBezTo>
                      <a:pt x="1325" y="166"/>
                      <a:pt x="1358" y="150"/>
                      <a:pt x="1358" y="133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9847257" y="3055141"/>
                <a:ext cx="104780" cy="10228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91" extrusionOk="0">
                    <a:moveTo>
                      <a:pt x="116" y="1"/>
                    </a:moveTo>
                    <a:lnTo>
                      <a:pt x="1" y="215"/>
                    </a:lnTo>
                    <a:cubicBezTo>
                      <a:pt x="149" y="281"/>
                      <a:pt x="365" y="381"/>
                      <a:pt x="480" y="447"/>
                    </a:cubicBezTo>
                    <a:lnTo>
                      <a:pt x="613" y="215"/>
                    </a:lnTo>
                    <a:cubicBezTo>
                      <a:pt x="497" y="133"/>
                      <a:pt x="282" y="50"/>
                      <a:pt x="116" y="1"/>
                    </a:cubicBezTo>
                    <a:close/>
                    <a:moveTo>
                      <a:pt x="1175" y="166"/>
                    </a:moveTo>
                    <a:cubicBezTo>
                      <a:pt x="977" y="630"/>
                      <a:pt x="597" y="960"/>
                      <a:pt x="34" y="1126"/>
                    </a:cubicBezTo>
                    <a:lnTo>
                      <a:pt x="215" y="1391"/>
                    </a:lnTo>
                    <a:cubicBezTo>
                      <a:pt x="233" y="1373"/>
                      <a:pt x="249" y="1358"/>
                      <a:pt x="249" y="1340"/>
                    </a:cubicBezTo>
                    <a:cubicBezTo>
                      <a:pt x="811" y="1142"/>
                      <a:pt x="1208" y="778"/>
                      <a:pt x="1424" y="314"/>
                    </a:cubicBezTo>
                    <a:cubicBezTo>
                      <a:pt x="1341" y="281"/>
                      <a:pt x="1259" y="232"/>
                      <a:pt x="1175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9196296" y="3109847"/>
                <a:ext cx="327429" cy="121074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16466" extrusionOk="0">
                    <a:moveTo>
                      <a:pt x="1" y="1"/>
                    </a:moveTo>
                    <a:lnTo>
                      <a:pt x="1" y="16466"/>
                    </a:lnTo>
                    <a:lnTo>
                      <a:pt x="4452" y="16466"/>
                    </a:lnTo>
                    <a:lnTo>
                      <a:pt x="44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9225487" y="3136612"/>
                <a:ext cx="260443" cy="260443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542" extrusionOk="0">
                    <a:moveTo>
                      <a:pt x="1" y="1"/>
                    </a:moveTo>
                    <a:lnTo>
                      <a:pt x="1" y="3542"/>
                    </a:lnTo>
                    <a:lnTo>
                      <a:pt x="3542" y="3542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9225487" y="3418894"/>
                <a:ext cx="260443" cy="74339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11" extrusionOk="0">
                    <a:moveTo>
                      <a:pt x="1" y="1"/>
                    </a:moveTo>
                    <a:lnTo>
                      <a:pt x="1" y="1011"/>
                    </a:lnTo>
                    <a:lnTo>
                      <a:pt x="3542" y="1011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9225487" y="3532130"/>
                <a:ext cx="260443" cy="74192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3542" y="1009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9300929" y="3636763"/>
                <a:ext cx="116913" cy="124119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688" extrusionOk="0">
                    <a:moveTo>
                      <a:pt x="596" y="0"/>
                    </a:moveTo>
                    <a:cubicBezTo>
                      <a:pt x="581" y="148"/>
                      <a:pt x="581" y="248"/>
                      <a:pt x="563" y="380"/>
                    </a:cubicBezTo>
                    <a:lnTo>
                      <a:pt x="84" y="380"/>
                    </a:lnTo>
                    <a:lnTo>
                      <a:pt x="84" y="645"/>
                    </a:lnTo>
                    <a:lnTo>
                      <a:pt x="514" y="645"/>
                    </a:lnTo>
                    <a:cubicBezTo>
                      <a:pt x="448" y="943"/>
                      <a:pt x="316" y="1274"/>
                      <a:pt x="1" y="1522"/>
                    </a:cubicBezTo>
                    <a:cubicBezTo>
                      <a:pt x="67" y="1556"/>
                      <a:pt x="183" y="1638"/>
                      <a:pt x="232" y="1688"/>
                    </a:cubicBezTo>
                    <a:cubicBezTo>
                      <a:pt x="596" y="1390"/>
                      <a:pt x="746" y="1026"/>
                      <a:pt x="828" y="662"/>
                    </a:cubicBezTo>
                    <a:lnTo>
                      <a:pt x="1242" y="662"/>
                    </a:lnTo>
                    <a:cubicBezTo>
                      <a:pt x="1225" y="993"/>
                      <a:pt x="1176" y="1258"/>
                      <a:pt x="1143" y="1340"/>
                    </a:cubicBezTo>
                    <a:cubicBezTo>
                      <a:pt x="1110" y="1390"/>
                      <a:pt x="1077" y="1406"/>
                      <a:pt x="1011" y="1406"/>
                    </a:cubicBezTo>
                    <a:cubicBezTo>
                      <a:pt x="960" y="1406"/>
                      <a:pt x="828" y="1390"/>
                      <a:pt x="729" y="1357"/>
                    </a:cubicBezTo>
                    <a:lnTo>
                      <a:pt x="729" y="1357"/>
                    </a:lnTo>
                    <a:cubicBezTo>
                      <a:pt x="746" y="1439"/>
                      <a:pt x="746" y="1571"/>
                      <a:pt x="746" y="1655"/>
                    </a:cubicBezTo>
                    <a:cubicBezTo>
                      <a:pt x="878" y="1688"/>
                      <a:pt x="978" y="1688"/>
                      <a:pt x="1077" y="1688"/>
                    </a:cubicBezTo>
                    <a:cubicBezTo>
                      <a:pt x="1209" y="1688"/>
                      <a:pt x="1325" y="1638"/>
                      <a:pt x="1391" y="1522"/>
                    </a:cubicBezTo>
                    <a:cubicBezTo>
                      <a:pt x="1474" y="1423"/>
                      <a:pt x="1523" y="1075"/>
                      <a:pt x="1556" y="463"/>
                    </a:cubicBezTo>
                    <a:cubicBezTo>
                      <a:pt x="1573" y="463"/>
                      <a:pt x="1573" y="446"/>
                      <a:pt x="1589" y="430"/>
                    </a:cubicBezTo>
                    <a:lnTo>
                      <a:pt x="1375" y="364"/>
                    </a:lnTo>
                    <a:lnTo>
                      <a:pt x="1309" y="380"/>
                    </a:lnTo>
                    <a:lnTo>
                      <a:pt x="878" y="380"/>
                    </a:lnTo>
                    <a:cubicBezTo>
                      <a:pt x="894" y="265"/>
                      <a:pt x="894" y="199"/>
                      <a:pt x="911" y="82"/>
                    </a:cubicBezTo>
                    <a:cubicBezTo>
                      <a:pt x="945" y="82"/>
                      <a:pt x="960" y="66"/>
                      <a:pt x="978" y="33"/>
                    </a:cubicBez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9303355" y="3810662"/>
                <a:ext cx="112060" cy="121766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656" extrusionOk="0">
                    <a:moveTo>
                      <a:pt x="184" y="1"/>
                    </a:moveTo>
                    <a:lnTo>
                      <a:pt x="184" y="265"/>
                    </a:lnTo>
                    <a:lnTo>
                      <a:pt x="1292" y="265"/>
                    </a:lnTo>
                    <a:lnTo>
                      <a:pt x="1292" y="1"/>
                    </a:lnTo>
                    <a:close/>
                    <a:moveTo>
                      <a:pt x="1276" y="464"/>
                    </a:moveTo>
                    <a:lnTo>
                      <a:pt x="1243" y="497"/>
                    </a:lnTo>
                    <a:lnTo>
                      <a:pt x="1" y="497"/>
                    </a:lnTo>
                    <a:lnTo>
                      <a:pt x="1" y="762"/>
                    </a:lnTo>
                    <a:lnTo>
                      <a:pt x="1110" y="762"/>
                    </a:lnTo>
                    <a:cubicBezTo>
                      <a:pt x="1044" y="1060"/>
                      <a:pt x="713" y="1324"/>
                      <a:pt x="250" y="1424"/>
                    </a:cubicBezTo>
                    <a:cubicBezTo>
                      <a:pt x="316" y="1490"/>
                      <a:pt x="398" y="1589"/>
                      <a:pt x="431" y="1655"/>
                    </a:cubicBezTo>
                    <a:cubicBezTo>
                      <a:pt x="1011" y="1490"/>
                      <a:pt x="1309" y="1209"/>
                      <a:pt x="1490" y="614"/>
                    </a:cubicBezTo>
                    <a:cubicBezTo>
                      <a:pt x="1507" y="614"/>
                      <a:pt x="1523" y="596"/>
                      <a:pt x="1523" y="581"/>
                    </a:cubicBezTo>
                    <a:lnTo>
                      <a:pt x="1276" y="4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9298502" y="3977428"/>
                <a:ext cx="124192" cy="125295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704" extrusionOk="0">
                    <a:moveTo>
                      <a:pt x="878" y="0"/>
                    </a:moveTo>
                    <a:lnTo>
                      <a:pt x="878" y="364"/>
                    </a:lnTo>
                    <a:lnTo>
                      <a:pt x="100" y="364"/>
                    </a:lnTo>
                    <a:lnTo>
                      <a:pt x="100" y="645"/>
                    </a:lnTo>
                    <a:lnTo>
                      <a:pt x="713" y="645"/>
                    </a:lnTo>
                    <a:cubicBezTo>
                      <a:pt x="530" y="877"/>
                      <a:pt x="265" y="1092"/>
                      <a:pt x="1" y="1225"/>
                    </a:cubicBezTo>
                    <a:cubicBezTo>
                      <a:pt x="67" y="1291"/>
                      <a:pt x="150" y="1373"/>
                      <a:pt x="199" y="1439"/>
                    </a:cubicBezTo>
                    <a:cubicBezTo>
                      <a:pt x="448" y="1307"/>
                      <a:pt x="696" y="1092"/>
                      <a:pt x="894" y="861"/>
                    </a:cubicBezTo>
                    <a:lnTo>
                      <a:pt x="894" y="1390"/>
                    </a:lnTo>
                    <a:cubicBezTo>
                      <a:pt x="894" y="1439"/>
                      <a:pt x="878" y="1439"/>
                      <a:pt x="696" y="1439"/>
                    </a:cubicBezTo>
                    <a:lnTo>
                      <a:pt x="530" y="1439"/>
                    </a:lnTo>
                    <a:cubicBezTo>
                      <a:pt x="563" y="1505"/>
                      <a:pt x="596" y="1622"/>
                      <a:pt x="614" y="1704"/>
                    </a:cubicBezTo>
                    <a:cubicBezTo>
                      <a:pt x="993" y="1704"/>
                      <a:pt x="1192" y="1704"/>
                      <a:pt x="1176" y="1390"/>
                    </a:cubicBezTo>
                    <a:lnTo>
                      <a:pt x="1176" y="645"/>
                    </a:lnTo>
                    <a:lnTo>
                      <a:pt x="1688" y="645"/>
                    </a:lnTo>
                    <a:lnTo>
                      <a:pt x="1688" y="364"/>
                    </a:lnTo>
                    <a:lnTo>
                      <a:pt x="1176" y="364"/>
                    </a:lnTo>
                    <a:lnTo>
                      <a:pt x="1176" y="49"/>
                    </a:lnTo>
                    <a:cubicBezTo>
                      <a:pt x="1209" y="49"/>
                      <a:pt x="1225" y="33"/>
                      <a:pt x="1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9"/>
              <p:cNvSpPr/>
              <p:nvPr/>
            </p:nvSpPr>
            <p:spPr>
              <a:xfrm>
                <a:off x="9300929" y="4146473"/>
                <a:ext cx="120589" cy="126619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722" extrusionOk="0">
                    <a:moveTo>
                      <a:pt x="497" y="1"/>
                    </a:moveTo>
                    <a:cubicBezTo>
                      <a:pt x="431" y="316"/>
                      <a:pt x="250" y="680"/>
                      <a:pt x="1" y="911"/>
                    </a:cubicBezTo>
                    <a:cubicBezTo>
                      <a:pt x="84" y="945"/>
                      <a:pt x="199" y="993"/>
                      <a:pt x="265" y="1044"/>
                    </a:cubicBezTo>
                    <a:cubicBezTo>
                      <a:pt x="365" y="945"/>
                      <a:pt x="464" y="828"/>
                      <a:pt x="547" y="696"/>
                    </a:cubicBezTo>
                    <a:lnTo>
                      <a:pt x="911" y="696"/>
                    </a:lnTo>
                    <a:cubicBezTo>
                      <a:pt x="861" y="1011"/>
                      <a:pt x="696" y="1358"/>
                      <a:pt x="349" y="1540"/>
                    </a:cubicBezTo>
                    <a:cubicBezTo>
                      <a:pt x="431" y="1589"/>
                      <a:pt x="547" y="1673"/>
                      <a:pt x="614" y="1722"/>
                    </a:cubicBezTo>
                    <a:cubicBezTo>
                      <a:pt x="994" y="1490"/>
                      <a:pt x="1143" y="1110"/>
                      <a:pt x="1225" y="713"/>
                    </a:cubicBezTo>
                    <a:cubicBezTo>
                      <a:pt x="1242" y="713"/>
                      <a:pt x="1258" y="713"/>
                      <a:pt x="1258" y="696"/>
                    </a:cubicBezTo>
                    <a:lnTo>
                      <a:pt x="1640" y="696"/>
                    </a:lnTo>
                    <a:lnTo>
                      <a:pt x="1640" y="415"/>
                    </a:lnTo>
                    <a:lnTo>
                      <a:pt x="680" y="415"/>
                    </a:lnTo>
                    <a:cubicBezTo>
                      <a:pt x="729" y="299"/>
                      <a:pt x="779" y="183"/>
                      <a:pt x="795" y="117"/>
                    </a:cubicBezTo>
                    <a:cubicBezTo>
                      <a:pt x="828" y="117"/>
                      <a:pt x="845" y="100"/>
                      <a:pt x="861" y="84"/>
                    </a:cubicBez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11780581" y="930786"/>
                <a:ext cx="268973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58" y="16266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11745360" y="930786"/>
                <a:ext cx="270149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74" y="16266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11779405" y="1042772"/>
                <a:ext cx="206913" cy="19831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697" extrusionOk="0">
                    <a:moveTo>
                      <a:pt x="2101" y="331"/>
                    </a:moveTo>
                    <a:lnTo>
                      <a:pt x="1804" y="545"/>
                    </a:lnTo>
                    <a:cubicBezTo>
                      <a:pt x="2068" y="777"/>
                      <a:pt x="2350" y="1158"/>
                      <a:pt x="2416" y="1571"/>
                    </a:cubicBezTo>
                    <a:lnTo>
                      <a:pt x="2814" y="1423"/>
                    </a:lnTo>
                    <a:cubicBezTo>
                      <a:pt x="2747" y="1026"/>
                      <a:pt x="2432" y="579"/>
                      <a:pt x="2101" y="331"/>
                    </a:cubicBezTo>
                    <a:close/>
                    <a:moveTo>
                      <a:pt x="729" y="0"/>
                    </a:moveTo>
                    <a:cubicBezTo>
                      <a:pt x="696" y="248"/>
                      <a:pt x="662" y="512"/>
                      <a:pt x="612" y="744"/>
                    </a:cubicBezTo>
                    <a:lnTo>
                      <a:pt x="34" y="810"/>
                    </a:lnTo>
                    <a:lnTo>
                      <a:pt x="67" y="1191"/>
                    </a:lnTo>
                    <a:cubicBezTo>
                      <a:pt x="215" y="1158"/>
                      <a:pt x="431" y="1141"/>
                      <a:pt x="546" y="1108"/>
                    </a:cubicBezTo>
                    <a:lnTo>
                      <a:pt x="546" y="1108"/>
                    </a:lnTo>
                    <a:cubicBezTo>
                      <a:pt x="414" y="1622"/>
                      <a:pt x="265" y="2052"/>
                      <a:pt x="1" y="2515"/>
                    </a:cubicBezTo>
                    <a:lnTo>
                      <a:pt x="365" y="2681"/>
                    </a:lnTo>
                    <a:cubicBezTo>
                      <a:pt x="629" y="2184"/>
                      <a:pt x="795" y="1638"/>
                      <a:pt x="943" y="1075"/>
                    </a:cubicBezTo>
                    <a:cubicBezTo>
                      <a:pt x="1060" y="1059"/>
                      <a:pt x="1159" y="1042"/>
                      <a:pt x="1241" y="1042"/>
                    </a:cubicBezTo>
                    <a:cubicBezTo>
                      <a:pt x="1457" y="1042"/>
                      <a:pt x="1539" y="1207"/>
                      <a:pt x="1556" y="1505"/>
                    </a:cubicBezTo>
                    <a:cubicBezTo>
                      <a:pt x="1556" y="1622"/>
                      <a:pt x="1523" y="1886"/>
                      <a:pt x="1490" y="2019"/>
                    </a:cubicBezTo>
                    <a:cubicBezTo>
                      <a:pt x="1439" y="2200"/>
                      <a:pt x="1373" y="2299"/>
                      <a:pt x="1241" y="2299"/>
                    </a:cubicBezTo>
                    <a:cubicBezTo>
                      <a:pt x="1159" y="2299"/>
                      <a:pt x="1042" y="2266"/>
                      <a:pt x="828" y="2118"/>
                    </a:cubicBezTo>
                    <a:cubicBezTo>
                      <a:pt x="795" y="2217"/>
                      <a:pt x="745" y="2350"/>
                      <a:pt x="696" y="2449"/>
                    </a:cubicBezTo>
                    <a:cubicBezTo>
                      <a:pt x="943" y="2648"/>
                      <a:pt x="1126" y="2697"/>
                      <a:pt x="1258" y="2697"/>
                    </a:cubicBezTo>
                    <a:cubicBezTo>
                      <a:pt x="1737" y="2697"/>
                      <a:pt x="1920" y="2217"/>
                      <a:pt x="1936" y="1538"/>
                    </a:cubicBezTo>
                    <a:lnTo>
                      <a:pt x="1936" y="1522"/>
                    </a:lnTo>
                    <a:cubicBezTo>
                      <a:pt x="1936" y="1042"/>
                      <a:pt x="1770" y="695"/>
                      <a:pt x="1274" y="695"/>
                    </a:cubicBezTo>
                    <a:cubicBezTo>
                      <a:pt x="1208" y="695"/>
                      <a:pt x="1093" y="695"/>
                      <a:pt x="1009" y="711"/>
                    </a:cubicBezTo>
                    <a:cubicBezTo>
                      <a:pt x="1042" y="530"/>
                      <a:pt x="1093" y="265"/>
                      <a:pt x="1126" y="115"/>
                    </a:cubicBezTo>
                    <a:cubicBezTo>
                      <a:pt x="1175" y="115"/>
                      <a:pt x="1225" y="99"/>
                      <a:pt x="1225" y="49"/>
                    </a:cubicBezTo>
                    <a:lnTo>
                      <a:pt x="7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9"/>
              <p:cNvSpPr/>
              <p:nvPr/>
            </p:nvSpPr>
            <p:spPr>
              <a:xfrm>
                <a:off x="11779405" y="1311598"/>
                <a:ext cx="183751" cy="203310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765" extrusionOk="0">
                    <a:moveTo>
                      <a:pt x="910" y="0"/>
                    </a:moveTo>
                    <a:cubicBezTo>
                      <a:pt x="943" y="150"/>
                      <a:pt x="960" y="315"/>
                      <a:pt x="976" y="448"/>
                    </a:cubicBezTo>
                    <a:lnTo>
                      <a:pt x="199" y="448"/>
                    </a:lnTo>
                    <a:lnTo>
                      <a:pt x="199" y="761"/>
                    </a:lnTo>
                    <a:cubicBezTo>
                      <a:pt x="347" y="779"/>
                      <a:pt x="513" y="779"/>
                      <a:pt x="696" y="779"/>
                    </a:cubicBezTo>
                    <a:cubicBezTo>
                      <a:pt x="811" y="779"/>
                      <a:pt x="943" y="779"/>
                      <a:pt x="1042" y="761"/>
                    </a:cubicBezTo>
                    <a:cubicBezTo>
                      <a:pt x="1075" y="861"/>
                      <a:pt x="1109" y="993"/>
                      <a:pt x="1126" y="1059"/>
                    </a:cubicBezTo>
                    <a:cubicBezTo>
                      <a:pt x="894" y="1077"/>
                      <a:pt x="662" y="1077"/>
                      <a:pt x="414" y="1077"/>
                    </a:cubicBezTo>
                    <a:lnTo>
                      <a:pt x="1" y="1077"/>
                    </a:lnTo>
                    <a:lnTo>
                      <a:pt x="16" y="1390"/>
                    </a:lnTo>
                    <a:cubicBezTo>
                      <a:pt x="199" y="1407"/>
                      <a:pt x="431" y="1407"/>
                      <a:pt x="579" y="1407"/>
                    </a:cubicBezTo>
                    <a:cubicBezTo>
                      <a:pt x="778" y="1407"/>
                      <a:pt x="1009" y="1390"/>
                      <a:pt x="1241" y="1374"/>
                    </a:cubicBezTo>
                    <a:cubicBezTo>
                      <a:pt x="1291" y="1474"/>
                      <a:pt x="1357" y="1573"/>
                      <a:pt x="1406" y="1622"/>
                    </a:cubicBezTo>
                    <a:lnTo>
                      <a:pt x="1126" y="1622"/>
                    </a:lnTo>
                    <a:lnTo>
                      <a:pt x="1225" y="1904"/>
                    </a:lnTo>
                    <a:cubicBezTo>
                      <a:pt x="1274" y="1904"/>
                      <a:pt x="1340" y="1887"/>
                      <a:pt x="1390" y="1887"/>
                    </a:cubicBezTo>
                    <a:cubicBezTo>
                      <a:pt x="1638" y="1887"/>
                      <a:pt x="1721" y="1937"/>
                      <a:pt x="1870" y="2019"/>
                    </a:cubicBezTo>
                    <a:lnTo>
                      <a:pt x="2085" y="1721"/>
                    </a:lnTo>
                    <a:cubicBezTo>
                      <a:pt x="1903" y="1639"/>
                      <a:pt x="1737" y="1490"/>
                      <a:pt x="1638" y="1341"/>
                    </a:cubicBezTo>
                    <a:cubicBezTo>
                      <a:pt x="1953" y="1308"/>
                      <a:pt x="2284" y="1258"/>
                      <a:pt x="2498" y="1176"/>
                    </a:cubicBezTo>
                    <a:lnTo>
                      <a:pt x="2432" y="845"/>
                    </a:lnTo>
                    <a:cubicBezTo>
                      <a:pt x="2168" y="927"/>
                      <a:pt x="1837" y="993"/>
                      <a:pt x="1506" y="1043"/>
                    </a:cubicBezTo>
                    <a:cubicBezTo>
                      <a:pt x="1490" y="960"/>
                      <a:pt x="1457" y="845"/>
                      <a:pt x="1424" y="728"/>
                    </a:cubicBezTo>
                    <a:cubicBezTo>
                      <a:pt x="1704" y="712"/>
                      <a:pt x="1969" y="662"/>
                      <a:pt x="2218" y="596"/>
                    </a:cubicBezTo>
                    <a:lnTo>
                      <a:pt x="2152" y="265"/>
                    </a:lnTo>
                    <a:cubicBezTo>
                      <a:pt x="1936" y="331"/>
                      <a:pt x="1622" y="397"/>
                      <a:pt x="1357" y="415"/>
                    </a:cubicBezTo>
                    <a:cubicBezTo>
                      <a:pt x="1340" y="315"/>
                      <a:pt x="1340" y="183"/>
                      <a:pt x="1324" y="84"/>
                    </a:cubicBezTo>
                    <a:cubicBezTo>
                      <a:pt x="1373" y="84"/>
                      <a:pt x="1406" y="51"/>
                      <a:pt x="1406" y="18"/>
                    </a:cubicBezTo>
                    <a:lnTo>
                      <a:pt x="910" y="0"/>
                    </a:lnTo>
                    <a:close/>
                    <a:moveTo>
                      <a:pt x="645" y="1721"/>
                    </a:moveTo>
                    <a:cubicBezTo>
                      <a:pt x="480" y="1838"/>
                      <a:pt x="314" y="2019"/>
                      <a:pt x="314" y="2218"/>
                    </a:cubicBezTo>
                    <a:cubicBezTo>
                      <a:pt x="314" y="2566"/>
                      <a:pt x="678" y="2747"/>
                      <a:pt x="1225" y="2764"/>
                    </a:cubicBezTo>
                    <a:lnTo>
                      <a:pt x="1457" y="2764"/>
                    </a:lnTo>
                    <a:cubicBezTo>
                      <a:pt x="1671" y="2764"/>
                      <a:pt x="1821" y="2747"/>
                      <a:pt x="1953" y="2731"/>
                    </a:cubicBezTo>
                    <a:lnTo>
                      <a:pt x="1969" y="2383"/>
                    </a:lnTo>
                    <a:lnTo>
                      <a:pt x="1969" y="2383"/>
                    </a:lnTo>
                    <a:cubicBezTo>
                      <a:pt x="1788" y="2400"/>
                      <a:pt x="1506" y="2416"/>
                      <a:pt x="1291" y="2416"/>
                    </a:cubicBezTo>
                    <a:cubicBezTo>
                      <a:pt x="1060" y="2416"/>
                      <a:pt x="711" y="2400"/>
                      <a:pt x="711" y="2202"/>
                    </a:cubicBezTo>
                    <a:cubicBezTo>
                      <a:pt x="711" y="2118"/>
                      <a:pt x="778" y="2019"/>
                      <a:pt x="910" y="1953"/>
                    </a:cubicBezTo>
                    <a:lnTo>
                      <a:pt x="645" y="17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9"/>
              <p:cNvSpPr/>
              <p:nvPr/>
            </p:nvSpPr>
            <p:spPr>
              <a:xfrm>
                <a:off x="11772125" y="1580497"/>
                <a:ext cx="219046" cy="214266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914" extrusionOk="0">
                    <a:moveTo>
                      <a:pt x="530" y="149"/>
                    </a:moveTo>
                    <a:lnTo>
                      <a:pt x="265" y="381"/>
                    </a:lnTo>
                    <a:cubicBezTo>
                      <a:pt x="479" y="530"/>
                      <a:pt x="777" y="762"/>
                      <a:pt x="910" y="910"/>
                    </a:cubicBezTo>
                    <a:lnTo>
                      <a:pt x="1174" y="630"/>
                    </a:lnTo>
                    <a:cubicBezTo>
                      <a:pt x="1042" y="480"/>
                      <a:pt x="744" y="281"/>
                      <a:pt x="530" y="149"/>
                    </a:cubicBezTo>
                    <a:close/>
                    <a:moveTo>
                      <a:pt x="100" y="1043"/>
                    </a:moveTo>
                    <a:lnTo>
                      <a:pt x="100" y="1407"/>
                    </a:lnTo>
                    <a:lnTo>
                      <a:pt x="728" y="1407"/>
                    </a:lnTo>
                    <a:cubicBezTo>
                      <a:pt x="579" y="1854"/>
                      <a:pt x="331" y="2201"/>
                      <a:pt x="0" y="2399"/>
                    </a:cubicBezTo>
                    <a:cubicBezTo>
                      <a:pt x="82" y="2450"/>
                      <a:pt x="232" y="2598"/>
                      <a:pt x="298" y="2697"/>
                    </a:cubicBezTo>
                    <a:cubicBezTo>
                      <a:pt x="711" y="2417"/>
                      <a:pt x="1026" y="1870"/>
                      <a:pt x="1174" y="1208"/>
                    </a:cubicBezTo>
                    <a:lnTo>
                      <a:pt x="1225" y="1159"/>
                    </a:lnTo>
                    <a:lnTo>
                      <a:pt x="960" y="1043"/>
                    </a:lnTo>
                    <a:close/>
                    <a:moveTo>
                      <a:pt x="1307" y="1"/>
                    </a:moveTo>
                    <a:lnTo>
                      <a:pt x="1307" y="2433"/>
                    </a:lnTo>
                    <a:cubicBezTo>
                      <a:pt x="1307" y="2516"/>
                      <a:pt x="1291" y="2516"/>
                      <a:pt x="1108" y="2516"/>
                    </a:cubicBezTo>
                    <a:lnTo>
                      <a:pt x="795" y="2516"/>
                    </a:lnTo>
                    <a:cubicBezTo>
                      <a:pt x="844" y="2615"/>
                      <a:pt x="894" y="2814"/>
                      <a:pt x="910" y="2913"/>
                    </a:cubicBezTo>
                    <a:cubicBezTo>
                      <a:pt x="1572" y="2913"/>
                      <a:pt x="1688" y="2830"/>
                      <a:pt x="1688" y="2450"/>
                    </a:cubicBezTo>
                    <a:lnTo>
                      <a:pt x="1688" y="1440"/>
                    </a:lnTo>
                    <a:cubicBezTo>
                      <a:pt x="1920" y="1969"/>
                      <a:pt x="2251" y="2399"/>
                      <a:pt x="2681" y="2681"/>
                    </a:cubicBezTo>
                    <a:cubicBezTo>
                      <a:pt x="2747" y="2565"/>
                      <a:pt x="2879" y="2417"/>
                      <a:pt x="2979" y="2351"/>
                    </a:cubicBezTo>
                    <a:cubicBezTo>
                      <a:pt x="2597" y="2152"/>
                      <a:pt x="2300" y="1821"/>
                      <a:pt x="2068" y="1424"/>
                    </a:cubicBezTo>
                    <a:cubicBezTo>
                      <a:pt x="2317" y="1241"/>
                      <a:pt x="2615" y="976"/>
                      <a:pt x="2813" y="778"/>
                    </a:cubicBezTo>
                    <a:lnTo>
                      <a:pt x="2846" y="778"/>
                    </a:lnTo>
                    <a:cubicBezTo>
                      <a:pt x="2862" y="778"/>
                      <a:pt x="2895" y="762"/>
                      <a:pt x="2913" y="762"/>
                    </a:cubicBezTo>
                    <a:lnTo>
                      <a:pt x="2531" y="464"/>
                    </a:lnTo>
                    <a:cubicBezTo>
                      <a:pt x="2366" y="663"/>
                      <a:pt x="2118" y="927"/>
                      <a:pt x="1903" y="1109"/>
                    </a:cubicBezTo>
                    <a:cubicBezTo>
                      <a:pt x="1820" y="927"/>
                      <a:pt x="1754" y="745"/>
                      <a:pt x="1688" y="546"/>
                    </a:cubicBezTo>
                    <a:lnTo>
                      <a:pt x="1688" y="83"/>
                    </a:lnTo>
                    <a:cubicBezTo>
                      <a:pt x="1754" y="67"/>
                      <a:pt x="1770" y="50"/>
                      <a:pt x="1770" y="17"/>
                    </a:cubicBezTo>
                    <a:lnTo>
                      <a:pt x="13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11744110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11693007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11722198" y="2252120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1"/>
                    </a:moveTo>
                    <a:lnTo>
                      <a:pt x="0" y="3227"/>
                    </a:lnTo>
                    <a:lnTo>
                      <a:pt x="2515" y="3227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9"/>
              <p:cNvSpPr/>
              <p:nvPr/>
            </p:nvSpPr>
            <p:spPr>
              <a:xfrm>
                <a:off x="11722198" y="2527122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0"/>
                    </a:moveTo>
                    <a:lnTo>
                      <a:pt x="0" y="3226"/>
                    </a:lnTo>
                    <a:lnTo>
                      <a:pt x="2515" y="3226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9"/>
              <p:cNvSpPr/>
              <p:nvPr/>
            </p:nvSpPr>
            <p:spPr>
              <a:xfrm>
                <a:off x="11722198" y="2800801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1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9"/>
              <p:cNvSpPr/>
              <p:nvPr/>
            </p:nvSpPr>
            <p:spPr>
              <a:xfrm>
                <a:off x="11722198" y="3075803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0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9"/>
              <p:cNvSpPr/>
              <p:nvPr/>
            </p:nvSpPr>
            <p:spPr>
              <a:xfrm>
                <a:off x="11747787" y="2269179"/>
                <a:ext cx="129045" cy="137501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870" extrusionOk="0">
                    <a:moveTo>
                      <a:pt x="1704" y="678"/>
                    </a:moveTo>
                    <a:cubicBezTo>
                      <a:pt x="1472" y="678"/>
                      <a:pt x="1175" y="711"/>
                      <a:pt x="976" y="777"/>
                    </a:cubicBezTo>
                    <a:lnTo>
                      <a:pt x="1026" y="1009"/>
                    </a:lnTo>
                    <a:cubicBezTo>
                      <a:pt x="1241" y="943"/>
                      <a:pt x="1490" y="927"/>
                      <a:pt x="1704" y="927"/>
                    </a:cubicBezTo>
                    <a:lnTo>
                      <a:pt x="1704" y="678"/>
                    </a:lnTo>
                    <a:close/>
                    <a:moveTo>
                      <a:pt x="960" y="1175"/>
                    </a:moveTo>
                    <a:cubicBezTo>
                      <a:pt x="877" y="1274"/>
                      <a:pt x="828" y="1390"/>
                      <a:pt x="828" y="1490"/>
                    </a:cubicBezTo>
                    <a:cubicBezTo>
                      <a:pt x="828" y="1638"/>
                      <a:pt x="910" y="1754"/>
                      <a:pt x="1108" y="1803"/>
                    </a:cubicBezTo>
                    <a:cubicBezTo>
                      <a:pt x="1208" y="1821"/>
                      <a:pt x="1390" y="1836"/>
                      <a:pt x="1539" y="1836"/>
                    </a:cubicBezTo>
                    <a:lnTo>
                      <a:pt x="1754" y="1836"/>
                    </a:lnTo>
                    <a:lnTo>
                      <a:pt x="1754" y="1572"/>
                    </a:lnTo>
                    <a:cubicBezTo>
                      <a:pt x="1688" y="1589"/>
                      <a:pt x="1589" y="1589"/>
                      <a:pt x="1505" y="1589"/>
                    </a:cubicBezTo>
                    <a:cubicBezTo>
                      <a:pt x="1192" y="1589"/>
                      <a:pt x="1092" y="1556"/>
                      <a:pt x="1092" y="1439"/>
                    </a:cubicBezTo>
                    <a:cubicBezTo>
                      <a:pt x="1092" y="1390"/>
                      <a:pt x="1126" y="1324"/>
                      <a:pt x="1175" y="1258"/>
                    </a:cubicBezTo>
                    <a:lnTo>
                      <a:pt x="960" y="1175"/>
                    </a:lnTo>
                    <a:close/>
                    <a:moveTo>
                      <a:pt x="431" y="0"/>
                    </a:moveTo>
                    <a:cubicBezTo>
                      <a:pt x="431" y="116"/>
                      <a:pt x="413" y="265"/>
                      <a:pt x="397" y="380"/>
                    </a:cubicBezTo>
                    <a:lnTo>
                      <a:pt x="16" y="380"/>
                    </a:lnTo>
                    <a:lnTo>
                      <a:pt x="16" y="629"/>
                    </a:lnTo>
                    <a:lnTo>
                      <a:pt x="364" y="629"/>
                    </a:lnTo>
                    <a:cubicBezTo>
                      <a:pt x="298" y="1042"/>
                      <a:pt x="166" y="1439"/>
                      <a:pt x="0" y="1770"/>
                    </a:cubicBezTo>
                    <a:lnTo>
                      <a:pt x="281" y="1870"/>
                    </a:lnTo>
                    <a:cubicBezTo>
                      <a:pt x="431" y="1523"/>
                      <a:pt x="546" y="1059"/>
                      <a:pt x="629" y="612"/>
                    </a:cubicBezTo>
                    <a:cubicBezTo>
                      <a:pt x="844" y="596"/>
                      <a:pt x="1042" y="563"/>
                      <a:pt x="1208" y="513"/>
                    </a:cubicBezTo>
                    <a:lnTo>
                      <a:pt x="1159" y="248"/>
                    </a:lnTo>
                    <a:cubicBezTo>
                      <a:pt x="1009" y="314"/>
                      <a:pt x="844" y="331"/>
                      <a:pt x="678" y="364"/>
                    </a:cubicBezTo>
                    <a:cubicBezTo>
                      <a:pt x="695" y="265"/>
                      <a:pt x="711" y="149"/>
                      <a:pt x="711" y="82"/>
                    </a:cubicBezTo>
                    <a:cubicBezTo>
                      <a:pt x="744" y="67"/>
                      <a:pt x="777" y="49"/>
                      <a:pt x="777" y="34"/>
                    </a:cubicBezTo>
                    <a:lnTo>
                      <a:pt x="4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9"/>
              <p:cNvSpPr/>
              <p:nvPr/>
            </p:nvSpPr>
            <p:spPr>
              <a:xfrm>
                <a:off x="11747787" y="2567196"/>
                <a:ext cx="105883" cy="118163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607" extrusionOk="0">
                    <a:moveTo>
                      <a:pt x="1307" y="1"/>
                    </a:moveTo>
                    <a:cubicBezTo>
                      <a:pt x="1192" y="34"/>
                      <a:pt x="1042" y="51"/>
                      <a:pt x="910" y="51"/>
                    </a:cubicBezTo>
                    <a:cubicBezTo>
                      <a:pt x="761" y="51"/>
                      <a:pt x="464" y="67"/>
                      <a:pt x="248" y="67"/>
                    </a:cubicBezTo>
                    <a:lnTo>
                      <a:pt x="116" y="67"/>
                    </a:lnTo>
                    <a:lnTo>
                      <a:pt x="116" y="316"/>
                    </a:lnTo>
                    <a:cubicBezTo>
                      <a:pt x="298" y="316"/>
                      <a:pt x="579" y="316"/>
                      <a:pt x="695" y="299"/>
                    </a:cubicBezTo>
                    <a:lnTo>
                      <a:pt x="695" y="299"/>
                    </a:lnTo>
                    <a:cubicBezTo>
                      <a:pt x="612" y="349"/>
                      <a:pt x="497" y="431"/>
                      <a:pt x="431" y="481"/>
                    </a:cubicBezTo>
                    <a:lnTo>
                      <a:pt x="662" y="596"/>
                    </a:lnTo>
                    <a:cubicBezTo>
                      <a:pt x="777" y="497"/>
                      <a:pt x="1042" y="332"/>
                      <a:pt x="1340" y="265"/>
                    </a:cubicBezTo>
                    <a:lnTo>
                      <a:pt x="1307" y="1"/>
                    </a:lnTo>
                    <a:close/>
                    <a:moveTo>
                      <a:pt x="199" y="713"/>
                    </a:moveTo>
                    <a:cubicBezTo>
                      <a:pt x="82" y="828"/>
                      <a:pt x="0" y="994"/>
                      <a:pt x="0" y="1159"/>
                    </a:cubicBezTo>
                    <a:cubicBezTo>
                      <a:pt x="0" y="1342"/>
                      <a:pt x="116" y="1523"/>
                      <a:pt x="380" y="1573"/>
                    </a:cubicBezTo>
                    <a:cubicBezTo>
                      <a:pt x="480" y="1606"/>
                      <a:pt x="645" y="1606"/>
                      <a:pt x="810" y="1606"/>
                    </a:cubicBezTo>
                    <a:cubicBezTo>
                      <a:pt x="1042" y="1606"/>
                      <a:pt x="1274" y="1589"/>
                      <a:pt x="1439" y="1573"/>
                    </a:cubicBezTo>
                    <a:lnTo>
                      <a:pt x="1423" y="1291"/>
                    </a:lnTo>
                    <a:cubicBezTo>
                      <a:pt x="1241" y="1342"/>
                      <a:pt x="993" y="1358"/>
                      <a:pt x="777" y="1358"/>
                    </a:cubicBezTo>
                    <a:cubicBezTo>
                      <a:pt x="579" y="1358"/>
                      <a:pt x="265" y="1358"/>
                      <a:pt x="265" y="1110"/>
                    </a:cubicBezTo>
                    <a:cubicBezTo>
                      <a:pt x="265" y="1011"/>
                      <a:pt x="331" y="911"/>
                      <a:pt x="431" y="812"/>
                    </a:cubicBezTo>
                    <a:lnTo>
                      <a:pt x="199" y="71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9"/>
              <p:cNvSpPr/>
              <p:nvPr/>
            </p:nvSpPr>
            <p:spPr>
              <a:xfrm>
                <a:off x="11741610" y="2842198"/>
                <a:ext cx="147354" cy="144928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1971" extrusionOk="0">
                    <a:moveTo>
                      <a:pt x="1225" y="0"/>
                    </a:moveTo>
                    <a:lnTo>
                      <a:pt x="1225" y="216"/>
                    </a:lnTo>
                    <a:lnTo>
                      <a:pt x="812" y="216"/>
                    </a:lnTo>
                    <a:lnTo>
                      <a:pt x="812" y="415"/>
                    </a:lnTo>
                    <a:lnTo>
                      <a:pt x="1225" y="415"/>
                    </a:lnTo>
                    <a:lnTo>
                      <a:pt x="1225" y="613"/>
                    </a:lnTo>
                    <a:lnTo>
                      <a:pt x="1474" y="613"/>
                    </a:lnTo>
                    <a:lnTo>
                      <a:pt x="1474" y="415"/>
                    </a:lnTo>
                    <a:lnTo>
                      <a:pt x="1904" y="415"/>
                    </a:lnTo>
                    <a:lnTo>
                      <a:pt x="1904" y="216"/>
                    </a:lnTo>
                    <a:lnTo>
                      <a:pt x="1474" y="216"/>
                    </a:lnTo>
                    <a:lnTo>
                      <a:pt x="1474" y="67"/>
                    </a:lnTo>
                    <a:cubicBezTo>
                      <a:pt x="1507" y="51"/>
                      <a:pt x="1523" y="51"/>
                      <a:pt x="1523" y="18"/>
                    </a:cubicBezTo>
                    <a:lnTo>
                      <a:pt x="1225" y="0"/>
                    </a:lnTo>
                    <a:close/>
                    <a:moveTo>
                      <a:pt x="100" y="448"/>
                    </a:moveTo>
                    <a:cubicBezTo>
                      <a:pt x="100" y="629"/>
                      <a:pt x="67" y="845"/>
                      <a:pt x="1" y="960"/>
                    </a:cubicBezTo>
                    <a:lnTo>
                      <a:pt x="166" y="1026"/>
                    </a:lnTo>
                    <a:cubicBezTo>
                      <a:pt x="250" y="894"/>
                      <a:pt x="266" y="662"/>
                      <a:pt x="266" y="464"/>
                    </a:cubicBezTo>
                    <a:lnTo>
                      <a:pt x="100" y="448"/>
                    </a:lnTo>
                    <a:close/>
                    <a:moveTo>
                      <a:pt x="1556" y="927"/>
                    </a:moveTo>
                    <a:lnTo>
                      <a:pt x="1556" y="1126"/>
                    </a:lnTo>
                    <a:lnTo>
                      <a:pt x="1159" y="1126"/>
                    </a:lnTo>
                    <a:lnTo>
                      <a:pt x="1159" y="927"/>
                    </a:lnTo>
                    <a:close/>
                    <a:moveTo>
                      <a:pt x="316" y="0"/>
                    </a:moveTo>
                    <a:lnTo>
                      <a:pt x="316" y="728"/>
                    </a:lnTo>
                    <a:cubicBezTo>
                      <a:pt x="316" y="1110"/>
                      <a:pt x="283" y="1507"/>
                      <a:pt x="18" y="1787"/>
                    </a:cubicBezTo>
                    <a:cubicBezTo>
                      <a:pt x="67" y="1838"/>
                      <a:pt x="151" y="1920"/>
                      <a:pt x="184" y="1970"/>
                    </a:cubicBezTo>
                    <a:cubicBezTo>
                      <a:pt x="332" y="1821"/>
                      <a:pt x="415" y="1639"/>
                      <a:pt x="464" y="1441"/>
                    </a:cubicBezTo>
                    <a:cubicBezTo>
                      <a:pt x="530" y="1540"/>
                      <a:pt x="581" y="1639"/>
                      <a:pt x="614" y="1705"/>
                    </a:cubicBezTo>
                    <a:lnTo>
                      <a:pt x="779" y="1523"/>
                    </a:lnTo>
                    <a:cubicBezTo>
                      <a:pt x="746" y="1474"/>
                      <a:pt x="581" y="1258"/>
                      <a:pt x="515" y="1176"/>
                    </a:cubicBezTo>
                    <a:cubicBezTo>
                      <a:pt x="530" y="1043"/>
                      <a:pt x="530" y="927"/>
                      <a:pt x="530" y="795"/>
                    </a:cubicBezTo>
                    <a:cubicBezTo>
                      <a:pt x="581" y="812"/>
                      <a:pt x="663" y="861"/>
                      <a:pt x="663" y="861"/>
                    </a:cubicBezTo>
                    <a:cubicBezTo>
                      <a:pt x="713" y="746"/>
                      <a:pt x="779" y="580"/>
                      <a:pt x="812" y="464"/>
                    </a:cubicBezTo>
                    <a:cubicBezTo>
                      <a:pt x="845" y="464"/>
                      <a:pt x="861" y="464"/>
                      <a:pt x="879" y="448"/>
                    </a:cubicBezTo>
                    <a:lnTo>
                      <a:pt x="647" y="349"/>
                    </a:lnTo>
                    <a:cubicBezTo>
                      <a:pt x="630" y="464"/>
                      <a:pt x="581" y="629"/>
                      <a:pt x="530" y="746"/>
                    </a:cubicBezTo>
                    <a:lnTo>
                      <a:pt x="530" y="67"/>
                    </a:lnTo>
                    <a:cubicBezTo>
                      <a:pt x="564" y="51"/>
                      <a:pt x="581" y="51"/>
                      <a:pt x="581" y="18"/>
                    </a:cubicBezTo>
                    <a:cubicBezTo>
                      <a:pt x="497" y="18"/>
                      <a:pt x="415" y="18"/>
                      <a:pt x="316" y="0"/>
                    </a:cubicBezTo>
                    <a:close/>
                    <a:moveTo>
                      <a:pt x="928" y="497"/>
                    </a:moveTo>
                    <a:lnTo>
                      <a:pt x="928" y="728"/>
                    </a:lnTo>
                    <a:lnTo>
                      <a:pt x="729" y="728"/>
                    </a:lnTo>
                    <a:lnTo>
                      <a:pt x="729" y="927"/>
                    </a:lnTo>
                    <a:lnTo>
                      <a:pt x="928" y="927"/>
                    </a:lnTo>
                    <a:lnTo>
                      <a:pt x="928" y="1126"/>
                    </a:lnTo>
                    <a:lnTo>
                      <a:pt x="746" y="1126"/>
                    </a:lnTo>
                    <a:lnTo>
                      <a:pt x="746" y="1341"/>
                    </a:lnTo>
                    <a:lnTo>
                      <a:pt x="978" y="1341"/>
                    </a:lnTo>
                    <a:cubicBezTo>
                      <a:pt x="961" y="1573"/>
                      <a:pt x="912" y="1705"/>
                      <a:pt x="614" y="1787"/>
                    </a:cubicBezTo>
                    <a:cubicBezTo>
                      <a:pt x="663" y="1821"/>
                      <a:pt x="713" y="1920"/>
                      <a:pt x="746" y="1970"/>
                    </a:cubicBezTo>
                    <a:cubicBezTo>
                      <a:pt x="1126" y="1854"/>
                      <a:pt x="1176" y="1639"/>
                      <a:pt x="1210" y="1357"/>
                    </a:cubicBezTo>
                    <a:cubicBezTo>
                      <a:pt x="1225" y="1357"/>
                      <a:pt x="1243" y="1357"/>
                      <a:pt x="1259" y="1341"/>
                    </a:cubicBezTo>
                    <a:lnTo>
                      <a:pt x="1391" y="1341"/>
                    </a:lnTo>
                    <a:lnTo>
                      <a:pt x="1391" y="1688"/>
                    </a:lnTo>
                    <a:cubicBezTo>
                      <a:pt x="1391" y="1887"/>
                      <a:pt x="1424" y="1953"/>
                      <a:pt x="1623" y="1953"/>
                    </a:cubicBezTo>
                    <a:lnTo>
                      <a:pt x="1772" y="1953"/>
                    </a:lnTo>
                    <a:cubicBezTo>
                      <a:pt x="1920" y="1953"/>
                      <a:pt x="1987" y="1887"/>
                      <a:pt x="2004" y="1622"/>
                    </a:cubicBezTo>
                    <a:cubicBezTo>
                      <a:pt x="1938" y="1606"/>
                      <a:pt x="1838" y="1573"/>
                      <a:pt x="1805" y="1540"/>
                    </a:cubicBezTo>
                    <a:cubicBezTo>
                      <a:pt x="1788" y="1721"/>
                      <a:pt x="1788" y="1738"/>
                      <a:pt x="1755" y="1738"/>
                    </a:cubicBezTo>
                    <a:lnTo>
                      <a:pt x="1673" y="1738"/>
                    </a:lnTo>
                    <a:cubicBezTo>
                      <a:pt x="1623" y="1738"/>
                      <a:pt x="1623" y="1738"/>
                      <a:pt x="1623" y="1688"/>
                    </a:cubicBezTo>
                    <a:lnTo>
                      <a:pt x="1623" y="1357"/>
                    </a:lnTo>
                    <a:cubicBezTo>
                      <a:pt x="1656" y="1357"/>
                      <a:pt x="1673" y="1357"/>
                      <a:pt x="1673" y="1341"/>
                    </a:cubicBezTo>
                    <a:lnTo>
                      <a:pt x="1971" y="1341"/>
                    </a:lnTo>
                    <a:lnTo>
                      <a:pt x="1971" y="1126"/>
                    </a:lnTo>
                    <a:lnTo>
                      <a:pt x="1772" y="1126"/>
                    </a:lnTo>
                    <a:lnTo>
                      <a:pt x="1772" y="927"/>
                    </a:lnTo>
                    <a:lnTo>
                      <a:pt x="1987" y="927"/>
                    </a:lnTo>
                    <a:lnTo>
                      <a:pt x="1987" y="728"/>
                    </a:lnTo>
                    <a:lnTo>
                      <a:pt x="1772" y="728"/>
                    </a:lnTo>
                    <a:lnTo>
                      <a:pt x="1772" y="563"/>
                    </a:lnTo>
                    <a:cubicBezTo>
                      <a:pt x="1821" y="547"/>
                      <a:pt x="1838" y="547"/>
                      <a:pt x="1838" y="514"/>
                    </a:cubicBezTo>
                    <a:lnTo>
                      <a:pt x="1556" y="497"/>
                    </a:lnTo>
                    <a:lnTo>
                      <a:pt x="1556" y="728"/>
                    </a:lnTo>
                    <a:lnTo>
                      <a:pt x="1159" y="728"/>
                    </a:lnTo>
                    <a:lnTo>
                      <a:pt x="1159" y="563"/>
                    </a:lnTo>
                    <a:cubicBezTo>
                      <a:pt x="1192" y="547"/>
                      <a:pt x="1210" y="547"/>
                      <a:pt x="1210" y="514"/>
                    </a:cubicBezTo>
                    <a:lnTo>
                      <a:pt x="928" y="49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9"/>
              <p:cNvSpPr/>
              <p:nvPr/>
            </p:nvSpPr>
            <p:spPr>
              <a:xfrm>
                <a:off x="11747787" y="3135436"/>
                <a:ext cx="122869" cy="136398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5" extrusionOk="0">
                    <a:moveTo>
                      <a:pt x="612" y="1"/>
                    </a:moveTo>
                    <a:lnTo>
                      <a:pt x="662" y="299"/>
                    </a:lnTo>
                    <a:lnTo>
                      <a:pt x="133" y="299"/>
                    </a:lnTo>
                    <a:lnTo>
                      <a:pt x="133" y="513"/>
                    </a:lnTo>
                    <a:lnTo>
                      <a:pt x="695" y="513"/>
                    </a:lnTo>
                    <a:cubicBezTo>
                      <a:pt x="711" y="579"/>
                      <a:pt x="744" y="663"/>
                      <a:pt x="761" y="712"/>
                    </a:cubicBezTo>
                    <a:cubicBezTo>
                      <a:pt x="596" y="729"/>
                      <a:pt x="431" y="729"/>
                      <a:pt x="281" y="729"/>
                    </a:cubicBezTo>
                    <a:cubicBezTo>
                      <a:pt x="182" y="729"/>
                      <a:pt x="82" y="712"/>
                      <a:pt x="0" y="712"/>
                    </a:cubicBezTo>
                    <a:lnTo>
                      <a:pt x="0" y="927"/>
                    </a:lnTo>
                    <a:cubicBezTo>
                      <a:pt x="133" y="943"/>
                      <a:pt x="281" y="943"/>
                      <a:pt x="380" y="943"/>
                    </a:cubicBezTo>
                    <a:cubicBezTo>
                      <a:pt x="513" y="943"/>
                      <a:pt x="678" y="927"/>
                      <a:pt x="828" y="927"/>
                    </a:cubicBezTo>
                    <a:cubicBezTo>
                      <a:pt x="861" y="994"/>
                      <a:pt x="910" y="1060"/>
                      <a:pt x="943" y="1093"/>
                    </a:cubicBezTo>
                    <a:cubicBezTo>
                      <a:pt x="927" y="1093"/>
                      <a:pt x="894" y="1076"/>
                      <a:pt x="861" y="1076"/>
                    </a:cubicBezTo>
                    <a:cubicBezTo>
                      <a:pt x="828" y="1076"/>
                      <a:pt x="795" y="1093"/>
                      <a:pt x="761" y="1093"/>
                    </a:cubicBezTo>
                    <a:lnTo>
                      <a:pt x="828" y="1274"/>
                    </a:lnTo>
                    <a:lnTo>
                      <a:pt x="943" y="1274"/>
                    </a:lnTo>
                    <a:cubicBezTo>
                      <a:pt x="1108" y="1274"/>
                      <a:pt x="1159" y="1291"/>
                      <a:pt x="1258" y="1358"/>
                    </a:cubicBezTo>
                    <a:lnTo>
                      <a:pt x="1406" y="1159"/>
                    </a:lnTo>
                    <a:cubicBezTo>
                      <a:pt x="1274" y="1109"/>
                      <a:pt x="1159" y="994"/>
                      <a:pt x="1092" y="894"/>
                    </a:cubicBezTo>
                    <a:cubicBezTo>
                      <a:pt x="1307" y="877"/>
                      <a:pt x="1523" y="844"/>
                      <a:pt x="1671" y="778"/>
                    </a:cubicBezTo>
                    <a:lnTo>
                      <a:pt x="1638" y="563"/>
                    </a:lnTo>
                    <a:cubicBezTo>
                      <a:pt x="1456" y="612"/>
                      <a:pt x="1241" y="663"/>
                      <a:pt x="1009" y="696"/>
                    </a:cubicBezTo>
                    <a:cubicBezTo>
                      <a:pt x="993" y="646"/>
                      <a:pt x="976" y="563"/>
                      <a:pt x="960" y="497"/>
                    </a:cubicBezTo>
                    <a:cubicBezTo>
                      <a:pt x="1141" y="464"/>
                      <a:pt x="1324" y="447"/>
                      <a:pt x="1490" y="398"/>
                    </a:cubicBezTo>
                    <a:lnTo>
                      <a:pt x="1439" y="166"/>
                    </a:lnTo>
                    <a:cubicBezTo>
                      <a:pt x="1307" y="215"/>
                      <a:pt x="1092" y="266"/>
                      <a:pt x="910" y="266"/>
                    </a:cubicBezTo>
                    <a:cubicBezTo>
                      <a:pt x="910" y="199"/>
                      <a:pt x="894" y="116"/>
                      <a:pt x="894" y="50"/>
                    </a:cubicBezTo>
                    <a:cubicBezTo>
                      <a:pt x="927" y="50"/>
                      <a:pt x="943" y="34"/>
                      <a:pt x="943" y="1"/>
                    </a:cubicBezTo>
                    <a:close/>
                    <a:moveTo>
                      <a:pt x="431" y="1159"/>
                    </a:moveTo>
                    <a:cubicBezTo>
                      <a:pt x="314" y="1225"/>
                      <a:pt x="215" y="1358"/>
                      <a:pt x="215" y="1490"/>
                    </a:cubicBezTo>
                    <a:cubicBezTo>
                      <a:pt x="215" y="1722"/>
                      <a:pt x="464" y="1854"/>
                      <a:pt x="810" y="1854"/>
                    </a:cubicBezTo>
                    <a:lnTo>
                      <a:pt x="976" y="1854"/>
                    </a:lnTo>
                    <a:cubicBezTo>
                      <a:pt x="1126" y="1854"/>
                      <a:pt x="1225" y="1854"/>
                      <a:pt x="1307" y="1837"/>
                    </a:cubicBezTo>
                    <a:lnTo>
                      <a:pt x="1324" y="1605"/>
                    </a:lnTo>
                    <a:cubicBezTo>
                      <a:pt x="1192" y="1605"/>
                      <a:pt x="1009" y="1622"/>
                      <a:pt x="861" y="1622"/>
                    </a:cubicBezTo>
                    <a:cubicBezTo>
                      <a:pt x="711" y="1622"/>
                      <a:pt x="480" y="1622"/>
                      <a:pt x="480" y="1473"/>
                    </a:cubicBezTo>
                    <a:cubicBezTo>
                      <a:pt x="480" y="1424"/>
                      <a:pt x="530" y="1358"/>
                      <a:pt x="612" y="1307"/>
                    </a:cubicBezTo>
                    <a:lnTo>
                      <a:pt x="431" y="11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9"/>
              <p:cNvSpPr/>
              <p:nvPr/>
            </p:nvSpPr>
            <p:spPr>
              <a:xfrm>
                <a:off x="11763522" y="3543013"/>
                <a:ext cx="202060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6" extrusionOk="0">
                    <a:moveTo>
                      <a:pt x="1" y="0"/>
                    </a:moveTo>
                    <a:lnTo>
                      <a:pt x="1" y="8655"/>
                    </a:lnTo>
                    <a:lnTo>
                      <a:pt x="2748" y="8655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9"/>
              <p:cNvSpPr/>
              <p:nvPr/>
            </p:nvSpPr>
            <p:spPr>
              <a:xfrm>
                <a:off x="11746537" y="3543013"/>
                <a:ext cx="201987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56" extrusionOk="0">
                    <a:moveTo>
                      <a:pt x="0" y="0"/>
                    </a:moveTo>
                    <a:lnTo>
                      <a:pt x="0" y="8655"/>
                    </a:lnTo>
                    <a:lnTo>
                      <a:pt x="2747" y="8655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9"/>
              <p:cNvSpPr/>
              <p:nvPr/>
            </p:nvSpPr>
            <p:spPr>
              <a:xfrm>
                <a:off x="11767272" y="3561322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9"/>
              <p:cNvSpPr/>
              <p:nvPr/>
            </p:nvSpPr>
            <p:spPr>
              <a:xfrm>
                <a:off x="11767272" y="3744999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9"/>
              <p:cNvSpPr/>
              <p:nvPr/>
            </p:nvSpPr>
            <p:spPr>
              <a:xfrm>
                <a:off x="11767272" y="3929927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9"/>
              <p:cNvSpPr/>
              <p:nvPr/>
            </p:nvSpPr>
            <p:spPr>
              <a:xfrm>
                <a:off x="11776978" y="3583233"/>
                <a:ext cx="132648" cy="12654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721" extrusionOk="0">
                    <a:moveTo>
                      <a:pt x="1340" y="215"/>
                    </a:moveTo>
                    <a:lnTo>
                      <a:pt x="1159" y="347"/>
                    </a:lnTo>
                    <a:cubicBezTo>
                      <a:pt x="1324" y="497"/>
                      <a:pt x="1506" y="744"/>
                      <a:pt x="1539" y="1009"/>
                    </a:cubicBezTo>
                    <a:lnTo>
                      <a:pt x="1803" y="910"/>
                    </a:lnTo>
                    <a:cubicBezTo>
                      <a:pt x="1754" y="662"/>
                      <a:pt x="1556" y="364"/>
                      <a:pt x="1340" y="215"/>
                    </a:cubicBezTo>
                    <a:close/>
                    <a:moveTo>
                      <a:pt x="464" y="0"/>
                    </a:moveTo>
                    <a:cubicBezTo>
                      <a:pt x="447" y="166"/>
                      <a:pt x="413" y="331"/>
                      <a:pt x="398" y="479"/>
                    </a:cubicBezTo>
                    <a:lnTo>
                      <a:pt x="16" y="512"/>
                    </a:lnTo>
                    <a:lnTo>
                      <a:pt x="49" y="761"/>
                    </a:lnTo>
                    <a:cubicBezTo>
                      <a:pt x="133" y="744"/>
                      <a:pt x="281" y="728"/>
                      <a:pt x="347" y="711"/>
                    </a:cubicBezTo>
                    <a:lnTo>
                      <a:pt x="347" y="711"/>
                    </a:lnTo>
                    <a:cubicBezTo>
                      <a:pt x="265" y="1042"/>
                      <a:pt x="166" y="1307"/>
                      <a:pt x="0" y="1604"/>
                    </a:cubicBezTo>
                    <a:lnTo>
                      <a:pt x="232" y="1721"/>
                    </a:lnTo>
                    <a:cubicBezTo>
                      <a:pt x="398" y="1406"/>
                      <a:pt x="513" y="1042"/>
                      <a:pt x="596" y="678"/>
                    </a:cubicBezTo>
                    <a:lnTo>
                      <a:pt x="795" y="678"/>
                    </a:lnTo>
                    <a:cubicBezTo>
                      <a:pt x="927" y="678"/>
                      <a:pt x="993" y="761"/>
                      <a:pt x="993" y="960"/>
                    </a:cubicBezTo>
                    <a:cubicBezTo>
                      <a:pt x="993" y="1042"/>
                      <a:pt x="976" y="1207"/>
                      <a:pt x="943" y="1291"/>
                    </a:cubicBezTo>
                    <a:cubicBezTo>
                      <a:pt x="910" y="1406"/>
                      <a:pt x="877" y="1472"/>
                      <a:pt x="795" y="1472"/>
                    </a:cubicBezTo>
                    <a:cubicBezTo>
                      <a:pt x="744" y="1472"/>
                      <a:pt x="662" y="1439"/>
                      <a:pt x="530" y="1357"/>
                    </a:cubicBezTo>
                    <a:cubicBezTo>
                      <a:pt x="513" y="1423"/>
                      <a:pt x="480" y="1505"/>
                      <a:pt x="447" y="1571"/>
                    </a:cubicBezTo>
                    <a:cubicBezTo>
                      <a:pt x="612" y="1688"/>
                      <a:pt x="729" y="1721"/>
                      <a:pt x="795" y="1721"/>
                    </a:cubicBezTo>
                    <a:cubicBezTo>
                      <a:pt x="1108" y="1721"/>
                      <a:pt x="1225" y="1423"/>
                      <a:pt x="1241" y="976"/>
                    </a:cubicBezTo>
                    <a:cubicBezTo>
                      <a:pt x="1241" y="662"/>
                      <a:pt x="1142" y="446"/>
                      <a:pt x="811" y="446"/>
                    </a:cubicBezTo>
                    <a:lnTo>
                      <a:pt x="645" y="446"/>
                    </a:lnTo>
                    <a:cubicBezTo>
                      <a:pt x="662" y="331"/>
                      <a:pt x="695" y="166"/>
                      <a:pt x="711" y="66"/>
                    </a:cubicBezTo>
                    <a:cubicBezTo>
                      <a:pt x="744" y="66"/>
                      <a:pt x="778" y="49"/>
                      <a:pt x="778" y="33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>
                <a:off x="11776978" y="3754705"/>
                <a:ext cx="116839" cy="13029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772" extrusionOk="0">
                    <a:moveTo>
                      <a:pt x="579" y="1"/>
                    </a:moveTo>
                    <a:lnTo>
                      <a:pt x="579" y="1"/>
                    </a:lnTo>
                    <a:cubicBezTo>
                      <a:pt x="596" y="100"/>
                      <a:pt x="612" y="216"/>
                      <a:pt x="629" y="283"/>
                    </a:cubicBezTo>
                    <a:cubicBezTo>
                      <a:pt x="563" y="298"/>
                      <a:pt x="480" y="298"/>
                      <a:pt x="431" y="298"/>
                    </a:cubicBezTo>
                    <a:cubicBezTo>
                      <a:pt x="331" y="298"/>
                      <a:pt x="232" y="298"/>
                      <a:pt x="133" y="283"/>
                    </a:cubicBezTo>
                    <a:lnTo>
                      <a:pt x="133" y="497"/>
                    </a:lnTo>
                    <a:lnTo>
                      <a:pt x="662" y="497"/>
                    </a:lnTo>
                    <a:cubicBezTo>
                      <a:pt x="678" y="563"/>
                      <a:pt x="711" y="647"/>
                      <a:pt x="729" y="696"/>
                    </a:cubicBezTo>
                    <a:lnTo>
                      <a:pt x="0" y="696"/>
                    </a:lnTo>
                    <a:lnTo>
                      <a:pt x="0" y="894"/>
                    </a:lnTo>
                    <a:cubicBezTo>
                      <a:pt x="133" y="911"/>
                      <a:pt x="265" y="911"/>
                      <a:pt x="364" y="911"/>
                    </a:cubicBezTo>
                    <a:cubicBezTo>
                      <a:pt x="497" y="911"/>
                      <a:pt x="645" y="894"/>
                      <a:pt x="795" y="894"/>
                    </a:cubicBezTo>
                    <a:cubicBezTo>
                      <a:pt x="828" y="960"/>
                      <a:pt x="877" y="1011"/>
                      <a:pt x="894" y="1044"/>
                    </a:cubicBezTo>
                    <a:lnTo>
                      <a:pt x="729" y="1044"/>
                    </a:lnTo>
                    <a:lnTo>
                      <a:pt x="778" y="1225"/>
                    </a:lnTo>
                    <a:lnTo>
                      <a:pt x="894" y="1225"/>
                    </a:lnTo>
                    <a:cubicBezTo>
                      <a:pt x="1042" y="1225"/>
                      <a:pt x="1093" y="1242"/>
                      <a:pt x="1192" y="1308"/>
                    </a:cubicBezTo>
                    <a:lnTo>
                      <a:pt x="1340" y="1110"/>
                    </a:lnTo>
                    <a:cubicBezTo>
                      <a:pt x="1208" y="1060"/>
                      <a:pt x="1108" y="960"/>
                      <a:pt x="1042" y="861"/>
                    </a:cubicBezTo>
                    <a:cubicBezTo>
                      <a:pt x="1241" y="845"/>
                      <a:pt x="1457" y="812"/>
                      <a:pt x="1589" y="762"/>
                    </a:cubicBezTo>
                    <a:lnTo>
                      <a:pt x="1556" y="547"/>
                    </a:lnTo>
                    <a:cubicBezTo>
                      <a:pt x="1390" y="596"/>
                      <a:pt x="1175" y="647"/>
                      <a:pt x="960" y="662"/>
                    </a:cubicBezTo>
                    <a:cubicBezTo>
                      <a:pt x="943" y="613"/>
                      <a:pt x="927" y="547"/>
                      <a:pt x="910" y="481"/>
                    </a:cubicBezTo>
                    <a:cubicBezTo>
                      <a:pt x="1093" y="464"/>
                      <a:pt x="1258" y="431"/>
                      <a:pt x="1423" y="382"/>
                    </a:cubicBezTo>
                    <a:lnTo>
                      <a:pt x="1373" y="166"/>
                    </a:lnTo>
                    <a:cubicBezTo>
                      <a:pt x="1241" y="216"/>
                      <a:pt x="1026" y="265"/>
                      <a:pt x="877" y="265"/>
                    </a:cubicBezTo>
                    <a:cubicBezTo>
                      <a:pt x="861" y="199"/>
                      <a:pt x="844" y="133"/>
                      <a:pt x="844" y="67"/>
                    </a:cubicBezTo>
                    <a:cubicBezTo>
                      <a:pt x="877" y="51"/>
                      <a:pt x="894" y="34"/>
                      <a:pt x="894" y="18"/>
                    </a:cubicBezTo>
                    <a:lnTo>
                      <a:pt x="579" y="1"/>
                    </a:lnTo>
                    <a:close/>
                    <a:moveTo>
                      <a:pt x="413" y="1110"/>
                    </a:moveTo>
                    <a:cubicBezTo>
                      <a:pt x="298" y="1176"/>
                      <a:pt x="199" y="1291"/>
                      <a:pt x="199" y="1424"/>
                    </a:cubicBezTo>
                    <a:cubicBezTo>
                      <a:pt x="199" y="1655"/>
                      <a:pt x="431" y="1772"/>
                      <a:pt x="778" y="1772"/>
                    </a:cubicBezTo>
                    <a:lnTo>
                      <a:pt x="927" y="1772"/>
                    </a:lnTo>
                    <a:cubicBezTo>
                      <a:pt x="1059" y="1772"/>
                      <a:pt x="1175" y="1772"/>
                      <a:pt x="1241" y="1755"/>
                    </a:cubicBezTo>
                    <a:lnTo>
                      <a:pt x="1258" y="1540"/>
                    </a:lnTo>
                    <a:cubicBezTo>
                      <a:pt x="1142" y="1540"/>
                      <a:pt x="960" y="1556"/>
                      <a:pt x="828" y="1556"/>
                    </a:cubicBezTo>
                    <a:cubicBezTo>
                      <a:pt x="678" y="1556"/>
                      <a:pt x="447" y="1556"/>
                      <a:pt x="447" y="1408"/>
                    </a:cubicBezTo>
                    <a:cubicBezTo>
                      <a:pt x="447" y="1357"/>
                      <a:pt x="497" y="1308"/>
                      <a:pt x="579" y="1258"/>
                    </a:cubicBezTo>
                    <a:lnTo>
                      <a:pt x="413" y="11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9"/>
              <p:cNvSpPr/>
              <p:nvPr/>
            </p:nvSpPr>
            <p:spPr>
              <a:xfrm>
                <a:off x="11772125" y="3927501"/>
                <a:ext cx="139928" cy="1375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871" extrusionOk="0">
                    <a:moveTo>
                      <a:pt x="331" y="84"/>
                    </a:moveTo>
                    <a:lnTo>
                      <a:pt x="166" y="249"/>
                    </a:lnTo>
                    <a:cubicBezTo>
                      <a:pt x="314" y="348"/>
                      <a:pt x="497" y="481"/>
                      <a:pt x="579" y="580"/>
                    </a:cubicBezTo>
                    <a:lnTo>
                      <a:pt x="761" y="397"/>
                    </a:lnTo>
                    <a:cubicBezTo>
                      <a:pt x="662" y="315"/>
                      <a:pt x="479" y="183"/>
                      <a:pt x="331" y="84"/>
                    </a:cubicBezTo>
                    <a:close/>
                    <a:moveTo>
                      <a:pt x="612" y="662"/>
                    </a:moveTo>
                    <a:lnTo>
                      <a:pt x="579" y="679"/>
                    </a:lnTo>
                    <a:lnTo>
                      <a:pt x="66" y="679"/>
                    </a:lnTo>
                    <a:lnTo>
                      <a:pt x="66" y="911"/>
                    </a:lnTo>
                    <a:lnTo>
                      <a:pt x="464" y="911"/>
                    </a:lnTo>
                    <a:cubicBezTo>
                      <a:pt x="380" y="1192"/>
                      <a:pt x="215" y="1407"/>
                      <a:pt x="0" y="1540"/>
                    </a:cubicBezTo>
                    <a:cubicBezTo>
                      <a:pt x="49" y="1573"/>
                      <a:pt x="149" y="1672"/>
                      <a:pt x="182" y="1721"/>
                    </a:cubicBezTo>
                    <a:cubicBezTo>
                      <a:pt x="446" y="1540"/>
                      <a:pt x="662" y="1209"/>
                      <a:pt x="761" y="779"/>
                    </a:cubicBezTo>
                    <a:cubicBezTo>
                      <a:pt x="761" y="761"/>
                      <a:pt x="777" y="746"/>
                      <a:pt x="777" y="728"/>
                    </a:cubicBezTo>
                    <a:lnTo>
                      <a:pt x="612" y="662"/>
                    </a:lnTo>
                    <a:close/>
                    <a:moveTo>
                      <a:pt x="844" y="0"/>
                    </a:moveTo>
                    <a:lnTo>
                      <a:pt x="844" y="1556"/>
                    </a:lnTo>
                    <a:cubicBezTo>
                      <a:pt x="844" y="1606"/>
                      <a:pt x="828" y="1606"/>
                      <a:pt x="711" y="1606"/>
                    </a:cubicBezTo>
                    <a:lnTo>
                      <a:pt x="497" y="1606"/>
                    </a:lnTo>
                    <a:cubicBezTo>
                      <a:pt x="546" y="1672"/>
                      <a:pt x="579" y="1787"/>
                      <a:pt x="579" y="1871"/>
                    </a:cubicBezTo>
                    <a:cubicBezTo>
                      <a:pt x="1009" y="1871"/>
                      <a:pt x="1075" y="1805"/>
                      <a:pt x="1075" y="1556"/>
                    </a:cubicBezTo>
                    <a:lnTo>
                      <a:pt x="1075" y="927"/>
                    </a:lnTo>
                    <a:cubicBezTo>
                      <a:pt x="1241" y="1258"/>
                      <a:pt x="1439" y="1540"/>
                      <a:pt x="1721" y="1705"/>
                    </a:cubicBezTo>
                    <a:cubicBezTo>
                      <a:pt x="1754" y="1639"/>
                      <a:pt x="1836" y="1556"/>
                      <a:pt x="1903" y="1507"/>
                    </a:cubicBezTo>
                    <a:cubicBezTo>
                      <a:pt x="1655" y="1374"/>
                      <a:pt x="1472" y="1159"/>
                      <a:pt x="1324" y="911"/>
                    </a:cubicBezTo>
                    <a:cubicBezTo>
                      <a:pt x="1489" y="794"/>
                      <a:pt x="1671" y="629"/>
                      <a:pt x="1803" y="497"/>
                    </a:cubicBezTo>
                    <a:lnTo>
                      <a:pt x="1820" y="497"/>
                    </a:lnTo>
                    <a:cubicBezTo>
                      <a:pt x="1836" y="497"/>
                      <a:pt x="1854" y="497"/>
                      <a:pt x="1869" y="481"/>
                    </a:cubicBezTo>
                    <a:lnTo>
                      <a:pt x="1622" y="298"/>
                    </a:lnTo>
                    <a:cubicBezTo>
                      <a:pt x="1523" y="430"/>
                      <a:pt x="1357" y="596"/>
                      <a:pt x="1225" y="712"/>
                    </a:cubicBezTo>
                    <a:cubicBezTo>
                      <a:pt x="1159" y="596"/>
                      <a:pt x="1125" y="464"/>
                      <a:pt x="1075" y="348"/>
                    </a:cubicBezTo>
                    <a:lnTo>
                      <a:pt x="1075" y="51"/>
                    </a:lnTo>
                    <a:cubicBezTo>
                      <a:pt x="1125" y="51"/>
                      <a:pt x="1141" y="33"/>
                      <a:pt x="1141" y="17"/>
                    </a:cubicBez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1" name="Google Shape;1321;p9"/>
          <p:cNvSpPr/>
          <p:nvPr/>
        </p:nvSpPr>
        <p:spPr>
          <a:xfrm>
            <a:off x="0" y="-105325"/>
            <a:ext cx="5292600" cy="53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"/>
          <p:cNvSpPr txBox="1">
            <a:spLocks noGrp="1"/>
          </p:cNvSpPr>
          <p:nvPr>
            <p:ph type="subTitle" idx="1"/>
          </p:nvPr>
        </p:nvSpPr>
        <p:spPr>
          <a:xfrm>
            <a:off x="720000" y="2574237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3" name="Google Shape;1323;p9"/>
          <p:cNvSpPr txBox="1">
            <a:spLocks noGrp="1"/>
          </p:cNvSpPr>
          <p:nvPr>
            <p:ph type="title"/>
          </p:nvPr>
        </p:nvSpPr>
        <p:spPr>
          <a:xfrm>
            <a:off x="720000" y="1153787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1324" name="Google Shape;1324;p9"/>
          <p:cNvPicPr preferRelativeResize="0"/>
          <p:nvPr userDrawn="1"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2736945" y="527316"/>
            <a:ext cx="5634950" cy="40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34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13"/>
          <p:cNvGrpSpPr/>
          <p:nvPr/>
        </p:nvGrpSpPr>
        <p:grpSpPr>
          <a:xfrm rot="10800000" flipH="1">
            <a:off x="-3486867" y="-412513"/>
            <a:ext cx="5712342" cy="1533020"/>
            <a:chOff x="4330176" y="-258275"/>
            <a:chExt cx="5712342" cy="1533020"/>
          </a:xfrm>
        </p:grpSpPr>
        <p:sp>
          <p:nvSpPr>
            <p:cNvPr id="1344" name="Google Shape;1344;p13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1346" name="Google Shape;1346;p13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3"/>
          <p:cNvGrpSpPr/>
          <p:nvPr/>
        </p:nvGrpSpPr>
        <p:grpSpPr>
          <a:xfrm>
            <a:off x="6624150" y="-258275"/>
            <a:ext cx="5712342" cy="1533020"/>
            <a:chOff x="4330176" y="-258275"/>
            <a:chExt cx="5712342" cy="1533020"/>
          </a:xfrm>
        </p:grpSpPr>
        <p:grpSp>
          <p:nvGrpSpPr>
            <p:cNvPr id="1350" name="Google Shape;1350;p13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1351" name="Google Shape;1351;p13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3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1354" name="Google Shape;1354;p13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1355" name="Google Shape;1355;p13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13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7" name="Google Shape;135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8" name="Google Shape;135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13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1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1" name="Google Shape;1361;p13"/>
          <p:cNvSpPr txBox="1">
            <a:spLocks noGrp="1"/>
          </p:cNvSpPr>
          <p:nvPr>
            <p:ph type="subTitle" idx="1"/>
          </p:nvPr>
        </p:nvSpPr>
        <p:spPr>
          <a:xfrm>
            <a:off x="1327725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2" name="Google Shape;1362;p13"/>
          <p:cNvSpPr txBox="1">
            <a:spLocks noGrp="1"/>
          </p:cNvSpPr>
          <p:nvPr>
            <p:ph type="title" idx="3"/>
          </p:nvPr>
        </p:nvSpPr>
        <p:spPr>
          <a:xfrm>
            <a:off x="3974038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3" name="Google Shape;1363;p13"/>
          <p:cNvSpPr txBox="1">
            <a:spLocks noGrp="1"/>
          </p:cNvSpPr>
          <p:nvPr>
            <p:ph type="title" idx="4" hasCustomPrompt="1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4" name="Google Shape;1364;p13"/>
          <p:cNvSpPr txBox="1">
            <a:spLocks noGrp="1"/>
          </p:cNvSpPr>
          <p:nvPr>
            <p:ph type="subTitle" idx="5"/>
          </p:nvPr>
        </p:nvSpPr>
        <p:spPr>
          <a:xfrm>
            <a:off x="398385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5" name="Google Shape;1365;p13"/>
          <p:cNvSpPr txBox="1">
            <a:spLocks noGrp="1"/>
          </p:cNvSpPr>
          <p:nvPr>
            <p:ph type="title" idx="6"/>
          </p:nvPr>
        </p:nvSpPr>
        <p:spPr>
          <a:xfrm>
            <a:off x="661967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6" name="Google Shape;1366;p13"/>
          <p:cNvSpPr txBox="1">
            <a:spLocks noGrp="1"/>
          </p:cNvSpPr>
          <p:nvPr>
            <p:ph type="title" idx="7" hasCustomPrompt="1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7" name="Google Shape;1367;p13"/>
          <p:cNvSpPr txBox="1">
            <a:spLocks noGrp="1"/>
          </p:cNvSpPr>
          <p:nvPr>
            <p:ph type="subTitle" idx="8"/>
          </p:nvPr>
        </p:nvSpPr>
        <p:spPr>
          <a:xfrm>
            <a:off x="663930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8" name="Google Shape;1368;p13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9" name="Google Shape;1369;p13"/>
          <p:cNvSpPr txBox="1">
            <a:spLocks noGrp="1"/>
          </p:cNvSpPr>
          <p:nvPr>
            <p:ph type="title" idx="13" hasCustomPrompt="1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0" name="Google Shape;1370;p13"/>
          <p:cNvSpPr txBox="1">
            <a:spLocks noGrp="1"/>
          </p:cNvSpPr>
          <p:nvPr>
            <p:ph type="subTitle" idx="14"/>
          </p:nvPr>
        </p:nvSpPr>
        <p:spPr>
          <a:xfrm>
            <a:off x="1327725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1" name="Google Shape;1371;p13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2" name="Google Shape;1372;p13"/>
          <p:cNvSpPr txBox="1">
            <a:spLocks noGrp="1"/>
          </p:cNvSpPr>
          <p:nvPr>
            <p:ph type="title" idx="16" hasCustomPrompt="1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3" name="Google Shape;1373;p13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4" name="Google Shape;1374;p13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5" name="Google Shape;1375;p13"/>
          <p:cNvSpPr txBox="1">
            <a:spLocks noGrp="1"/>
          </p:cNvSpPr>
          <p:nvPr>
            <p:ph type="title" idx="19" hasCustomPrompt="1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6" name="Google Shape;1376;p13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7" name="Google Shape;1377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"/>
          <p:cNvSpPr/>
          <p:nvPr/>
        </p:nvSpPr>
        <p:spPr>
          <a:xfrm>
            <a:off x="5677787" y="3503550"/>
            <a:ext cx="2382900" cy="23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14"/>
          <p:cNvGrpSpPr/>
          <p:nvPr/>
        </p:nvGrpSpPr>
        <p:grpSpPr>
          <a:xfrm rot="10800000" flipH="1">
            <a:off x="3983088" y="3103947"/>
            <a:ext cx="5828447" cy="1966391"/>
            <a:chOff x="2969786" y="-615420"/>
            <a:chExt cx="6905743" cy="2329847"/>
          </a:xfrm>
        </p:grpSpPr>
        <p:sp>
          <p:nvSpPr>
            <p:cNvPr id="1381" name="Google Shape;1381;p14"/>
            <p:cNvSpPr/>
            <p:nvPr/>
          </p:nvSpPr>
          <p:spPr>
            <a:xfrm>
              <a:off x="4579189" y="-201716"/>
              <a:ext cx="1881986" cy="72788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969786" y="-53146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3" name="Google Shape;1383;p14"/>
            <p:cNvGrpSpPr/>
            <p:nvPr/>
          </p:nvGrpSpPr>
          <p:grpSpPr>
            <a:xfrm>
              <a:off x="5073120" y="-615420"/>
              <a:ext cx="4573861" cy="2329847"/>
              <a:chOff x="5407675" y="811999"/>
              <a:chExt cx="1745016" cy="888881"/>
            </a:xfrm>
          </p:grpSpPr>
          <p:sp>
            <p:nvSpPr>
              <p:cNvPr id="1384" name="Google Shape;1384;p14"/>
              <p:cNvSpPr/>
              <p:nvPr/>
            </p:nvSpPr>
            <p:spPr>
              <a:xfrm>
                <a:off x="5407675" y="811999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4"/>
              <p:cNvSpPr/>
              <p:nvPr/>
            </p:nvSpPr>
            <p:spPr>
              <a:xfrm rot="-690799">
                <a:off x="6213365" y="1249453"/>
                <a:ext cx="912170" cy="364058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6" name="Google Shape;1386;p14"/>
          <p:cNvSpPr/>
          <p:nvPr/>
        </p:nvSpPr>
        <p:spPr>
          <a:xfrm rot="1831447" flipH="1">
            <a:off x="5906117" y="747493"/>
            <a:ext cx="5293139" cy="2174823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4"/>
          <p:cNvSpPr/>
          <p:nvPr/>
        </p:nvSpPr>
        <p:spPr>
          <a:xfrm>
            <a:off x="-530048" y="4040450"/>
            <a:ext cx="3185387" cy="1308799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4"/>
          <p:cNvSpPr/>
          <p:nvPr/>
        </p:nvSpPr>
        <p:spPr>
          <a:xfrm>
            <a:off x="0" y="4272215"/>
            <a:ext cx="9397697" cy="1196451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9" name="Google Shape;1389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3711575" y="2840950"/>
            <a:ext cx="5631274" cy="26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-80175" y="3603825"/>
            <a:ext cx="3986477" cy="18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4"/>
          <p:cNvSpPr txBox="1">
            <a:spLocks noGrp="1"/>
          </p:cNvSpPr>
          <p:nvPr>
            <p:ph type="title"/>
          </p:nvPr>
        </p:nvSpPr>
        <p:spPr>
          <a:xfrm>
            <a:off x="720000" y="29284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92" name="Google Shape;1392;p14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5391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0" name="Google Shape;3200;p19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201" name="Google Shape;3201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2" name="Google Shape;3202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3" name="Google Shape;3203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5" name="Google Shape;3205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19"/>
          <p:cNvGrpSpPr/>
          <p:nvPr/>
        </p:nvGrpSpPr>
        <p:grpSpPr>
          <a:xfrm>
            <a:off x="5578626" y="-582225"/>
            <a:ext cx="5712342" cy="1533020"/>
            <a:chOff x="4330176" y="-258275"/>
            <a:chExt cx="5712342" cy="1533020"/>
          </a:xfrm>
        </p:grpSpPr>
        <p:sp>
          <p:nvSpPr>
            <p:cNvPr id="3207" name="Google Shape;3207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8" name="Google Shape;3208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9" name="Google Shape;3209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1" name="Google Shape;3211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2" name="Google Shape;3212;p19"/>
          <p:cNvSpPr txBox="1">
            <a:spLocks noGrp="1"/>
          </p:cNvSpPr>
          <p:nvPr>
            <p:ph type="subTitle" idx="1"/>
          </p:nvPr>
        </p:nvSpPr>
        <p:spPr>
          <a:xfrm>
            <a:off x="4930520" y="2423524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13" name="Google Shape;3213;p19"/>
          <p:cNvSpPr txBox="1">
            <a:spLocks noGrp="1"/>
          </p:cNvSpPr>
          <p:nvPr>
            <p:ph type="title"/>
          </p:nvPr>
        </p:nvSpPr>
        <p:spPr>
          <a:xfrm>
            <a:off x="4609820" y="1003074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82" r:id="rId4"/>
    <p:sldLayoutId id="2147483681" r:id="rId5"/>
    <p:sldLayoutId id="2147483658" r:id="rId6"/>
    <p:sldLayoutId id="2147483659" r:id="rId7"/>
    <p:sldLayoutId id="2147483660" r:id="rId8"/>
    <p:sldLayoutId id="2147483665" r:id="rId9"/>
    <p:sldLayoutId id="2147483674" r:id="rId10"/>
    <p:sldLayoutId id="2147483675" r:id="rId11"/>
    <p:sldLayoutId id="2147483683" r:id="rId12"/>
    <p:sldLayoutId id="2147483685" r:id="rId13"/>
    <p:sldLayoutId id="2147483687" r:id="rId14"/>
    <p:sldLayoutId id="2147483688" r:id="rId15"/>
    <p:sldLayoutId id="214748368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anose="00000500000000000000" pitchFamily="2" charset="0"/>
          <a:ea typeface="Montserrat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hyperlink" Target="https://docs.aws.amazon.com/whitepapers/latest/aws-overview/six-advantages-of-cloud-computing.html" TargetMode="External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tvs.com/blog/negocios/iaas-paas-e-saa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chart" Target="../charts/chart1.xm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Relationship Id="rId14" Type="http://schemas.openxmlformats.org/officeDocument/2006/relationships/hyperlink" Target="https://www.statista.com/chart/18819/worldwide-market-share-of-leading-cloud-infrastructure-service-provider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chart" Target="../charts/chart2.xm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Relationship Id="rId14" Type="http://schemas.openxmlformats.org/officeDocument/2006/relationships/hyperlink" Target="https://www.statista.com/chart/18819/worldwide-market-share-of-leading-cloud-infrastructure-service-providers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redhat.com/pt-br/topics/cloud-computing/iaas-vs-paas-vs-saas" TargetMode="External"/><Relationship Id="rId5" Type="http://schemas.openxmlformats.org/officeDocument/2006/relationships/image" Target="../media/image97.png"/><Relationship Id="rId10" Type="http://schemas.openxmlformats.org/officeDocument/2006/relationships/image" Target="../media/image94.png"/><Relationship Id="rId4" Type="http://schemas.openxmlformats.org/officeDocument/2006/relationships/image" Target="../media/image96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6.png"/><Relationship Id="rId3" Type="http://schemas.openxmlformats.org/officeDocument/2006/relationships/hyperlink" Target="https://www.bmc.com/blogs/saas-vs-paas-vs-iaas-whats-the-difference-and-how-to-choose/" TargetMode="External"/><Relationship Id="rId7" Type="http://schemas.openxmlformats.org/officeDocument/2006/relationships/image" Target="../media/image101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bmc.com/blogs/saas-vs-paas-vs-iaas-whats-the-difference-and-how-to-choose/" TargetMode="External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ThiagoPanini/panini-tech-stories/tree/mai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9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0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png"/><Relationship Id="rId5" Type="http://schemas.openxmlformats.org/officeDocument/2006/relationships/hyperlink" Target="https://aws.amazon.com/compliance/shared-responsibility-model/" TargetMode="Externa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4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16.png"/><Relationship Id="rId10" Type="http://schemas.openxmlformats.org/officeDocument/2006/relationships/image" Target="../media/image126.png"/><Relationship Id="rId4" Type="http://schemas.openxmlformats.org/officeDocument/2006/relationships/image" Target="../media/image115.png"/><Relationship Id="rId9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8.png"/><Relationship Id="rId3" Type="http://schemas.openxmlformats.org/officeDocument/2006/relationships/image" Target="../media/image114.png"/><Relationship Id="rId7" Type="http://schemas.openxmlformats.org/officeDocument/2006/relationships/image" Target="../media/image134.png"/><Relationship Id="rId12" Type="http://schemas.openxmlformats.org/officeDocument/2006/relationships/image" Target="../media/image1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16.png"/><Relationship Id="rId10" Type="http://schemas.openxmlformats.org/officeDocument/2006/relationships/image" Target="../media/image126.png"/><Relationship Id="rId4" Type="http://schemas.openxmlformats.org/officeDocument/2006/relationships/image" Target="../media/image115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40.png"/><Relationship Id="rId7" Type="http://schemas.openxmlformats.org/officeDocument/2006/relationships/image" Target="../media/image126.png"/><Relationship Id="rId12" Type="http://schemas.openxmlformats.org/officeDocument/2006/relationships/image" Target="../media/image1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5.png"/><Relationship Id="rId11" Type="http://schemas.openxmlformats.org/officeDocument/2006/relationships/image" Target="../media/image139.png"/><Relationship Id="rId5" Type="http://schemas.openxmlformats.org/officeDocument/2006/relationships/image" Target="../media/image121.png"/><Relationship Id="rId10" Type="http://schemas.openxmlformats.org/officeDocument/2006/relationships/image" Target="../media/image138.png"/><Relationship Id="rId4" Type="http://schemas.openxmlformats.org/officeDocument/2006/relationships/image" Target="../media/image120.png"/><Relationship Id="rId9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1.png"/><Relationship Id="rId5" Type="http://schemas.openxmlformats.org/officeDocument/2006/relationships/image" Target="../media/image138.png"/><Relationship Id="rId4" Type="http://schemas.openxmlformats.org/officeDocument/2006/relationships/image" Target="../media/image1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aws.amazon.com/wellarchitected/latest/framework/sec_permissions_least_privileges.html" TargetMode="External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38.png"/><Relationship Id="rId7" Type="http://schemas.openxmlformats.org/officeDocument/2006/relationships/hyperlink" Target="https://spacelift.io/blog/aws-iam-role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9.png"/><Relationship Id="rId5" Type="http://schemas.openxmlformats.org/officeDocument/2006/relationships/image" Target="../media/image139.png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4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3.png"/><Relationship Id="rId5" Type="http://schemas.openxmlformats.org/officeDocument/2006/relationships/image" Target="../media/image146.png"/><Relationship Id="rId4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36.jpeg"/><Relationship Id="rId7" Type="http://schemas.openxmlformats.org/officeDocument/2006/relationships/image" Target="../media/image23.jpe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30.jpe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25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flare.com/learning/dns/what-is-dns/" TargetMode="External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0.png"/><Relationship Id="rId5" Type="http://schemas.openxmlformats.org/officeDocument/2006/relationships/image" Target="../media/image39.png"/><Relationship Id="rId4" Type="http://schemas.openxmlformats.org/officeDocument/2006/relationships/image" Target="../media/image1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83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ws.amazon.com/what-is/iac/#:~:text=Infrastructure%20as%20code%20(IaC)%20is,%2C%20database%20connections%2C%20and%20storage." TargetMode="External"/><Relationship Id="rId4" Type="http://schemas.openxmlformats.org/officeDocument/2006/relationships/hyperlink" Target="https://www.darede.com.br/o-que-e-infrastructure-as-code-iac/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eg"/><Relationship Id="rId3" Type="http://schemas.openxmlformats.org/officeDocument/2006/relationships/image" Target="../media/image127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7.png"/><Relationship Id="rId5" Type="http://schemas.microsoft.com/office/2007/relationships/hdphoto" Target="../media/hdphoto4.wdp"/><Relationship Id="rId4" Type="http://schemas.openxmlformats.org/officeDocument/2006/relationships/image" Target="../media/image1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28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4.png"/><Relationship Id="rId11" Type="http://schemas.openxmlformats.org/officeDocument/2006/relationships/image" Target="../media/image134.png"/><Relationship Id="rId5" Type="http://schemas.openxmlformats.org/officeDocument/2006/relationships/image" Target="../media/image200.png"/><Relationship Id="rId15" Type="http://schemas.openxmlformats.org/officeDocument/2006/relationships/image" Target="../media/image136.png"/><Relationship Id="rId10" Type="http://schemas.openxmlformats.org/officeDocument/2006/relationships/image" Target="../media/image133.png"/><Relationship Id="rId4" Type="http://schemas.openxmlformats.org/officeDocument/2006/relationships/image" Target="../media/image121.png"/><Relationship Id="rId9" Type="http://schemas.openxmlformats.org/officeDocument/2006/relationships/image" Target="../media/image202.png"/><Relationship Id="rId1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hyperlink" Target="https://en.wikipedia.org/wiki/Network_switch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11" Type="http://schemas.openxmlformats.org/officeDocument/2006/relationships/hyperlink" Target="https://en.wikipedia.org/wiki/Firewall_(computing)#:~:text=In%20computing%2C%20a%20firewall%20is,network%2C%20such%20as%20the%20Internet." TargetMode="External"/><Relationship Id="rId5" Type="http://schemas.openxmlformats.org/officeDocument/2006/relationships/hyperlink" Target="https://en.wikipedia.org/wiki/Server_(computing)" TargetMode="External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hyperlink" Target="https://en.wikipedia.org/wiki/Router_(computing)" TargetMode="External"/><Relationship Id="rId14" Type="http://schemas.openxmlformats.org/officeDocument/2006/relationships/image" Target="../media/image4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registry.terraform.io/providers/hashicorp/aws/latest/docs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demy.com/course/aws-certified-solutions-architect-associate-hands-on/?couponCode=ST16MT70224" TargetMode="External"/><Relationship Id="rId13" Type="http://schemas.openxmlformats.org/officeDocument/2006/relationships/hyperlink" Target="https://www.youtube.com/watch?v=INT-5Qa8Hls&amp;ab_channel=HardwareRedesBrasil" TargetMode="External"/><Relationship Id="rId3" Type="http://schemas.openxmlformats.org/officeDocument/2006/relationships/image" Target="../media/image207.png"/><Relationship Id="rId7" Type="http://schemas.openxmlformats.org/officeDocument/2006/relationships/hyperlink" Target="https://www.udemy.com/course/aws-certified-cloud-practitioner-training-course/?couponCode=ST16MT70224" TargetMode="External"/><Relationship Id="rId12" Type="http://schemas.openxmlformats.org/officeDocument/2006/relationships/hyperlink" Target="https://www.youtube.com/watch?v=q65kHIvtWxg&amp;list=PLHz_AreHm4dkd4lr9G0Up-W-YaHYdTDuP&amp;index=8&amp;ab_channel=CursoemV%C3%ADdeo" TargetMode="External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8.jpeg"/><Relationship Id="rId11" Type="http://schemas.openxmlformats.org/officeDocument/2006/relationships/image" Target="../media/image210.jpeg"/><Relationship Id="rId5" Type="http://schemas.openxmlformats.org/officeDocument/2006/relationships/hyperlink" Target="https://www.pluralsight.com/cloud-guru/courses/aws-certified-solutions-architect-associate-saa-c03" TargetMode="External"/><Relationship Id="rId15" Type="http://schemas.openxmlformats.org/officeDocument/2006/relationships/hyperlink" Target="https://www.youtube.com/watch?v=wBBrO06HIP4&amp;ab_channel=B%C3%B3sonTreinamentos" TargetMode="External"/><Relationship Id="rId10" Type="http://schemas.openxmlformats.org/officeDocument/2006/relationships/hyperlink" Target="https://www.youtube.com/watch?v=68pF-rrJyqQ&amp;t=56s&amp;ab_channel=CristianoPelizzari" TargetMode="External"/><Relationship Id="rId4" Type="http://schemas.openxmlformats.org/officeDocument/2006/relationships/hyperlink" Target="https://www.pluralsight.com/cloud-guru/courses/aws-certified-cloud-practitioner-clf-c02" TargetMode="External"/><Relationship Id="rId9" Type="http://schemas.openxmlformats.org/officeDocument/2006/relationships/image" Target="../media/image209.jpeg"/><Relationship Id="rId14" Type="http://schemas.openxmlformats.org/officeDocument/2006/relationships/hyperlink" Target="https://www.youtube.com/watch?v=I8srQHKA3ig&amp;ab_channel=HardwareRedesBrasi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3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34"/>
          <p:cNvSpPr txBox="1">
            <a:spLocks noGrp="1"/>
          </p:cNvSpPr>
          <p:nvPr>
            <p:ph type="ctrTitle"/>
          </p:nvPr>
        </p:nvSpPr>
        <p:spPr>
          <a:xfrm>
            <a:off x="719999" y="1253013"/>
            <a:ext cx="4316127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COMPUTING 101</a:t>
            </a:r>
            <a:endParaRPr dirty="0"/>
          </a:p>
        </p:txBody>
      </p:sp>
      <p:grpSp>
        <p:nvGrpSpPr>
          <p:cNvPr id="3410" name="Google Shape;3410;p34"/>
          <p:cNvGrpSpPr/>
          <p:nvPr/>
        </p:nvGrpSpPr>
        <p:grpSpPr>
          <a:xfrm>
            <a:off x="3447249" y="2515955"/>
            <a:ext cx="776094" cy="776094"/>
            <a:chOff x="3435772" y="1942364"/>
            <a:chExt cx="776094" cy="776094"/>
          </a:xfrm>
        </p:grpSpPr>
        <p:sp>
          <p:nvSpPr>
            <p:cNvPr id="3411" name="Google Shape;3411;p34"/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2" name="Google Shape;3412;p34"/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3409;p34">
            <a:extLst>
              <a:ext uri="{FF2B5EF4-FFF2-40B4-BE49-F238E27FC236}">
                <a16:creationId xmlns:a16="http://schemas.microsoft.com/office/drawing/2014/main" id="{D49CEE6B-6121-6103-05CB-2068E1656405}"/>
              </a:ext>
            </a:extLst>
          </p:cNvPr>
          <p:cNvSpPr txBox="1">
            <a:spLocks/>
          </p:cNvSpPr>
          <p:nvPr/>
        </p:nvSpPr>
        <p:spPr>
          <a:xfrm>
            <a:off x="756574" y="3292049"/>
            <a:ext cx="3389647" cy="56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básico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necessário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sobre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nuvem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com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foco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AWS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87AE47-95BD-6D8C-17CF-8344AC30731A}"/>
              </a:ext>
            </a:extLst>
          </p:cNvPr>
          <p:cNvGrpSpPr/>
          <p:nvPr/>
        </p:nvGrpSpPr>
        <p:grpSpPr>
          <a:xfrm>
            <a:off x="828776" y="569742"/>
            <a:ext cx="2618473" cy="515133"/>
            <a:chOff x="828776" y="906243"/>
            <a:chExt cx="2618473" cy="5151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E6CDD2-E008-E2DA-BA9D-86695AD89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776" y="933451"/>
              <a:ext cx="468412" cy="4702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697688-449A-1EBA-AE3C-CA3D0760087A}"/>
                </a:ext>
              </a:extLst>
            </p:cNvPr>
            <p:cNvSpPr txBox="1"/>
            <p:nvPr/>
          </p:nvSpPr>
          <p:spPr>
            <a:xfrm>
              <a:off x="1292836" y="906243"/>
              <a:ext cx="21544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  <a:defRPr/>
              </a:pPr>
              <a:r>
                <a:rPr lang="pt-BR" sz="1800" kern="1200" dirty="0">
                  <a:solidFill>
                    <a:srgbClr val="B252D0"/>
                  </a:solidFill>
                  <a:latin typeface="Matura MT Script Capitals" panose="03020802060602070202" pitchFamily="66" charset="0"/>
                  <a:ea typeface="Segoe UI Black" panose="020B0A02040204020203" pitchFamily="34" charset="0"/>
                  <a:cs typeface="+mn-cs"/>
                </a:rPr>
                <a:t>panini-tech-stories</a:t>
              </a:r>
              <a:endParaRPr lang="en-US" sz="18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endParaRPr>
            </a:p>
          </p:txBody>
        </p:sp>
        <p:sp>
          <p:nvSpPr>
            <p:cNvPr id="9" name="Google Shape;3409;p34">
              <a:extLst>
                <a:ext uri="{FF2B5EF4-FFF2-40B4-BE49-F238E27FC236}">
                  <a16:creationId xmlns:a16="http://schemas.microsoft.com/office/drawing/2014/main" id="{985294B9-EF80-FEC1-8FD5-FE3F54DEA046}"/>
                </a:ext>
              </a:extLst>
            </p:cNvPr>
            <p:cNvSpPr txBox="1">
              <a:spLocks/>
            </p:cNvSpPr>
            <p:nvPr/>
          </p:nvSpPr>
          <p:spPr>
            <a:xfrm>
              <a:off x="1311886" y="1139678"/>
              <a:ext cx="1008126" cy="2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/>
              <a:r>
                <a:rPr lang="en-US" sz="1000" i="1" dirty="0" err="1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Apresenta</a:t>
              </a:r>
              <a:r>
                <a:rPr lang="en-US" sz="1000" i="1" dirty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4C452-EFE5-1D5D-0F63-61CCEC0E74B2}"/>
              </a:ext>
            </a:extLst>
          </p:cNvPr>
          <p:cNvGrpSpPr/>
          <p:nvPr/>
        </p:nvGrpSpPr>
        <p:grpSpPr>
          <a:xfrm>
            <a:off x="649758" y="4013545"/>
            <a:ext cx="1008126" cy="900722"/>
            <a:chOff x="671704" y="3658457"/>
            <a:chExt cx="1008126" cy="900722"/>
          </a:xfrm>
        </p:grpSpPr>
        <p:pic>
          <p:nvPicPr>
            <p:cNvPr id="4" name="Picture 3" descr="A person with a beard and mustache&#10;&#10;Description automatically generated">
              <a:extLst>
                <a:ext uri="{FF2B5EF4-FFF2-40B4-BE49-F238E27FC236}">
                  <a16:creationId xmlns:a16="http://schemas.microsoft.com/office/drawing/2014/main" id="{34F63140-22CA-F7D4-E2BC-836A5094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255" y="3658457"/>
              <a:ext cx="619024" cy="619024"/>
            </a:xfrm>
            <a:prstGeom prst="ellipse">
              <a:avLst/>
            </a:prstGeom>
          </p:spPr>
        </p:pic>
        <p:sp>
          <p:nvSpPr>
            <p:cNvPr id="10" name="Google Shape;3409;p34">
              <a:extLst>
                <a:ext uri="{FF2B5EF4-FFF2-40B4-BE49-F238E27FC236}">
                  <a16:creationId xmlns:a16="http://schemas.microsoft.com/office/drawing/2014/main" id="{116C18F0-3EAB-4639-40B6-6E9056F8B7AB}"/>
                </a:ext>
              </a:extLst>
            </p:cNvPr>
            <p:cNvSpPr txBox="1">
              <a:spLocks/>
            </p:cNvSpPr>
            <p:nvPr/>
          </p:nvSpPr>
          <p:spPr>
            <a:xfrm>
              <a:off x="671704" y="4277481"/>
              <a:ext cx="1008126" cy="2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ctr"/>
              <a:r>
                <a:rPr lang="en-US" sz="1000" i="1" dirty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Thiago Panini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56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AS 6 VANTAGENS DA CLOUD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tão interessante utilizar recursos de computação em nuvem?</a:t>
            </a:r>
          </a:p>
        </p:txBody>
      </p:sp>
      <p:grpSp>
        <p:nvGrpSpPr>
          <p:cNvPr id="40" name="Google Shape;1218;p53">
            <a:extLst>
              <a:ext uri="{FF2B5EF4-FFF2-40B4-BE49-F238E27FC236}">
                <a16:creationId xmlns:a16="http://schemas.microsoft.com/office/drawing/2014/main" id="{0849A365-1F4A-38FD-32F0-8E39C06FF10C}"/>
              </a:ext>
            </a:extLst>
          </p:cNvPr>
          <p:cNvGrpSpPr/>
          <p:nvPr/>
        </p:nvGrpSpPr>
        <p:grpSpPr>
          <a:xfrm>
            <a:off x="5413155" y="1522299"/>
            <a:ext cx="2790097" cy="3475221"/>
            <a:chOff x="5122133" y="1170146"/>
            <a:chExt cx="3405049" cy="4241177"/>
          </a:xfrm>
        </p:grpSpPr>
        <p:sp>
          <p:nvSpPr>
            <p:cNvPr id="41" name="Google Shape;1219;p53">
              <a:extLst>
                <a:ext uri="{FF2B5EF4-FFF2-40B4-BE49-F238E27FC236}">
                  <a16:creationId xmlns:a16="http://schemas.microsoft.com/office/drawing/2014/main" id="{267D38BD-ED44-71D8-E2D3-F4A91ED34EEF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1220;p53">
              <a:extLst>
                <a:ext uri="{FF2B5EF4-FFF2-40B4-BE49-F238E27FC236}">
                  <a16:creationId xmlns:a16="http://schemas.microsoft.com/office/drawing/2014/main" id="{2174B7B6-3D9D-588F-F070-592C9F6DAAA5}"/>
                </a:ext>
              </a:extLst>
            </p:cNvPr>
            <p:cNvCxnSpPr>
              <a:cxnSpLocks/>
            </p:cNvCxnSpPr>
            <p:nvPr/>
          </p:nvCxnSpPr>
          <p:spPr>
            <a:xfrm>
              <a:off x="5132093" y="1170146"/>
              <a:ext cx="1634621" cy="126868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1222;p53">
              <a:extLst>
                <a:ext uri="{FF2B5EF4-FFF2-40B4-BE49-F238E27FC236}">
                  <a16:creationId xmlns:a16="http://schemas.microsoft.com/office/drawing/2014/main" id="{6CA92804-29DC-F3D9-7B35-27151250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" name="Google Shape;1223;p53">
              <a:extLst>
                <a:ext uri="{FF2B5EF4-FFF2-40B4-BE49-F238E27FC236}">
                  <a16:creationId xmlns:a16="http://schemas.microsoft.com/office/drawing/2014/main" id="{6D19189E-FE11-6F23-6386-B6FAE276BB7E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4;p53">
              <a:extLst>
                <a:ext uri="{FF2B5EF4-FFF2-40B4-BE49-F238E27FC236}">
                  <a16:creationId xmlns:a16="http://schemas.microsoft.com/office/drawing/2014/main" id="{26B0E3CD-7A4C-2A0B-1D42-EE574A2E5105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5;p53">
              <a:extLst>
                <a:ext uri="{FF2B5EF4-FFF2-40B4-BE49-F238E27FC236}">
                  <a16:creationId xmlns:a16="http://schemas.microsoft.com/office/drawing/2014/main" id="{415CED3E-9B29-4F18-FB86-9C19F5C83D02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6;p53">
              <a:extLst>
                <a:ext uri="{FF2B5EF4-FFF2-40B4-BE49-F238E27FC236}">
                  <a16:creationId xmlns:a16="http://schemas.microsoft.com/office/drawing/2014/main" id="{38637BA0-E22F-D9BB-0086-2C504A20E007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7;p53">
              <a:extLst>
                <a:ext uri="{FF2B5EF4-FFF2-40B4-BE49-F238E27FC236}">
                  <a16:creationId xmlns:a16="http://schemas.microsoft.com/office/drawing/2014/main" id="{A319D67C-09C5-9BA1-55E3-07FBF60E14C4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8;p53">
              <a:extLst>
                <a:ext uri="{FF2B5EF4-FFF2-40B4-BE49-F238E27FC236}">
                  <a16:creationId xmlns:a16="http://schemas.microsoft.com/office/drawing/2014/main" id="{42E81796-3DD6-798F-77B8-C3F9B55E0F31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29;p53">
              <a:extLst>
                <a:ext uri="{FF2B5EF4-FFF2-40B4-BE49-F238E27FC236}">
                  <a16:creationId xmlns:a16="http://schemas.microsoft.com/office/drawing/2014/main" id="{648E7C2F-9F99-7CBD-7436-206534F23941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0;p53">
              <a:extLst>
                <a:ext uri="{FF2B5EF4-FFF2-40B4-BE49-F238E27FC236}">
                  <a16:creationId xmlns:a16="http://schemas.microsoft.com/office/drawing/2014/main" id="{7C90DB69-7EDA-FEC7-9165-0D39A671A5DC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1;p53">
              <a:extLst>
                <a:ext uri="{FF2B5EF4-FFF2-40B4-BE49-F238E27FC236}">
                  <a16:creationId xmlns:a16="http://schemas.microsoft.com/office/drawing/2014/main" id="{259D97EA-D1D0-DA15-904A-8870BF0A8E5D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2;p53">
              <a:extLst>
                <a:ext uri="{FF2B5EF4-FFF2-40B4-BE49-F238E27FC236}">
                  <a16:creationId xmlns:a16="http://schemas.microsoft.com/office/drawing/2014/main" id="{A56A818B-75A0-A655-60FD-A23DC44C2CD1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3;p53">
              <a:extLst>
                <a:ext uri="{FF2B5EF4-FFF2-40B4-BE49-F238E27FC236}">
                  <a16:creationId xmlns:a16="http://schemas.microsoft.com/office/drawing/2014/main" id="{A1BA977C-50E7-F30D-1BE3-D9A14071C5A4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4;p53">
              <a:extLst>
                <a:ext uri="{FF2B5EF4-FFF2-40B4-BE49-F238E27FC236}">
                  <a16:creationId xmlns:a16="http://schemas.microsoft.com/office/drawing/2014/main" id="{75E19A2C-7854-CB44-9813-6CDC40F1D6AC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5;p53">
              <a:extLst>
                <a:ext uri="{FF2B5EF4-FFF2-40B4-BE49-F238E27FC236}">
                  <a16:creationId xmlns:a16="http://schemas.microsoft.com/office/drawing/2014/main" id="{85C9B86D-E945-23E4-8A94-991EDBE71A29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6;p53">
              <a:extLst>
                <a:ext uri="{FF2B5EF4-FFF2-40B4-BE49-F238E27FC236}">
                  <a16:creationId xmlns:a16="http://schemas.microsoft.com/office/drawing/2014/main" id="{E5A4F24B-4B95-9D6F-C16D-2E5BDCDB73D0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7;p53">
              <a:extLst>
                <a:ext uri="{FF2B5EF4-FFF2-40B4-BE49-F238E27FC236}">
                  <a16:creationId xmlns:a16="http://schemas.microsoft.com/office/drawing/2014/main" id="{A0F6FC08-8364-FCEA-E76A-92886B75CE30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8;p53">
              <a:extLst>
                <a:ext uri="{FF2B5EF4-FFF2-40B4-BE49-F238E27FC236}">
                  <a16:creationId xmlns:a16="http://schemas.microsoft.com/office/drawing/2014/main" id="{BA1D6639-A77E-5765-14A4-5B2D94FA9919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1239;p53">
              <a:extLst>
                <a:ext uri="{FF2B5EF4-FFF2-40B4-BE49-F238E27FC236}">
                  <a16:creationId xmlns:a16="http://schemas.microsoft.com/office/drawing/2014/main" id="{027B5AE1-21B2-8B68-8D05-53000AB9EF95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1240;p53">
              <a:extLst>
                <a:ext uri="{FF2B5EF4-FFF2-40B4-BE49-F238E27FC236}">
                  <a16:creationId xmlns:a16="http://schemas.microsoft.com/office/drawing/2014/main" id="{E8A35F11-289A-D060-4451-319DE0C98057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1241;p53">
              <a:extLst>
                <a:ext uri="{FF2B5EF4-FFF2-40B4-BE49-F238E27FC236}">
                  <a16:creationId xmlns:a16="http://schemas.microsoft.com/office/drawing/2014/main" id="{01557018-087E-8B61-91EA-E0D6ADCA48F6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1242;p53">
              <a:extLst>
                <a:ext uri="{FF2B5EF4-FFF2-40B4-BE49-F238E27FC236}">
                  <a16:creationId xmlns:a16="http://schemas.microsoft.com/office/drawing/2014/main" id="{95917D12-F78F-4BE7-18C4-0E1A83596EDD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1243;p53">
              <a:extLst>
                <a:ext uri="{FF2B5EF4-FFF2-40B4-BE49-F238E27FC236}">
                  <a16:creationId xmlns:a16="http://schemas.microsoft.com/office/drawing/2014/main" id="{FAF29D99-99CF-4074-6C3B-F3FAEA09C865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1244;p53">
              <a:extLst>
                <a:ext uri="{FF2B5EF4-FFF2-40B4-BE49-F238E27FC236}">
                  <a16:creationId xmlns:a16="http://schemas.microsoft.com/office/drawing/2014/main" id="{DCBD0046-D000-C19A-661F-DDD359885BE2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1245;p53">
              <a:extLst>
                <a:ext uri="{FF2B5EF4-FFF2-40B4-BE49-F238E27FC236}">
                  <a16:creationId xmlns:a16="http://schemas.microsoft.com/office/drawing/2014/main" id="{F179735A-FD6B-9B17-7F57-C5631438252E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1246;p53">
              <a:extLst>
                <a:ext uri="{FF2B5EF4-FFF2-40B4-BE49-F238E27FC236}">
                  <a16:creationId xmlns:a16="http://schemas.microsoft.com/office/drawing/2014/main" id="{397BAD8E-2210-C4D9-886A-8DDE6EAC5A7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1247;p53">
              <a:extLst>
                <a:ext uri="{FF2B5EF4-FFF2-40B4-BE49-F238E27FC236}">
                  <a16:creationId xmlns:a16="http://schemas.microsoft.com/office/drawing/2014/main" id="{39FB8100-7A7D-E13B-A585-9D26F00EA05D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1248;p53">
              <a:extLst>
                <a:ext uri="{FF2B5EF4-FFF2-40B4-BE49-F238E27FC236}">
                  <a16:creationId xmlns:a16="http://schemas.microsoft.com/office/drawing/2014/main" id="{D1550ECB-E601-45EF-2787-CB9EE6B9A9DD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1249;p53">
              <a:extLst>
                <a:ext uri="{FF2B5EF4-FFF2-40B4-BE49-F238E27FC236}">
                  <a16:creationId xmlns:a16="http://schemas.microsoft.com/office/drawing/2014/main" id="{08458A9E-1453-D754-C149-93C6E596039A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1250;p53">
              <a:extLst>
                <a:ext uri="{FF2B5EF4-FFF2-40B4-BE49-F238E27FC236}">
                  <a16:creationId xmlns:a16="http://schemas.microsoft.com/office/drawing/2014/main" id="{F0E3B1D3-8F58-7B69-F786-212C316EF27B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1251;p53">
              <a:extLst>
                <a:ext uri="{FF2B5EF4-FFF2-40B4-BE49-F238E27FC236}">
                  <a16:creationId xmlns:a16="http://schemas.microsoft.com/office/drawing/2014/main" id="{45110461-9943-9E59-951A-0189DD8368A5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1252;p53">
              <a:extLst>
                <a:ext uri="{FF2B5EF4-FFF2-40B4-BE49-F238E27FC236}">
                  <a16:creationId xmlns:a16="http://schemas.microsoft.com/office/drawing/2014/main" id="{F7B47FB6-6AE2-BBB3-6504-29C5289E3675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1253;p53">
              <a:extLst>
                <a:ext uri="{FF2B5EF4-FFF2-40B4-BE49-F238E27FC236}">
                  <a16:creationId xmlns:a16="http://schemas.microsoft.com/office/drawing/2014/main" id="{7CE328F9-8A73-A7E3-7B0A-F9E18FE42EE7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1254;p53">
              <a:extLst>
                <a:ext uri="{FF2B5EF4-FFF2-40B4-BE49-F238E27FC236}">
                  <a16:creationId xmlns:a16="http://schemas.microsoft.com/office/drawing/2014/main" id="{530A2B56-EDCC-5CC4-0708-1AB6C44A82BB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1255;p53">
              <a:extLst>
                <a:ext uri="{FF2B5EF4-FFF2-40B4-BE49-F238E27FC236}">
                  <a16:creationId xmlns:a16="http://schemas.microsoft.com/office/drawing/2014/main" id="{57CE3084-E568-59C7-1152-2A6C78F63DEC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1256;p53">
              <a:extLst>
                <a:ext uri="{FF2B5EF4-FFF2-40B4-BE49-F238E27FC236}">
                  <a16:creationId xmlns:a16="http://schemas.microsoft.com/office/drawing/2014/main" id="{136E2635-D91E-E919-CAAD-4293AAF57080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1257;p53">
              <a:extLst>
                <a:ext uri="{FF2B5EF4-FFF2-40B4-BE49-F238E27FC236}">
                  <a16:creationId xmlns:a16="http://schemas.microsoft.com/office/drawing/2014/main" id="{73D7FC6B-B2D2-6E95-C1AD-62AF9A57FC5D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1258;p53">
              <a:extLst>
                <a:ext uri="{FF2B5EF4-FFF2-40B4-BE49-F238E27FC236}">
                  <a16:creationId xmlns:a16="http://schemas.microsoft.com/office/drawing/2014/main" id="{E34CE69B-7657-6E23-1C7A-29ED9DD60AAC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1259;p53">
              <a:extLst>
                <a:ext uri="{FF2B5EF4-FFF2-40B4-BE49-F238E27FC236}">
                  <a16:creationId xmlns:a16="http://schemas.microsoft.com/office/drawing/2014/main" id="{101E1725-CD16-A27A-9F6E-16296029C8AD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1260;p53">
              <a:extLst>
                <a:ext uri="{FF2B5EF4-FFF2-40B4-BE49-F238E27FC236}">
                  <a16:creationId xmlns:a16="http://schemas.microsoft.com/office/drawing/2014/main" id="{726CA7C6-1FB3-E7D0-421D-19A25EAD3DFF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1261;p53">
              <a:extLst>
                <a:ext uri="{FF2B5EF4-FFF2-40B4-BE49-F238E27FC236}">
                  <a16:creationId xmlns:a16="http://schemas.microsoft.com/office/drawing/2014/main" id="{181B0E46-8F22-356B-0673-D8B1CF4040B9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1262;p53">
              <a:extLst>
                <a:ext uri="{FF2B5EF4-FFF2-40B4-BE49-F238E27FC236}">
                  <a16:creationId xmlns:a16="http://schemas.microsoft.com/office/drawing/2014/main" id="{A20D8C85-7658-DD91-E28D-244AF5F393F2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1263;p53">
              <a:extLst>
                <a:ext uri="{FF2B5EF4-FFF2-40B4-BE49-F238E27FC236}">
                  <a16:creationId xmlns:a16="http://schemas.microsoft.com/office/drawing/2014/main" id="{E6DD919F-8E58-B4E3-2223-E4459DCADBB9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1264;p53">
              <a:extLst>
                <a:ext uri="{FF2B5EF4-FFF2-40B4-BE49-F238E27FC236}">
                  <a16:creationId xmlns:a16="http://schemas.microsoft.com/office/drawing/2014/main" id="{92275AAD-9675-7BD2-6D22-D11DCD7443B6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1265;p53">
              <a:extLst>
                <a:ext uri="{FF2B5EF4-FFF2-40B4-BE49-F238E27FC236}">
                  <a16:creationId xmlns:a16="http://schemas.microsoft.com/office/drawing/2014/main" id="{C99E760F-FD29-EB66-F022-8ECEB9A6D3C3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1266;p53">
              <a:extLst>
                <a:ext uri="{FF2B5EF4-FFF2-40B4-BE49-F238E27FC236}">
                  <a16:creationId xmlns:a16="http://schemas.microsoft.com/office/drawing/2014/main" id="{FDE731DB-FCD4-5BA2-1456-8412E67558E1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1267;p53">
              <a:extLst>
                <a:ext uri="{FF2B5EF4-FFF2-40B4-BE49-F238E27FC236}">
                  <a16:creationId xmlns:a16="http://schemas.microsoft.com/office/drawing/2014/main" id="{3006A7D0-25A3-27CF-E314-3D6360275FF0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1268;p53">
              <a:extLst>
                <a:ext uri="{FF2B5EF4-FFF2-40B4-BE49-F238E27FC236}">
                  <a16:creationId xmlns:a16="http://schemas.microsoft.com/office/drawing/2014/main" id="{59E7E373-F2C5-BEC4-E636-6A422504038E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1269;p53">
              <a:extLst>
                <a:ext uri="{FF2B5EF4-FFF2-40B4-BE49-F238E27FC236}">
                  <a16:creationId xmlns:a16="http://schemas.microsoft.com/office/drawing/2014/main" id="{D3D42BB2-20F0-5485-A330-CD75301D4F24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1270;p53">
              <a:extLst>
                <a:ext uri="{FF2B5EF4-FFF2-40B4-BE49-F238E27FC236}">
                  <a16:creationId xmlns:a16="http://schemas.microsoft.com/office/drawing/2014/main" id="{9911172E-57E2-1705-B260-D02B28908C1D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1271;p53">
              <a:extLst>
                <a:ext uri="{FF2B5EF4-FFF2-40B4-BE49-F238E27FC236}">
                  <a16:creationId xmlns:a16="http://schemas.microsoft.com/office/drawing/2014/main" id="{EBDF5B43-4CAD-FEE9-F822-C081A157D081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1272;p53">
              <a:extLst>
                <a:ext uri="{FF2B5EF4-FFF2-40B4-BE49-F238E27FC236}">
                  <a16:creationId xmlns:a16="http://schemas.microsoft.com/office/drawing/2014/main" id="{7BB1F7AC-D7E6-5C13-F484-9571A4F7900C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1273;p53">
              <a:extLst>
                <a:ext uri="{FF2B5EF4-FFF2-40B4-BE49-F238E27FC236}">
                  <a16:creationId xmlns:a16="http://schemas.microsoft.com/office/drawing/2014/main" id="{C045C4FA-D984-E1E8-0033-433DFE0BA9C9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1274;p53">
              <a:extLst>
                <a:ext uri="{FF2B5EF4-FFF2-40B4-BE49-F238E27FC236}">
                  <a16:creationId xmlns:a16="http://schemas.microsoft.com/office/drawing/2014/main" id="{EB0A9009-81BD-6150-557A-FDC662D24787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1275;p53">
              <a:extLst>
                <a:ext uri="{FF2B5EF4-FFF2-40B4-BE49-F238E27FC236}">
                  <a16:creationId xmlns:a16="http://schemas.microsoft.com/office/drawing/2014/main" id="{46125115-929B-BDCA-29AF-37C73F95C4FC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1276;p53">
              <a:extLst>
                <a:ext uri="{FF2B5EF4-FFF2-40B4-BE49-F238E27FC236}">
                  <a16:creationId xmlns:a16="http://schemas.microsoft.com/office/drawing/2014/main" id="{D01C2485-55EA-AB2A-B771-9226303BD1E0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1277;p53">
              <a:extLst>
                <a:ext uri="{FF2B5EF4-FFF2-40B4-BE49-F238E27FC236}">
                  <a16:creationId xmlns:a16="http://schemas.microsoft.com/office/drawing/2014/main" id="{02187064-211D-E403-B51F-3E1BDB2927CD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1278;p53">
              <a:extLst>
                <a:ext uri="{FF2B5EF4-FFF2-40B4-BE49-F238E27FC236}">
                  <a16:creationId xmlns:a16="http://schemas.microsoft.com/office/drawing/2014/main" id="{43AA64AF-2B5C-9531-12E7-7D5B00DCA8D6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1279;p53">
              <a:extLst>
                <a:ext uri="{FF2B5EF4-FFF2-40B4-BE49-F238E27FC236}">
                  <a16:creationId xmlns:a16="http://schemas.microsoft.com/office/drawing/2014/main" id="{E8CAD382-7FC4-8FDB-D06E-B489E8A0CA7C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1280;p53">
              <a:extLst>
                <a:ext uri="{FF2B5EF4-FFF2-40B4-BE49-F238E27FC236}">
                  <a16:creationId xmlns:a16="http://schemas.microsoft.com/office/drawing/2014/main" id="{FB666D15-1505-5842-D034-157ABA4E528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1281;p53">
              <a:extLst>
                <a:ext uri="{FF2B5EF4-FFF2-40B4-BE49-F238E27FC236}">
                  <a16:creationId xmlns:a16="http://schemas.microsoft.com/office/drawing/2014/main" id="{D18878F1-92C7-BB63-A8BD-7124671553D9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1282;p53">
              <a:extLst>
                <a:ext uri="{FF2B5EF4-FFF2-40B4-BE49-F238E27FC236}">
                  <a16:creationId xmlns:a16="http://schemas.microsoft.com/office/drawing/2014/main" id="{ADCC33C8-8A31-EB60-AB04-201E6CF621D4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1283;p53">
              <a:extLst>
                <a:ext uri="{FF2B5EF4-FFF2-40B4-BE49-F238E27FC236}">
                  <a16:creationId xmlns:a16="http://schemas.microsoft.com/office/drawing/2014/main" id="{FA61B088-D8A0-549E-9B7C-151B42AA1212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1284;p53">
              <a:extLst>
                <a:ext uri="{FF2B5EF4-FFF2-40B4-BE49-F238E27FC236}">
                  <a16:creationId xmlns:a16="http://schemas.microsoft.com/office/drawing/2014/main" id="{E15AAA54-748D-A667-3D4A-D517B6C29765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1285;p53">
              <a:extLst>
                <a:ext uri="{FF2B5EF4-FFF2-40B4-BE49-F238E27FC236}">
                  <a16:creationId xmlns:a16="http://schemas.microsoft.com/office/drawing/2014/main" id="{8BC00AF3-8A40-28B4-85C4-25E2CBB5FD30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1286;p53">
              <a:extLst>
                <a:ext uri="{FF2B5EF4-FFF2-40B4-BE49-F238E27FC236}">
                  <a16:creationId xmlns:a16="http://schemas.microsoft.com/office/drawing/2014/main" id="{CA003A59-4038-68AF-6443-5FF804586CFB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1287;p53">
              <a:extLst>
                <a:ext uri="{FF2B5EF4-FFF2-40B4-BE49-F238E27FC236}">
                  <a16:creationId xmlns:a16="http://schemas.microsoft.com/office/drawing/2014/main" id="{83161AFF-8A04-0256-C86A-E3B8E12DABF9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1288;p53">
              <a:extLst>
                <a:ext uri="{FF2B5EF4-FFF2-40B4-BE49-F238E27FC236}">
                  <a16:creationId xmlns:a16="http://schemas.microsoft.com/office/drawing/2014/main" id="{8BB0719D-0530-5319-5C1E-E65F7FEA9184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1289;p53">
              <a:extLst>
                <a:ext uri="{FF2B5EF4-FFF2-40B4-BE49-F238E27FC236}">
                  <a16:creationId xmlns:a16="http://schemas.microsoft.com/office/drawing/2014/main" id="{1C82BA90-61C0-5D56-A8C1-D5716E7AE144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1290;p53">
              <a:extLst>
                <a:ext uri="{FF2B5EF4-FFF2-40B4-BE49-F238E27FC236}">
                  <a16:creationId xmlns:a16="http://schemas.microsoft.com/office/drawing/2014/main" id="{7D486DD7-A66F-8F15-40B1-37DE0E8E951D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1291;p53">
              <a:extLst>
                <a:ext uri="{FF2B5EF4-FFF2-40B4-BE49-F238E27FC236}">
                  <a16:creationId xmlns:a16="http://schemas.microsoft.com/office/drawing/2014/main" id="{C84E3FA2-CA43-1639-E879-5383BE59A66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1292;p53">
              <a:extLst>
                <a:ext uri="{FF2B5EF4-FFF2-40B4-BE49-F238E27FC236}">
                  <a16:creationId xmlns:a16="http://schemas.microsoft.com/office/drawing/2014/main" id="{B1C811D6-8052-F135-3823-FCD6859F4C17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1293;p53">
              <a:extLst>
                <a:ext uri="{FF2B5EF4-FFF2-40B4-BE49-F238E27FC236}">
                  <a16:creationId xmlns:a16="http://schemas.microsoft.com/office/drawing/2014/main" id="{42FC6951-8BCC-1EC9-940F-03FE8161B3DE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294;p53">
              <a:extLst>
                <a:ext uri="{FF2B5EF4-FFF2-40B4-BE49-F238E27FC236}">
                  <a16:creationId xmlns:a16="http://schemas.microsoft.com/office/drawing/2014/main" id="{E651F6DB-5C73-46E6-90CE-9E5746619FE8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295;p53">
              <a:extLst>
                <a:ext uri="{FF2B5EF4-FFF2-40B4-BE49-F238E27FC236}">
                  <a16:creationId xmlns:a16="http://schemas.microsoft.com/office/drawing/2014/main" id="{022B26DE-B489-47D8-43AB-31F23548936D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296;p53">
              <a:extLst>
                <a:ext uri="{FF2B5EF4-FFF2-40B4-BE49-F238E27FC236}">
                  <a16:creationId xmlns:a16="http://schemas.microsoft.com/office/drawing/2014/main" id="{F754C7EA-A31F-6396-B06B-DD9ACBB2366E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1297;p53">
              <a:extLst>
                <a:ext uri="{FF2B5EF4-FFF2-40B4-BE49-F238E27FC236}">
                  <a16:creationId xmlns:a16="http://schemas.microsoft.com/office/drawing/2014/main" id="{FE82D1E1-F761-1167-8144-9E94118C9B0B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1298;p53">
              <a:extLst>
                <a:ext uri="{FF2B5EF4-FFF2-40B4-BE49-F238E27FC236}">
                  <a16:creationId xmlns:a16="http://schemas.microsoft.com/office/drawing/2014/main" id="{0370BF82-F0E2-03D4-122B-79D23F2EAEBC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299;p53">
              <a:extLst>
                <a:ext uri="{FF2B5EF4-FFF2-40B4-BE49-F238E27FC236}">
                  <a16:creationId xmlns:a16="http://schemas.microsoft.com/office/drawing/2014/main" id="{81A20A2E-648B-3EF4-D553-BD0CA4C1F70B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300;p53">
              <a:extLst>
                <a:ext uri="{FF2B5EF4-FFF2-40B4-BE49-F238E27FC236}">
                  <a16:creationId xmlns:a16="http://schemas.microsoft.com/office/drawing/2014/main" id="{9B094F0B-6842-3AB8-05D4-2A30F36677FB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301;p53">
              <a:extLst>
                <a:ext uri="{FF2B5EF4-FFF2-40B4-BE49-F238E27FC236}">
                  <a16:creationId xmlns:a16="http://schemas.microsoft.com/office/drawing/2014/main" id="{2A98E2E0-476B-7E2A-73C7-7B8471B8668E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1302;p53">
              <a:extLst>
                <a:ext uri="{FF2B5EF4-FFF2-40B4-BE49-F238E27FC236}">
                  <a16:creationId xmlns:a16="http://schemas.microsoft.com/office/drawing/2014/main" id="{4A13E2BC-EFE3-63A6-419C-4490B4287975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1303;p53">
              <a:extLst>
                <a:ext uri="{FF2B5EF4-FFF2-40B4-BE49-F238E27FC236}">
                  <a16:creationId xmlns:a16="http://schemas.microsoft.com/office/drawing/2014/main" id="{41D4A6E5-9BC8-A7CD-3123-C04360445C9C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1304;p53">
              <a:extLst>
                <a:ext uri="{FF2B5EF4-FFF2-40B4-BE49-F238E27FC236}">
                  <a16:creationId xmlns:a16="http://schemas.microsoft.com/office/drawing/2014/main" id="{C983B560-AEE2-EBAC-DDF3-D42E77C33BBD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1305;p53">
              <a:extLst>
                <a:ext uri="{FF2B5EF4-FFF2-40B4-BE49-F238E27FC236}">
                  <a16:creationId xmlns:a16="http://schemas.microsoft.com/office/drawing/2014/main" id="{98D5C36A-CF06-ADD1-B3A5-12EF2726974C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1306;p53">
              <a:extLst>
                <a:ext uri="{FF2B5EF4-FFF2-40B4-BE49-F238E27FC236}">
                  <a16:creationId xmlns:a16="http://schemas.microsoft.com/office/drawing/2014/main" id="{F8CEA5DB-773B-C187-891F-E4376438FCB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1307;p53">
              <a:extLst>
                <a:ext uri="{FF2B5EF4-FFF2-40B4-BE49-F238E27FC236}">
                  <a16:creationId xmlns:a16="http://schemas.microsoft.com/office/drawing/2014/main" id="{8C0AA3E5-6D36-D29D-C1CE-29B08A25347A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1308;p53">
              <a:extLst>
                <a:ext uri="{FF2B5EF4-FFF2-40B4-BE49-F238E27FC236}">
                  <a16:creationId xmlns:a16="http://schemas.microsoft.com/office/drawing/2014/main" id="{8A064930-641E-36C7-33EC-19F14F30EFF9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1309;p53">
              <a:extLst>
                <a:ext uri="{FF2B5EF4-FFF2-40B4-BE49-F238E27FC236}">
                  <a16:creationId xmlns:a16="http://schemas.microsoft.com/office/drawing/2014/main" id="{A8D30678-37E0-74A4-5C41-01F820334AD5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1310;p53">
              <a:extLst>
                <a:ext uri="{FF2B5EF4-FFF2-40B4-BE49-F238E27FC236}">
                  <a16:creationId xmlns:a16="http://schemas.microsoft.com/office/drawing/2014/main" id="{6B97F91F-67B7-F50E-9EC1-80D47CD3AFF9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1311;p53">
              <a:extLst>
                <a:ext uri="{FF2B5EF4-FFF2-40B4-BE49-F238E27FC236}">
                  <a16:creationId xmlns:a16="http://schemas.microsoft.com/office/drawing/2014/main" id="{F031170E-99D6-9290-4CF5-F405ECE637A8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1312;p53">
              <a:extLst>
                <a:ext uri="{FF2B5EF4-FFF2-40B4-BE49-F238E27FC236}">
                  <a16:creationId xmlns:a16="http://schemas.microsoft.com/office/drawing/2014/main" id="{92D7A47B-88DA-55D7-D259-2BA0475CD992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1313;p53">
              <a:extLst>
                <a:ext uri="{FF2B5EF4-FFF2-40B4-BE49-F238E27FC236}">
                  <a16:creationId xmlns:a16="http://schemas.microsoft.com/office/drawing/2014/main" id="{E7DD993A-535F-102B-D764-E78F3B0F7529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1314;p53">
              <a:extLst>
                <a:ext uri="{FF2B5EF4-FFF2-40B4-BE49-F238E27FC236}">
                  <a16:creationId xmlns:a16="http://schemas.microsoft.com/office/drawing/2014/main" id="{65EDAB27-4436-F7C8-2139-4061A924E8D5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1315;p53">
              <a:extLst>
                <a:ext uri="{FF2B5EF4-FFF2-40B4-BE49-F238E27FC236}">
                  <a16:creationId xmlns:a16="http://schemas.microsoft.com/office/drawing/2014/main" id="{036544A4-74C0-A473-2F55-10B12EDFB7AF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1316;p53">
              <a:extLst>
                <a:ext uri="{FF2B5EF4-FFF2-40B4-BE49-F238E27FC236}">
                  <a16:creationId xmlns:a16="http://schemas.microsoft.com/office/drawing/2014/main" id="{5F3F4BB2-59C4-C8DD-EBC2-13C4B784406E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1317;p53">
              <a:extLst>
                <a:ext uri="{FF2B5EF4-FFF2-40B4-BE49-F238E27FC236}">
                  <a16:creationId xmlns:a16="http://schemas.microsoft.com/office/drawing/2014/main" id="{AEC37678-E516-1329-EF89-FB653B9731C7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1318;p53">
              <a:extLst>
                <a:ext uri="{FF2B5EF4-FFF2-40B4-BE49-F238E27FC236}">
                  <a16:creationId xmlns:a16="http://schemas.microsoft.com/office/drawing/2014/main" id="{27A694AC-D0D0-E9EE-DA81-6FBF957CC9A9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1319;p53">
              <a:extLst>
                <a:ext uri="{FF2B5EF4-FFF2-40B4-BE49-F238E27FC236}">
                  <a16:creationId xmlns:a16="http://schemas.microsoft.com/office/drawing/2014/main" id="{CBB82100-88E5-DE2F-AC6D-16B9810650DA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1320;p53">
              <a:extLst>
                <a:ext uri="{FF2B5EF4-FFF2-40B4-BE49-F238E27FC236}">
                  <a16:creationId xmlns:a16="http://schemas.microsoft.com/office/drawing/2014/main" id="{AA755670-FB54-4DEB-4693-B50AA8227D15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1321;p53">
              <a:extLst>
                <a:ext uri="{FF2B5EF4-FFF2-40B4-BE49-F238E27FC236}">
                  <a16:creationId xmlns:a16="http://schemas.microsoft.com/office/drawing/2014/main" id="{98CCBA73-D90D-7CC0-B83E-EE8A78E2AADE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1322;p53">
              <a:extLst>
                <a:ext uri="{FF2B5EF4-FFF2-40B4-BE49-F238E27FC236}">
                  <a16:creationId xmlns:a16="http://schemas.microsoft.com/office/drawing/2014/main" id="{6B7EFAB9-0866-A717-AAF6-61F60072D4DC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1323;p53">
              <a:extLst>
                <a:ext uri="{FF2B5EF4-FFF2-40B4-BE49-F238E27FC236}">
                  <a16:creationId xmlns:a16="http://schemas.microsoft.com/office/drawing/2014/main" id="{DB44FA1F-C8BE-B783-C88E-A3C3C0A1B294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1324;p53">
              <a:extLst>
                <a:ext uri="{FF2B5EF4-FFF2-40B4-BE49-F238E27FC236}">
                  <a16:creationId xmlns:a16="http://schemas.microsoft.com/office/drawing/2014/main" id="{6B564B42-5830-9939-958A-27B82F3CC4B8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1325;p53">
              <a:extLst>
                <a:ext uri="{FF2B5EF4-FFF2-40B4-BE49-F238E27FC236}">
                  <a16:creationId xmlns:a16="http://schemas.microsoft.com/office/drawing/2014/main" id="{F5D11E10-0A13-018E-D2E7-FA59E7AD891F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1326;p53">
              <a:extLst>
                <a:ext uri="{FF2B5EF4-FFF2-40B4-BE49-F238E27FC236}">
                  <a16:creationId xmlns:a16="http://schemas.microsoft.com/office/drawing/2014/main" id="{E8462DE4-58A2-9F30-719A-597F7587E544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1327;p53">
              <a:extLst>
                <a:ext uri="{FF2B5EF4-FFF2-40B4-BE49-F238E27FC236}">
                  <a16:creationId xmlns:a16="http://schemas.microsoft.com/office/drawing/2014/main" id="{5A08894B-1AC7-D1AE-8961-D949B2920352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Rectangle: Rounded Corners 2150">
            <a:extLst>
              <a:ext uri="{FF2B5EF4-FFF2-40B4-BE49-F238E27FC236}">
                <a16:creationId xmlns:a16="http://schemas.microsoft.com/office/drawing/2014/main" id="{DFA85E58-27FB-4BDB-E04D-6E12AC38BABB}"/>
              </a:ext>
            </a:extLst>
          </p:cNvPr>
          <p:cNvSpPr/>
          <p:nvPr/>
        </p:nvSpPr>
        <p:spPr>
          <a:xfrm>
            <a:off x="865765" y="163969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3" name="Google Shape;3441;p36">
            <a:extLst>
              <a:ext uri="{FF2B5EF4-FFF2-40B4-BE49-F238E27FC236}">
                <a16:creationId xmlns:a16="http://schemas.microsoft.com/office/drawing/2014/main" id="{EDD47BDF-665F-3684-FDF5-299B217499FD}"/>
              </a:ext>
            </a:extLst>
          </p:cNvPr>
          <p:cNvSpPr txBox="1">
            <a:spLocks/>
          </p:cNvSpPr>
          <p:nvPr/>
        </p:nvSpPr>
        <p:spPr>
          <a:xfrm>
            <a:off x="1026812" y="1322500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1</a:t>
            </a:r>
          </a:p>
        </p:txBody>
      </p:sp>
      <p:sp>
        <p:nvSpPr>
          <p:cNvPr id="2154" name="Oval 2153">
            <a:extLst>
              <a:ext uri="{FF2B5EF4-FFF2-40B4-BE49-F238E27FC236}">
                <a16:creationId xmlns:a16="http://schemas.microsoft.com/office/drawing/2014/main" id="{EF56AC1A-DAD0-A999-6C4B-DCCD86E89226}"/>
              </a:ext>
            </a:extLst>
          </p:cNvPr>
          <p:cNvSpPr>
            <a:spLocks noChangeAspect="1"/>
          </p:cNvSpPr>
          <p:nvPr/>
        </p:nvSpPr>
        <p:spPr>
          <a:xfrm>
            <a:off x="1263778" y="1319893"/>
            <a:ext cx="613064" cy="613064"/>
          </a:xfrm>
          <a:prstGeom prst="ellipse">
            <a:avLst/>
          </a:prstGeom>
          <a:solidFill>
            <a:srgbClr val="FF5B03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5" name="Google Shape;3562;p43">
            <a:extLst>
              <a:ext uri="{FF2B5EF4-FFF2-40B4-BE49-F238E27FC236}">
                <a16:creationId xmlns:a16="http://schemas.microsoft.com/office/drawing/2014/main" id="{E4C90305-091D-A434-A6F8-1424B3DD48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472" y="1997050"/>
            <a:ext cx="1086062" cy="810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Torne-se global em minutos</a:t>
            </a: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56" name="Rectangle: Rounded Corners 2155">
            <a:extLst>
              <a:ext uri="{FF2B5EF4-FFF2-40B4-BE49-F238E27FC236}">
                <a16:creationId xmlns:a16="http://schemas.microsoft.com/office/drawing/2014/main" id="{CD93900F-A67D-0134-06E3-3CB904909850}"/>
              </a:ext>
            </a:extLst>
          </p:cNvPr>
          <p:cNvSpPr/>
          <p:nvPr/>
        </p:nvSpPr>
        <p:spPr>
          <a:xfrm>
            <a:off x="2329786" y="164700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7" name="Rectangle: Rounded Corners 2156">
            <a:extLst>
              <a:ext uri="{FF2B5EF4-FFF2-40B4-BE49-F238E27FC236}">
                <a16:creationId xmlns:a16="http://schemas.microsoft.com/office/drawing/2014/main" id="{E583435E-D94B-2191-DB40-8FA220751CE2}"/>
              </a:ext>
            </a:extLst>
          </p:cNvPr>
          <p:cNvSpPr/>
          <p:nvPr/>
        </p:nvSpPr>
        <p:spPr>
          <a:xfrm>
            <a:off x="3830535" y="163969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8" name="Google Shape;3441;p36">
            <a:extLst>
              <a:ext uri="{FF2B5EF4-FFF2-40B4-BE49-F238E27FC236}">
                <a16:creationId xmlns:a16="http://schemas.microsoft.com/office/drawing/2014/main" id="{1F9BA0F0-C22A-AE3C-B0D5-E5198ACA5796}"/>
              </a:ext>
            </a:extLst>
          </p:cNvPr>
          <p:cNvSpPr txBox="1">
            <a:spLocks/>
          </p:cNvSpPr>
          <p:nvPr/>
        </p:nvSpPr>
        <p:spPr>
          <a:xfrm>
            <a:off x="2469958" y="1320513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2</a:t>
            </a:r>
          </a:p>
        </p:txBody>
      </p:sp>
      <p:sp>
        <p:nvSpPr>
          <p:cNvPr id="2159" name="Oval 2158">
            <a:extLst>
              <a:ext uri="{FF2B5EF4-FFF2-40B4-BE49-F238E27FC236}">
                <a16:creationId xmlns:a16="http://schemas.microsoft.com/office/drawing/2014/main" id="{7AF593D3-5E50-C365-3A51-CFAB11CAB6AC}"/>
              </a:ext>
            </a:extLst>
          </p:cNvPr>
          <p:cNvSpPr>
            <a:spLocks noChangeAspect="1"/>
          </p:cNvSpPr>
          <p:nvPr/>
        </p:nvSpPr>
        <p:spPr>
          <a:xfrm>
            <a:off x="2706924" y="1317906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0" name="Google Shape;3441;p36">
            <a:extLst>
              <a:ext uri="{FF2B5EF4-FFF2-40B4-BE49-F238E27FC236}">
                <a16:creationId xmlns:a16="http://schemas.microsoft.com/office/drawing/2014/main" id="{452022CD-5C52-FB60-19D6-2B24984811CE}"/>
              </a:ext>
            </a:extLst>
          </p:cNvPr>
          <p:cNvSpPr txBox="1">
            <a:spLocks/>
          </p:cNvSpPr>
          <p:nvPr/>
        </p:nvSpPr>
        <p:spPr>
          <a:xfrm>
            <a:off x="4027985" y="1309933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3</a:t>
            </a:r>
          </a:p>
        </p:txBody>
      </p:sp>
      <p:sp>
        <p:nvSpPr>
          <p:cNvPr id="2161" name="Oval 2160">
            <a:extLst>
              <a:ext uri="{FF2B5EF4-FFF2-40B4-BE49-F238E27FC236}">
                <a16:creationId xmlns:a16="http://schemas.microsoft.com/office/drawing/2014/main" id="{70A9EB8C-8971-CD7A-9894-10B6FA6EEE09}"/>
              </a:ext>
            </a:extLst>
          </p:cNvPr>
          <p:cNvSpPr>
            <a:spLocks noChangeAspect="1"/>
          </p:cNvSpPr>
          <p:nvPr/>
        </p:nvSpPr>
        <p:spPr>
          <a:xfrm>
            <a:off x="4264951" y="1307326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2" name="Rectangle: Rounded Corners 2161">
            <a:extLst>
              <a:ext uri="{FF2B5EF4-FFF2-40B4-BE49-F238E27FC236}">
                <a16:creationId xmlns:a16="http://schemas.microsoft.com/office/drawing/2014/main" id="{DED90FA8-306B-8E5A-FEAC-53AC5A606028}"/>
              </a:ext>
            </a:extLst>
          </p:cNvPr>
          <p:cNvSpPr/>
          <p:nvPr/>
        </p:nvSpPr>
        <p:spPr>
          <a:xfrm>
            <a:off x="854013" y="338917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3" name="Google Shape;3441;p36">
            <a:extLst>
              <a:ext uri="{FF2B5EF4-FFF2-40B4-BE49-F238E27FC236}">
                <a16:creationId xmlns:a16="http://schemas.microsoft.com/office/drawing/2014/main" id="{B91959F0-AFBD-5435-C84F-EC928D4708AE}"/>
              </a:ext>
            </a:extLst>
          </p:cNvPr>
          <p:cNvSpPr txBox="1">
            <a:spLocks/>
          </p:cNvSpPr>
          <p:nvPr/>
        </p:nvSpPr>
        <p:spPr>
          <a:xfrm>
            <a:off x="1015060" y="3071982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4</a:t>
            </a:r>
          </a:p>
        </p:txBody>
      </p:sp>
      <p:sp>
        <p:nvSpPr>
          <p:cNvPr id="2164" name="Oval 2163">
            <a:extLst>
              <a:ext uri="{FF2B5EF4-FFF2-40B4-BE49-F238E27FC236}">
                <a16:creationId xmlns:a16="http://schemas.microsoft.com/office/drawing/2014/main" id="{47B6AFF9-24C8-7E43-B070-E93276BCDF67}"/>
              </a:ext>
            </a:extLst>
          </p:cNvPr>
          <p:cNvSpPr>
            <a:spLocks noChangeAspect="1"/>
          </p:cNvSpPr>
          <p:nvPr/>
        </p:nvSpPr>
        <p:spPr>
          <a:xfrm>
            <a:off x="1252026" y="3069375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5" name="Google Shape;3562;p43">
            <a:extLst>
              <a:ext uri="{FF2B5EF4-FFF2-40B4-BE49-F238E27FC236}">
                <a16:creationId xmlns:a16="http://schemas.microsoft.com/office/drawing/2014/main" id="{D3B3D7FD-2E00-787A-7F06-7BAC92181AAD}"/>
              </a:ext>
            </a:extLst>
          </p:cNvPr>
          <p:cNvSpPr txBox="1">
            <a:spLocks/>
          </p:cNvSpPr>
          <p:nvPr/>
        </p:nvSpPr>
        <p:spPr>
          <a:xfrm>
            <a:off x="874004" y="3733576"/>
            <a:ext cx="1231597" cy="81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Aumento de velocidade e de agilidade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66" name="Rectangle: Rounded Corners 2165">
            <a:extLst>
              <a:ext uri="{FF2B5EF4-FFF2-40B4-BE49-F238E27FC236}">
                <a16:creationId xmlns:a16="http://schemas.microsoft.com/office/drawing/2014/main" id="{D5311149-19F3-B549-9C8E-D25C2EC69158}"/>
              </a:ext>
            </a:extLst>
          </p:cNvPr>
          <p:cNvSpPr/>
          <p:nvPr/>
        </p:nvSpPr>
        <p:spPr>
          <a:xfrm>
            <a:off x="2318034" y="339648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7" name="Rectangle: Rounded Corners 2166">
            <a:extLst>
              <a:ext uri="{FF2B5EF4-FFF2-40B4-BE49-F238E27FC236}">
                <a16:creationId xmlns:a16="http://schemas.microsoft.com/office/drawing/2014/main" id="{A16B23B5-9A79-7011-70EF-FD1DD6B288B8}"/>
              </a:ext>
            </a:extLst>
          </p:cNvPr>
          <p:cNvSpPr/>
          <p:nvPr/>
        </p:nvSpPr>
        <p:spPr>
          <a:xfrm>
            <a:off x="3818783" y="338917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8" name="Google Shape;3441;p36">
            <a:extLst>
              <a:ext uri="{FF2B5EF4-FFF2-40B4-BE49-F238E27FC236}">
                <a16:creationId xmlns:a16="http://schemas.microsoft.com/office/drawing/2014/main" id="{9D32E565-CC54-826F-7E66-B829857FC878}"/>
              </a:ext>
            </a:extLst>
          </p:cNvPr>
          <p:cNvSpPr txBox="1">
            <a:spLocks/>
          </p:cNvSpPr>
          <p:nvPr/>
        </p:nvSpPr>
        <p:spPr>
          <a:xfrm>
            <a:off x="2458206" y="3069995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5</a:t>
            </a:r>
          </a:p>
        </p:txBody>
      </p:sp>
      <p:sp>
        <p:nvSpPr>
          <p:cNvPr id="2169" name="Oval 2168">
            <a:extLst>
              <a:ext uri="{FF2B5EF4-FFF2-40B4-BE49-F238E27FC236}">
                <a16:creationId xmlns:a16="http://schemas.microsoft.com/office/drawing/2014/main" id="{7FDCC0DB-5884-0117-B14F-41DED20B6E3E}"/>
              </a:ext>
            </a:extLst>
          </p:cNvPr>
          <p:cNvSpPr>
            <a:spLocks noChangeAspect="1"/>
          </p:cNvSpPr>
          <p:nvPr/>
        </p:nvSpPr>
        <p:spPr>
          <a:xfrm>
            <a:off x="2695172" y="3067388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70" name="Google Shape;3441;p36">
            <a:extLst>
              <a:ext uri="{FF2B5EF4-FFF2-40B4-BE49-F238E27FC236}">
                <a16:creationId xmlns:a16="http://schemas.microsoft.com/office/drawing/2014/main" id="{864845CA-794C-9FB5-C3AA-32D8F4EE04A8}"/>
              </a:ext>
            </a:extLst>
          </p:cNvPr>
          <p:cNvSpPr txBox="1">
            <a:spLocks/>
          </p:cNvSpPr>
          <p:nvPr/>
        </p:nvSpPr>
        <p:spPr>
          <a:xfrm>
            <a:off x="3993748" y="3059415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6</a:t>
            </a:r>
          </a:p>
        </p:txBody>
      </p:sp>
      <p:sp>
        <p:nvSpPr>
          <p:cNvPr id="2171" name="Oval 2170">
            <a:extLst>
              <a:ext uri="{FF2B5EF4-FFF2-40B4-BE49-F238E27FC236}">
                <a16:creationId xmlns:a16="http://schemas.microsoft.com/office/drawing/2014/main" id="{B41EB59F-DB9C-9DE6-8515-363E89C15954}"/>
              </a:ext>
            </a:extLst>
          </p:cNvPr>
          <p:cNvSpPr>
            <a:spLocks noChangeAspect="1"/>
          </p:cNvSpPr>
          <p:nvPr/>
        </p:nvSpPr>
        <p:spPr>
          <a:xfrm>
            <a:off x="4268189" y="3056808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72" name="Google Shape;3562;p43">
            <a:extLst>
              <a:ext uri="{FF2B5EF4-FFF2-40B4-BE49-F238E27FC236}">
                <a16:creationId xmlns:a16="http://schemas.microsoft.com/office/drawing/2014/main" id="{48028CF3-01A7-7839-AAEE-6BBFA05C967D}"/>
              </a:ext>
            </a:extLst>
          </p:cNvPr>
          <p:cNvSpPr txBox="1">
            <a:spLocks/>
          </p:cNvSpPr>
          <p:nvPr/>
        </p:nvSpPr>
        <p:spPr>
          <a:xfrm>
            <a:off x="2292618" y="1965291"/>
            <a:ext cx="1295870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Evite gastar com manutenção de Data Centers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3" name="Google Shape;3562;p43">
            <a:extLst>
              <a:ext uri="{FF2B5EF4-FFF2-40B4-BE49-F238E27FC236}">
                <a16:creationId xmlns:a16="http://schemas.microsoft.com/office/drawing/2014/main" id="{C0AA0AF7-B502-B378-9688-3759E3732077}"/>
              </a:ext>
            </a:extLst>
          </p:cNvPr>
          <p:cNvSpPr txBox="1">
            <a:spLocks/>
          </p:cNvSpPr>
          <p:nvPr/>
        </p:nvSpPr>
        <p:spPr>
          <a:xfrm>
            <a:off x="3843538" y="1958311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Benefícios de uma economia de escala massiva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5" name="Google Shape;3562;p43">
            <a:extLst>
              <a:ext uri="{FF2B5EF4-FFF2-40B4-BE49-F238E27FC236}">
                <a16:creationId xmlns:a16="http://schemas.microsoft.com/office/drawing/2014/main" id="{6240F845-681A-8FA8-B713-A841AEA34BD0}"/>
              </a:ext>
            </a:extLst>
          </p:cNvPr>
          <p:cNvSpPr txBox="1">
            <a:spLocks/>
          </p:cNvSpPr>
          <p:nvPr/>
        </p:nvSpPr>
        <p:spPr>
          <a:xfrm>
            <a:off x="2324856" y="3703987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Evite prever capacidade de forma antecipada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6" name="Google Shape;3562;p43">
            <a:extLst>
              <a:ext uri="{FF2B5EF4-FFF2-40B4-BE49-F238E27FC236}">
                <a16:creationId xmlns:a16="http://schemas.microsoft.com/office/drawing/2014/main" id="{607C5346-0CD4-47A5-AC5A-DA6AD8049AD6}"/>
              </a:ext>
            </a:extLst>
          </p:cNvPr>
          <p:cNvSpPr txBox="1">
            <a:spLocks/>
          </p:cNvSpPr>
          <p:nvPr/>
        </p:nvSpPr>
        <p:spPr>
          <a:xfrm>
            <a:off x="3831195" y="3703987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Troque custos prévios por custos variáveis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177" name="Picture 2176" descr="A grey arrow in a square&#10;&#10;Description automatically generated">
            <a:extLst>
              <a:ext uri="{FF2B5EF4-FFF2-40B4-BE49-F238E27FC236}">
                <a16:creationId xmlns:a16="http://schemas.microsoft.com/office/drawing/2014/main" id="{5C25C5FB-81EB-D1DB-6A1F-E948BB52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15" y="4405635"/>
            <a:ext cx="118994" cy="118994"/>
          </a:xfrm>
          <a:prstGeom prst="rect">
            <a:avLst/>
          </a:prstGeom>
        </p:spPr>
      </p:pic>
      <p:sp>
        <p:nvSpPr>
          <p:cNvPr id="2178" name="TextBox 2177">
            <a:extLst>
              <a:ext uri="{FF2B5EF4-FFF2-40B4-BE49-F238E27FC236}">
                <a16:creationId xmlns:a16="http://schemas.microsoft.com/office/drawing/2014/main" id="{BA219BA3-A0FD-A42E-C909-2B118A1B13AC}"/>
              </a:ext>
            </a:extLst>
          </p:cNvPr>
          <p:cNvSpPr txBox="1"/>
          <p:nvPr/>
        </p:nvSpPr>
        <p:spPr>
          <a:xfrm>
            <a:off x="6255099" y="4365009"/>
            <a:ext cx="263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AWS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Whitepaper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: Six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Advantages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of Cloud Computing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180" name="Imagem 3">
            <a:extLst>
              <a:ext uri="{FF2B5EF4-FFF2-40B4-BE49-F238E27FC236}">
                <a16:creationId xmlns:a16="http://schemas.microsoft.com/office/drawing/2014/main" id="{C1122507-015D-A774-E185-5FA81C3AC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427" y="1390964"/>
            <a:ext cx="410079" cy="410079"/>
          </a:xfrm>
          <a:prstGeom prst="rect">
            <a:avLst/>
          </a:prstGeom>
        </p:spPr>
      </p:pic>
      <p:pic>
        <p:nvPicPr>
          <p:cNvPr id="2181" name="Imagem 5">
            <a:extLst>
              <a:ext uri="{FF2B5EF4-FFF2-40B4-BE49-F238E27FC236}">
                <a16:creationId xmlns:a16="http://schemas.microsoft.com/office/drawing/2014/main" id="{AF2F3BBA-8E2A-D5CB-F2B4-57CA37537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919" y="1415548"/>
            <a:ext cx="396619" cy="396619"/>
          </a:xfrm>
          <a:prstGeom prst="rect">
            <a:avLst/>
          </a:prstGeom>
        </p:spPr>
      </p:pic>
      <p:pic>
        <p:nvPicPr>
          <p:cNvPr id="2182" name="Imagem 8">
            <a:extLst>
              <a:ext uri="{FF2B5EF4-FFF2-40B4-BE49-F238E27FC236}">
                <a16:creationId xmlns:a16="http://schemas.microsoft.com/office/drawing/2014/main" id="{C2131171-4ACB-63BF-7512-C5E89537A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465" y="1402131"/>
            <a:ext cx="362242" cy="362242"/>
          </a:xfrm>
          <a:prstGeom prst="rect">
            <a:avLst/>
          </a:prstGeom>
        </p:spPr>
      </p:pic>
      <p:pic>
        <p:nvPicPr>
          <p:cNvPr id="2183" name="Imagem 23">
            <a:extLst>
              <a:ext uri="{FF2B5EF4-FFF2-40B4-BE49-F238E27FC236}">
                <a16:creationId xmlns:a16="http://schemas.microsoft.com/office/drawing/2014/main" id="{CA0EE98D-F343-B202-6EE6-3A6435957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427" y="3175005"/>
            <a:ext cx="376669" cy="376669"/>
          </a:xfrm>
          <a:prstGeom prst="rect">
            <a:avLst/>
          </a:prstGeom>
        </p:spPr>
      </p:pic>
      <p:pic>
        <p:nvPicPr>
          <p:cNvPr id="2184" name="Imagem 149">
            <a:extLst>
              <a:ext uri="{FF2B5EF4-FFF2-40B4-BE49-F238E27FC236}">
                <a16:creationId xmlns:a16="http://schemas.microsoft.com/office/drawing/2014/main" id="{87606F4E-C4BB-1EB4-F847-276FE4A386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968" y="3128049"/>
            <a:ext cx="426380" cy="426380"/>
          </a:xfrm>
          <a:prstGeom prst="rect">
            <a:avLst/>
          </a:prstGeom>
        </p:spPr>
      </p:pic>
      <p:pic>
        <p:nvPicPr>
          <p:cNvPr id="2185" name="Imagem 152">
            <a:extLst>
              <a:ext uri="{FF2B5EF4-FFF2-40B4-BE49-F238E27FC236}">
                <a16:creationId xmlns:a16="http://schemas.microsoft.com/office/drawing/2014/main" id="{12A43A6A-670A-7AAA-5FD8-F71BEC3131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3976" y="3149217"/>
            <a:ext cx="390444" cy="3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0" y="0"/>
            <a:ext cx="9286875" cy="4830500"/>
          </a:xfrm>
          <a:prstGeom prst="rect">
            <a:avLst/>
          </a:prstGeom>
          <a:solidFill>
            <a:srgbClr val="0402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 descr="A cat looking at something&#10;&#10;Description automatically generated">
            <a:extLst>
              <a:ext uri="{FF2B5EF4-FFF2-40B4-BE49-F238E27FC236}">
                <a16:creationId xmlns:a16="http://schemas.microsoft.com/office/drawing/2014/main" id="{03156B44-BE9F-218B-83E7-52EA7E68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768"/>
            <a:ext cx="5474415" cy="2825150"/>
          </a:xfrm>
          <a:prstGeom prst="rect">
            <a:avLst/>
          </a:prstGeom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3900" y="2221414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AFINAL, O QUE É ESSA TAL DE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NUVEM</a:t>
            </a: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?</a:t>
            </a:r>
            <a:endParaRPr sz="4000" dirty="0">
              <a:solidFill>
                <a:schemeClr val="bg1">
                  <a:lumMod val="20000"/>
                  <a:lumOff val="80000"/>
                </a:schemeClr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6690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41"/>
          <p:cNvSpPr txBox="1">
            <a:spLocks noGrp="1"/>
          </p:cNvSpPr>
          <p:nvPr>
            <p:ph type="title"/>
          </p:nvPr>
        </p:nvSpPr>
        <p:spPr>
          <a:xfrm>
            <a:off x="1513937" y="3488214"/>
            <a:ext cx="424728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BLOG POST TOTVS</a:t>
            </a:r>
            <a:endParaRPr dirty="0"/>
          </a:p>
        </p:txBody>
      </p:sp>
      <p:sp>
        <p:nvSpPr>
          <p:cNvPr id="3518" name="Google Shape;3518;p41"/>
          <p:cNvSpPr txBox="1">
            <a:spLocks noGrp="1"/>
          </p:cNvSpPr>
          <p:nvPr>
            <p:ph type="subTitle" idx="1"/>
          </p:nvPr>
        </p:nvSpPr>
        <p:spPr>
          <a:xfrm>
            <a:off x="720000" y="997513"/>
            <a:ext cx="5736218" cy="23303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“A nuvem, como conhecemos, nada mais é do que um </a:t>
            </a:r>
            <a:r>
              <a:rPr lang="en" sz="2000" dirty="0">
                <a:solidFill>
                  <a:schemeClr val="accent1"/>
                </a:solidFill>
              </a:rPr>
              <a:t>servidor</a:t>
            </a:r>
            <a:r>
              <a:rPr lang="en" sz="2000" dirty="0"/>
              <a:t> que pode ser acessado pela internet e que oferece uma grande variedade de </a:t>
            </a:r>
            <a:r>
              <a:rPr lang="en" sz="2000" dirty="0">
                <a:solidFill>
                  <a:schemeClr val="accent1"/>
                </a:solidFill>
              </a:rPr>
              <a:t>serviços</a:t>
            </a:r>
            <a:r>
              <a:rPr lang="en" sz="2000" dirty="0"/>
              <a:t>. Esses seviços não se baseiam simplesmente no armazenamento de dados, mas em vários outros tipos de </a:t>
            </a:r>
            <a:r>
              <a:rPr lang="en" sz="2000" dirty="0">
                <a:solidFill>
                  <a:schemeClr val="accent1"/>
                </a:solidFill>
              </a:rPr>
              <a:t>softwares</a:t>
            </a:r>
            <a:r>
              <a:rPr lang="en" sz="2000" dirty="0"/>
              <a:t>, </a:t>
            </a:r>
            <a:r>
              <a:rPr lang="en" sz="2000" dirty="0">
                <a:solidFill>
                  <a:schemeClr val="accent1"/>
                </a:solidFill>
              </a:rPr>
              <a:t>plataformas</a:t>
            </a:r>
            <a:r>
              <a:rPr lang="en" sz="2000" dirty="0"/>
              <a:t> e mesmo </a:t>
            </a:r>
            <a:r>
              <a:rPr lang="en" sz="2000" dirty="0">
                <a:solidFill>
                  <a:schemeClr val="accent1"/>
                </a:solidFill>
              </a:rPr>
              <a:t>infraestruturas</a:t>
            </a:r>
            <a:r>
              <a:rPr lang="en" sz="2000" dirty="0"/>
              <a:t>.”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452E-F355-793C-3426-C108983FF0FA}"/>
              </a:ext>
            </a:extLst>
          </p:cNvPr>
          <p:cNvSpPr txBox="1"/>
          <p:nvPr/>
        </p:nvSpPr>
        <p:spPr>
          <a:xfrm>
            <a:off x="1654732" y="3895908"/>
            <a:ext cx="31586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IaaS, PaaS e SaaS: qual a diferença entre os modelos?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" name="Picture 2" descr="TOTVS | LinkedIn">
            <a:extLst>
              <a:ext uri="{FF2B5EF4-FFF2-40B4-BE49-F238E27FC236}">
                <a16:creationId xmlns:a16="http://schemas.microsoft.com/office/drawing/2014/main" id="{47BB83D9-0E7D-4799-1C39-FD009B89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rgbClr val="E7E5D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3000" l="8500" r="92000">
                        <a14:foregroundMark x1="50000" y1="16000" x2="64000" y2="17500"/>
                        <a14:foregroundMark x1="32000" y1="23000" x2="23000" y2="32000"/>
                        <a14:foregroundMark x1="9500" y1="44500" x2="8500" y2="55000"/>
                        <a14:foregroundMark x1="45000" y1="93000" x2="48500" y2="92500"/>
                        <a14:foregroundMark x1="47000" y1="8000" x2="55000" y2="8000"/>
                        <a14:foregroundMark x1="92000" y1="44500" x2="91500" y2="51500"/>
                        <a14:foregroundMark x1="49000" y1="44500" x2="63475" y2="52500"/>
                        <a14:backgroundMark x1="65500" y1="53000" x2="67000" y2="58000"/>
                        <a14:backgroundMark x1="66000" y1="53000" x2="65500" y2="56000"/>
                        <a14:backgroundMark x1="65500" y1="52500" x2="6550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85" y="3488214"/>
            <a:ext cx="720152" cy="72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0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PRINCIPAIS PROVEDORAS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principais players do mercado responsáveis por entregar serviços em nuvem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F5F55B8-DB66-6993-F789-F59B9DA874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179380"/>
              </p:ext>
            </p:extLst>
          </p:nvPr>
        </p:nvGraphicFramePr>
        <p:xfrm>
          <a:off x="1552729" y="1214203"/>
          <a:ext cx="5169108" cy="348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4" name="Picture 2" descr="Competências AWS - Triple S">
            <a:extLst>
              <a:ext uri="{FF2B5EF4-FFF2-40B4-BE49-F238E27FC236}">
                <a16:creationId xmlns:a16="http://schemas.microsoft.com/office/drawing/2014/main" id="{816765A3-B518-4D53-B9E2-916F273B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77" y="1411331"/>
            <a:ext cx="462951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C3C1C7F-5D6F-E571-FCD4-8CD56695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1" y="1827771"/>
            <a:ext cx="771393" cy="2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oogle Cloud&quot; Icon - Download for free – Iconduck">
            <a:extLst>
              <a:ext uri="{FF2B5EF4-FFF2-40B4-BE49-F238E27FC236}">
                <a16:creationId xmlns:a16="http://schemas.microsoft.com/office/drawing/2014/main" id="{CCD95224-3560-B855-B31C-6DEAEFDB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5" y="2196729"/>
            <a:ext cx="393977" cy="3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come Alibaba Cloud MVP and Benefit from MVP Award - Alibaba Cloud MVP">
            <a:extLst>
              <a:ext uri="{FF2B5EF4-FFF2-40B4-BE49-F238E27FC236}">
                <a16:creationId xmlns:a16="http://schemas.microsoft.com/office/drawing/2014/main" id="{C46BD57F-E267-75AB-8F53-EC44285F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6" y="2616025"/>
            <a:ext cx="814984" cy="33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529B0BD-2810-66C6-DE16-01B79FFC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6" y="2984592"/>
            <a:ext cx="585344" cy="4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BM Cloud - Innovation Management Resources">
            <a:extLst>
              <a:ext uri="{FF2B5EF4-FFF2-40B4-BE49-F238E27FC236}">
                <a16:creationId xmlns:a16="http://schemas.microsoft.com/office/drawing/2014/main" id="{46F6DB6D-9AC9-5858-D3BB-F1442411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12" y="3484382"/>
            <a:ext cx="882738" cy="2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Oracle Logo, symbol, meaning, history, PNG, brand">
            <a:extLst>
              <a:ext uri="{FF2B5EF4-FFF2-40B4-BE49-F238E27FC236}">
                <a16:creationId xmlns:a16="http://schemas.microsoft.com/office/drawing/2014/main" id="{D77EA219-C3E2-844D-5CED-A5277F2A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2" y="3779810"/>
            <a:ext cx="814582" cy="4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3441;p36">
            <a:extLst>
              <a:ext uri="{FF2B5EF4-FFF2-40B4-BE49-F238E27FC236}">
                <a16:creationId xmlns:a16="http://schemas.microsoft.com/office/drawing/2014/main" id="{8170472F-B5F1-BFE8-D9EF-F5D1A491245E}"/>
              </a:ext>
            </a:extLst>
          </p:cNvPr>
          <p:cNvSpPr txBox="1">
            <a:spLocks/>
          </p:cNvSpPr>
          <p:nvPr/>
        </p:nvSpPr>
        <p:spPr>
          <a:xfrm>
            <a:off x="909117" y="4309723"/>
            <a:ext cx="771394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OUTROS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D417A7-C2C8-7613-22B2-FE4E1123FBE1}"/>
              </a:ext>
            </a:extLst>
          </p:cNvPr>
          <p:cNvGrpSpPr/>
          <p:nvPr/>
        </p:nvGrpSpPr>
        <p:grpSpPr>
          <a:xfrm>
            <a:off x="6445470" y="1287758"/>
            <a:ext cx="2390107" cy="809599"/>
            <a:chOff x="6445470" y="1287758"/>
            <a:chExt cx="2390107" cy="8095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6A5AF3-E99D-0643-8E78-713FECF9E281}"/>
                </a:ext>
              </a:extLst>
            </p:cNvPr>
            <p:cNvSpPr/>
            <p:nvPr/>
          </p:nvSpPr>
          <p:spPr>
            <a:xfrm>
              <a:off x="6501607" y="1528871"/>
              <a:ext cx="2333969" cy="568486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Google Shape;3441;p36">
              <a:extLst>
                <a:ext uri="{FF2B5EF4-FFF2-40B4-BE49-F238E27FC236}">
                  <a16:creationId xmlns:a16="http://schemas.microsoft.com/office/drawing/2014/main" id="{B5B21FD0-823F-21D0-5978-AFB1EDE02DBA}"/>
                </a:ext>
              </a:extLst>
            </p:cNvPr>
            <p:cNvSpPr txBox="1">
              <a:spLocks/>
            </p:cNvSpPr>
            <p:nvPr/>
          </p:nvSpPr>
          <p:spPr>
            <a:xfrm>
              <a:off x="6784594" y="1334608"/>
              <a:ext cx="968880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LIDERANÇA</a:t>
              </a:r>
            </a:p>
          </p:txBody>
        </p:sp>
        <p:grpSp>
          <p:nvGrpSpPr>
            <p:cNvPr id="5" name="Google Shape;3471;p38">
              <a:extLst>
                <a:ext uri="{FF2B5EF4-FFF2-40B4-BE49-F238E27FC236}">
                  <a16:creationId xmlns:a16="http://schemas.microsoft.com/office/drawing/2014/main" id="{B7908B38-D1D0-9596-851C-4ACA7B4CC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5470" y="1287758"/>
              <a:ext cx="358431" cy="346565"/>
              <a:chOff x="6705949" y="1465763"/>
              <a:chExt cx="1019501" cy="939300"/>
            </a:xfrm>
          </p:grpSpPr>
          <p:sp>
            <p:nvSpPr>
              <p:cNvPr id="8" name="Google Shape;3472;p38">
                <a:extLst>
                  <a:ext uri="{FF2B5EF4-FFF2-40B4-BE49-F238E27FC236}">
                    <a16:creationId xmlns:a16="http://schemas.microsoft.com/office/drawing/2014/main" id="{2CB8FB3F-6FA2-C829-8F66-02F185B0F2F6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473;p38">
                <a:extLst>
                  <a:ext uri="{FF2B5EF4-FFF2-40B4-BE49-F238E27FC236}">
                    <a16:creationId xmlns:a16="http://schemas.microsoft.com/office/drawing/2014/main" id="{572CA0A4-2ECC-9872-A0B7-2904DAD46B90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A433AF-FEAD-CDDE-7075-7B82547A7CC3}"/>
                </a:ext>
              </a:extLst>
            </p:cNvPr>
            <p:cNvSpPr txBox="1"/>
            <p:nvPr/>
          </p:nvSpPr>
          <p:spPr>
            <a:xfrm>
              <a:off x="6509947" y="1624447"/>
              <a:ext cx="232563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 AWS, pioneira no mercado, continua líder em termos de representatividade</a:t>
              </a:r>
            </a:p>
          </p:txBody>
        </p:sp>
        <p:pic>
          <p:nvPicPr>
            <p:cNvPr id="26" name="Picture 2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71504ED-EFA5-1BB3-15C4-845F24B16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10980" y="1356535"/>
              <a:ext cx="201087" cy="20108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0EB08D5-A889-EF81-A85B-2178129F00C1}"/>
              </a:ext>
            </a:extLst>
          </p:cNvPr>
          <p:cNvGrpSpPr/>
          <p:nvPr/>
        </p:nvGrpSpPr>
        <p:grpSpPr>
          <a:xfrm>
            <a:off x="6445469" y="2270182"/>
            <a:ext cx="2412967" cy="1066031"/>
            <a:chOff x="6445469" y="2270182"/>
            <a:chExt cx="2412967" cy="106603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3F7152E-9F52-1BD9-F24E-9E109E991852}"/>
                </a:ext>
              </a:extLst>
            </p:cNvPr>
            <p:cNvSpPr/>
            <p:nvPr/>
          </p:nvSpPr>
          <p:spPr>
            <a:xfrm>
              <a:off x="6520661" y="2525783"/>
              <a:ext cx="2333969" cy="81043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Google Shape;3441;p36">
              <a:extLst>
                <a:ext uri="{FF2B5EF4-FFF2-40B4-BE49-F238E27FC236}">
                  <a16:creationId xmlns:a16="http://schemas.microsoft.com/office/drawing/2014/main" id="{EA79FB8F-66AB-3A1B-74FC-447D986DB79A}"/>
                </a:ext>
              </a:extLst>
            </p:cNvPr>
            <p:cNvSpPr txBox="1">
              <a:spLocks/>
            </p:cNvSpPr>
            <p:nvPr/>
          </p:nvSpPr>
          <p:spPr>
            <a:xfrm>
              <a:off x="6784592" y="2317032"/>
              <a:ext cx="1167689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CRESCIMENTO</a:t>
              </a:r>
            </a:p>
          </p:txBody>
        </p:sp>
        <p:grpSp>
          <p:nvGrpSpPr>
            <p:cNvPr id="12" name="Google Shape;3471;p38">
              <a:extLst>
                <a:ext uri="{FF2B5EF4-FFF2-40B4-BE49-F238E27FC236}">
                  <a16:creationId xmlns:a16="http://schemas.microsoft.com/office/drawing/2014/main" id="{B9ECEB10-F879-0CC2-4BB7-DA538B7728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5469" y="2270182"/>
              <a:ext cx="358431" cy="346565"/>
              <a:chOff x="6705949" y="1465763"/>
              <a:chExt cx="1019501" cy="939300"/>
            </a:xfrm>
          </p:grpSpPr>
          <p:sp>
            <p:nvSpPr>
              <p:cNvPr id="13" name="Google Shape;3472;p38">
                <a:extLst>
                  <a:ext uri="{FF2B5EF4-FFF2-40B4-BE49-F238E27FC236}">
                    <a16:creationId xmlns:a16="http://schemas.microsoft.com/office/drawing/2014/main" id="{DA46B8E6-CF66-89D9-1A4F-BB167ACFC131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473;p38">
                <a:extLst>
                  <a:ext uri="{FF2B5EF4-FFF2-40B4-BE49-F238E27FC236}">
                    <a16:creationId xmlns:a16="http://schemas.microsoft.com/office/drawing/2014/main" id="{4BAEF556-AA6B-523C-4716-08E52EB508E5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25C6EB-C9B8-955C-A39E-3EF30F51E7B1}"/>
                </a:ext>
              </a:extLst>
            </p:cNvPr>
            <p:cNvSpPr txBox="1"/>
            <p:nvPr/>
          </p:nvSpPr>
          <p:spPr>
            <a:xfrm>
              <a:off x="6532806" y="2591881"/>
              <a:ext cx="232563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Por outro lado, nunca a Azure teve tanta representatividade quanto antes. A diferença vem diminuindo muito por conta da “corrida de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Gen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AI”</a:t>
              </a:r>
            </a:p>
          </p:txBody>
        </p:sp>
        <p:pic>
          <p:nvPicPr>
            <p:cNvPr id="30" name="Picture 2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C747FC-E11E-81F3-D5AA-3CA0D66D2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19548" y="2355324"/>
              <a:ext cx="182075" cy="18207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A4D21C-930F-8823-DFFB-B572F8C09C01}"/>
              </a:ext>
            </a:extLst>
          </p:cNvPr>
          <p:cNvGrpSpPr/>
          <p:nvPr/>
        </p:nvGrpSpPr>
        <p:grpSpPr>
          <a:xfrm>
            <a:off x="6445469" y="3528682"/>
            <a:ext cx="2412967" cy="1066031"/>
            <a:chOff x="6445469" y="3528682"/>
            <a:chExt cx="2412967" cy="106603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347A3E9-3919-3942-EF72-6E8B84A9EF97}"/>
                </a:ext>
              </a:extLst>
            </p:cNvPr>
            <p:cNvSpPr/>
            <p:nvPr/>
          </p:nvSpPr>
          <p:spPr>
            <a:xfrm>
              <a:off x="6520661" y="3784283"/>
              <a:ext cx="2333969" cy="81043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Google Shape;3441;p36">
              <a:extLst>
                <a:ext uri="{FF2B5EF4-FFF2-40B4-BE49-F238E27FC236}">
                  <a16:creationId xmlns:a16="http://schemas.microsoft.com/office/drawing/2014/main" id="{50F7AC66-DC60-9FC1-2719-9687E807AF71}"/>
                </a:ext>
              </a:extLst>
            </p:cNvPr>
            <p:cNvSpPr txBox="1">
              <a:spLocks/>
            </p:cNvSpPr>
            <p:nvPr/>
          </p:nvSpPr>
          <p:spPr>
            <a:xfrm>
              <a:off x="6784593" y="3575532"/>
              <a:ext cx="909550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BIG THREE</a:t>
              </a:r>
            </a:p>
          </p:txBody>
        </p:sp>
        <p:grpSp>
          <p:nvGrpSpPr>
            <p:cNvPr id="19" name="Google Shape;3471;p38">
              <a:extLst>
                <a:ext uri="{FF2B5EF4-FFF2-40B4-BE49-F238E27FC236}">
                  <a16:creationId xmlns:a16="http://schemas.microsoft.com/office/drawing/2014/main" id="{766493EE-6F49-63BB-A7FA-B5CEAE2101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5469" y="3528682"/>
              <a:ext cx="358431" cy="346565"/>
              <a:chOff x="6705949" y="1465763"/>
              <a:chExt cx="1019501" cy="939300"/>
            </a:xfrm>
          </p:grpSpPr>
          <p:sp>
            <p:nvSpPr>
              <p:cNvPr id="20" name="Google Shape;3472;p38">
                <a:extLst>
                  <a:ext uri="{FF2B5EF4-FFF2-40B4-BE49-F238E27FC236}">
                    <a16:creationId xmlns:a16="http://schemas.microsoft.com/office/drawing/2014/main" id="{D9C644C4-1BE5-56DC-D6E0-6B9AF93AC0AF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473;p38">
                <a:extLst>
                  <a:ext uri="{FF2B5EF4-FFF2-40B4-BE49-F238E27FC236}">
                    <a16:creationId xmlns:a16="http://schemas.microsoft.com/office/drawing/2014/main" id="{03EFECD7-D493-9E14-8DFE-6B7B40BE1F75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BA439B-DAAF-6272-663F-286CD1A797E4}"/>
                </a:ext>
              </a:extLst>
            </p:cNvPr>
            <p:cNvSpPr txBox="1"/>
            <p:nvPr/>
          </p:nvSpPr>
          <p:spPr>
            <a:xfrm>
              <a:off x="6532806" y="3850381"/>
              <a:ext cx="232563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AWS, Azure e GCP possuem, juntas, uma fatia que representa 67% ou 2/3 (dois terços) de todo o mercado! O “big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three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” cresce cada vez mais.</a:t>
              </a:r>
            </a:p>
          </p:txBody>
        </p:sp>
        <p:pic>
          <p:nvPicPr>
            <p:cNvPr id="32" name="Picture 3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0ECB7B5-79DE-C927-75DD-B52E86B2B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01607" y="3586832"/>
              <a:ext cx="235617" cy="235617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5955AF6-455E-169E-AE64-721F4CFA9A32}"/>
              </a:ext>
            </a:extLst>
          </p:cNvPr>
          <p:cNvSpPr txBox="1"/>
          <p:nvPr/>
        </p:nvSpPr>
        <p:spPr>
          <a:xfrm>
            <a:off x="3590144" y="4803464"/>
            <a:ext cx="55220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artigo “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Worldwide Market Share of Leading Cloud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Infrastrucure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 Service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Providers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do blog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Statista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(maio de 2024)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753839-C323-12D3-A3E7-81AADC1BCBF6}"/>
              </a:ext>
            </a:extLst>
          </p:cNvPr>
          <p:cNvSpPr txBox="1"/>
          <p:nvPr/>
        </p:nvSpPr>
        <p:spPr>
          <a:xfrm>
            <a:off x="4331730" y="2591881"/>
            <a:ext cx="1084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Representatividade medida em Q1 2024</a:t>
            </a:r>
          </a:p>
        </p:txBody>
      </p:sp>
      <p:pic>
        <p:nvPicPr>
          <p:cNvPr id="36" name="Picture 35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0E579EA6-E049-F6E9-5649-ED9E737294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48257">
            <a:off x="4719374" y="2228707"/>
            <a:ext cx="308808" cy="302771"/>
          </a:xfrm>
          <a:prstGeom prst="rect">
            <a:avLst/>
          </a:prstGeom>
        </p:spPr>
      </p:pic>
      <p:pic>
        <p:nvPicPr>
          <p:cNvPr id="24" name="Picture 23" descr="A grey arrow in a square&#10;&#10;Description automatically generated">
            <a:extLst>
              <a:ext uri="{FF2B5EF4-FFF2-40B4-BE49-F238E27FC236}">
                <a16:creationId xmlns:a16="http://schemas.microsoft.com/office/drawing/2014/main" id="{7E0969D5-27CB-EDA9-163A-9F8E32DFC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35000"/>
          </a:blip>
          <a:stretch>
            <a:fillRect/>
          </a:stretch>
        </p:blipFill>
        <p:spPr>
          <a:xfrm>
            <a:off x="3525884" y="4841614"/>
            <a:ext cx="118994" cy="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6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PRINCIPAIS PROVEDORAS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principais players do mercado responsáveis por entregar serviços em nuvem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F5F55B8-DB66-6993-F789-F59B9DA87401}"/>
              </a:ext>
            </a:extLst>
          </p:cNvPr>
          <p:cNvGraphicFramePr/>
          <p:nvPr/>
        </p:nvGraphicFramePr>
        <p:xfrm>
          <a:off x="1552729" y="1214203"/>
          <a:ext cx="5169108" cy="348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4" name="Picture 2" descr="Competências AWS - Triple S">
            <a:extLst>
              <a:ext uri="{FF2B5EF4-FFF2-40B4-BE49-F238E27FC236}">
                <a16:creationId xmlns:a16="http://schemas.microsoft.com/office/drawing/2014/main" id="{816765A3-B518-4D53-B9E2-916F273B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77" y="1411331"/>
            <a:ext cx="462951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C3C1C7F-5D6F-E571-FCD4-8CD56695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1" y="1827771"/>
            <a:ext cx="771393" cy="2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oogle Cloud&quot; Icon - Download for free – Iconduck">
            <a:extLst>
              <a:ext uri="{FF2B5EF4-FFF2-40B4-BE49-F238E27FC236}">
                <a16:creationId xmlns:a16="http://schemas.microsoft.com/office/drawing/2014/main" id="{CCD95224-3560-B855-B31C-6DEAEFDB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5" y="2196729"/>
            <a:ext cx="393977" cy="3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come Alibaba Cloud MVP and Benefit from MVP Award - Alibaba Cloud MVP">
            <a:extLst>
              <a:ext uri="{FF2B5EF4-FFF2-40B4-BE49-F238E27FC236}">
                <a16:creationId xmlns:a16="http://schemas.microsoft.com/office/drawing/2014/main" id="{C46BD57F-E267-75AB-8F53-EC44285F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6" y="2616025"/>
            <a:ext cx="814984" cy="33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529B0BD-2810-66C6-DE16-01B79FFC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6" y="2984592"/>
            <a:ext cx="585344" cy="4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BM Cloud - Innovation Management Resources">
            <a:extLst>
              <a:ext uri="{FF2B5EF4-FFF2-40B4-BE49-F238E27FC236}">
                <a16:creationId xmlns:a16="http://schemas.microsoft.com/office/drawing/2014/main" id="{46F6DB6D-9AC9-5858-D3BB-F1442411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12" y="3484382"/>
            <a:ext cx="882738" cy="2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Oracle Logo, symbol, meaning, history, PNG, brand">
            <a:extLst>
              <a:ext uri="{FF2B5EF4-FFF2-40B4-BE49-F238E27FC236}">
                <a16:creationId xmlns:a16="http://schemas.microsoft.com/office/drawing/2014/main" id="{D77EA219-C3E2-844D-5CED-A5277F2A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2" y="3779810"/>
            <a:ext cx="814582" cy="4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3441;p36">
            <a:extLst>
              <a:ext uri="{FF2B5EF4-FFF2-40B4-BE49-F238E27FC236}">
                <a16:creationId xmlns:a16="http://schemas.microsoft.com/office/drawing/2014/main" id="{8170472F-B5F1-BFE8-D9EF-F5D1A491245E}"/>
              </a:ext>
            </a:extLst>
          </p:cNvPr>
          <p:cNvSpPr txBox="1">
            <a:spLocks/>
          </p:cNvSpPr>
          <p:nvPr/>
        </p:nvSpPr>
        <p:spPr>
          <a:xfrm>
            <a:off x="909117" y="4309723"/>
            <a:ext cx="771394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OUTROS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6A5AF3-E99D-0643-8E78-713FECF9E281}"/>
              </a:ext>
            </a:extLst>
          </p:cNvPr>
          <p:cNvSpPr/>
          <p:nvPr/>
        </p:nvSpPr>
        <p:spPr>
          <a:xfrm>
            <a:off x="6501607" y="1528871"/>
            <a:ext cx="2333969" cy="568486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3441;p36">
            <a:extLst>
              <a:ext uri="{FF2B5EF4-FFF2-40B4-BE49-F238E27FC236}">
                <a16:creationId xmlns:a16="http://schemas.microsoft.com/office/drawing/2014/main" id="{B5B21FD0-823F-21D0-5978-AFB1EDE02DBA}"/>
              </a:ext>
            </a:extLst>
          </p:cNvPr>
          <p:cNvSpPr txBox="1">
            <a:spLocks/>
          </p:cNvSpPr>
          <p:nvPr/>
        </p:nvSpPr>
        <p:spPr>
          <a:xfrm>
            <a:off x="6784594" y="1334608"/>
            <a:ext cx="968880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LIDERANÇA</a:t>
            </a:r>
          </a:p>
        </p:txBody>
      </p:sp>
      <p:grpSp>
        <p:nvGrpSpPr>
          <p:cNvPr id="5" name="Google Shape;3471;p38">
            <a:extLst>
              <a:ext uri="{FF2B5EF4-FFF2-40B4-BE49-F238E27FC236}">
                <a16:creationId xmlns:a16="http://schemas.microsoft.com/office/drawing/2014/main" id="{B7908B38-D1D0-9596-851C-4ACA7B4CC842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70" y="1287758"/>
            <a:ext cx="358431" cy="346565"/>
            <a:chOff x="6705949" y="1465763"/>
            <a:chExt cx="1019501" cy="939300"/>
          </a:xfrm>
        </p:grpSpPr>
        <p:sp>
          <p:nvSpPr>
            <p:cNvPr id="8" name="Google Shape;3472;p38">
              <a:extLst>
                <a:ext uri="{FF2B5EF4-FFF2-40B4-BE49-F238E27FC236}">
                  <a16:creationId xmlns:a16="http://schemas.microsoft.com/office/drawing/2014/main" id="{2CB8FB3F-6FA2-C829-8F66-02F185B0F2F6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3;p38">
              <a:extLst>
                <a:ext uri="{FF2B5EF4-FFF2-40B4-BE49-F238E27FC236}">
                  <a16:creationId xmlns:a16="http://schemas.microsoft.com/office/drawing/2014/main" id="{572CA0A4-2ECC-9872-A0B7-2904DAD46B90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A433AF-FEAD-CDDE-7075-7B82547A7CC3}"/>
              </a:ext>
            </a:extLst>
          </p:cNvPr>
          <p:cNvSpPr txBox="1"/>
          <p:nvPr/>
        </p:nvSpPr>
        <p:spPr>
          <a:xfrm>
            <a:off x="6509947" y="1624447"/>
            <a:ext cx="2325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AWS, pioneira no mercado, continua líder em termos de representatividade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F7152E-9F52-1BD9-F24E-9E109E991852}"/>
              </a:ext>
            </a:extLst>
          </p:cNvPr>
          <p:cNvSpPr/>
          <p:nvPr/>
        </p:nvSpPr>
        <p:spPr>
          <a:xfrm>
            <a:off x="6520661" y="2525783"/>
            <a:ext cx="2333969" cy="810430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3441;p36">
            <a:extLst>
              <a:ext uri="{FF2B5EF4-FFF2-40B4-BE49-F238E27FC236}">
                <a16:creationId xmlns:a16="http://schemas.microsoft.com/office/drawing/2014/main" id="{EA79FB8F-66AB-3A1B-74FC-447D986DB79A}"/>
              </a:ext>
            </a:extLst>
          </p:cNvPr>
          <p:cNvSpPr txBox="1">
            <a:spLocks/>
          </p:cNvSpPr>
          <p:nvPr/>
        </p:nvSpPr>
        <p:spPr>
          <a:xfrm>
            <a:off x="6784592" y="2317032"/>
            <a:ext cx="1167689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CRESCIMENTO</a:t>
            </a:r>
          </a:p>
        </p:txBody>
      </p:sp>
      <p:grpSp>
        <p:nvGrpSpPr>
          <p:cNvPr id="12" name="Google Shape;3471;p38">
            <a:extLst>
              <a:ext uri="{FF2B5EF4-FFF2-40B4-BE49-F238E27FC236}">
                <a16:creationId xmlns:a16="http://schemas.microsoft.com/office/drawing/2014/main" id="{B9ECEB10-F879-0CC2-4BB7-DA538B772880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69" y="2270182"/>
            <a:ext cx="358431" cy="346565"/>
            <a:chOff x="6705949" y="1465763"/>
            <a:chExt cx="1019501" cy="939300"/>
          </a:xfrm>
        </p:grpSpPr>
        <p:sp>
          <p:nvSpPr>
            <p:cNvPr id="13" name="Google Shape;3472;p38">
              <a:extLst>
                <a:ext uri="{FF2B5EF4-FFF2-40B4-BE49-F238E27FC236}">
                  <a16:creationId xmlns:a16="http://schemas.microsoft.com/office/drawing/2014/main" id="{DA46B8E6-CF66-89D9-1A4F-BB167ACFC131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73;p38">
              <a:extLst>
                <a:ext uri="{FF2B5EF4-FFF2-40B4-BE49-F238E27FC236}">
                  <a16:creationId xmlns:a16="http://schemas.microsoft.com/office/drawing/2014/main" id="{4BAEF556-AA6B-523C-4716-08E52EB508E5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25C6EB-C9B8-955C-A39E-3EF30F51E7B1}"/>
              </a:ext>
            </a:extLst>
          </p:cNvPr>
          <p:cNvSpPr txBox="1"/>
          <p:nvPr/>
        </p:nvSpPr>
        <p:spPr>
          <a:xfrm>
            <a:off x="6532806" y="2591881"/>
            <a:ext cx="2325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outro lado, nunca a Azure teve tanta representatividade quanto antes. A diferença vem diminuindo muito por conta da “corrida de </a:t>
            </a:r>
            <a:r>
              <a:rPr lang="pt-BR" sz="10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Gen</a:t>
            </a:r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AI”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347A3E9-3919-3942-EF72-6E8B84A9EF97}"/>
              </a:ext>
            </a:extLst>
          </p:cNvPr>
          <p:cNvSpPr/>
          <p:nvPr/>
        </p:nvSpPr>
        <p:spPr>
          <a:xfrm>
            <a:off x="6520661" y="3784283"/>
            <a:ext cx="2333969" cy="810430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3441;p36">
            <a:extLst>
              <a:ext uri="{FF2B5EF4-FFF2-40B4-BE49-F238E27FC236}">
                <a16:creationId xmlns:a16="http://schemas.microsoft.com/office/drawing/2014/main" id="{50F7AC66-DC60-9FC1-2719-9687E807AF71}"/>
              </a:ext>
            </a:extLst>
          </p:cNvPr>
          <p:cNvSpPr txBox="1">
            <a:spLocks/>
          </p:cNvSpPr>
          <p:nvPr/>
        </p:nvSpPr>
        <p:spPr>
          <a:xfrm>
            <a:off x="6784593" y="3575532"/>
            <a:ext cx="909550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BIG THREE</a:t>
            </a:r>
          </a:p>
        </p:txBody>
      </p:sp>
      <p:grpSp>
        <p:nvGrpSpPr>
          <p:cNvPr id="19" name="Google Shape;3471;p38">
            <a:extLst>
              <a:ext uri="{FF2B5EF4-FFF2-40B4-BE49-F238E27FC236}">
                <a16:creationId xmlns:a16="http://schemas.microsoft.com/office/drawing/2014/main" id="{766493EE-6F49-63BB-A7FA-B5CEAE2101BA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69" y="3528682"/>
            <a:ext cx="358431" cy="346565"/>
            <a:chOff x="6705949" y="1465763"/>
            <a:chExt cx="1019501" cy="939300"/>
          </a:xfrm>
        </p:grpSpPr>
        <p:sp>
          <p:nvSpPr>
            <p:cNvPr id="20" name="Google Shape;3472;p38">
              <a:extLst>
                <a:ext uri="{FF2B5EF4-FFF2-40B4-BE49-F238E27FC236}">
                  <a16:creationId xmlns:a16="http://schemas.microsoft.com/office/drawing/2014/main" id="{D9C644C4-1BE5-56DC-D6E0-6B9AF93AC0AF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73;p38">
              <a:extLst>
                <a:ext uri="{FF2B5EF4-FFF2-40B4-BE49-F238E27FC236}">
                  <a16:creationId xmlns:a16="http://schemas.microsoft.com/office/drawing/2014/main" id="{03EFECD7-D493-9E14-8DFE-6B7B40BE1F75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EBA439B-DAAF-6272-663F-286CD1A797E4}"/>
              </a:ext>
            </a:extLst>
          </p:cNvPr>
          <p:cNvSpPr txBox="1"/>
          <p:nvPr/>
        </p:nvSpPr>
        <p:spPr>
          <a:xfrm>
            <a:off x="6532806" y="3850381"/>
            <a:ext cx="2325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AWS, Azure e GCP possuem, juntas, uma fatia que representa 67% ou 2/3 (dois terços) de todo o mercado! O “big </a:t>
            </a:r>
            <a:r>
              <a:rPr lang="pt-BR" sz="10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three</a:t>
            </a:r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cresce cada vez mais.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1504ED-EFA5-1BB3-15C4-845F24B16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0980" y="1356535"/>
            <a:ext cx="201087" cy="201087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C747FC-E11E-81F3-D5AA-3CA0D66D2E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9548" y="2355324"/>
            <a:ext cx="182075" cy="182075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ECB7B5-79DE-C927-75DD-B52E86B2B4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1607" y="3586832"/>
            <a:ext cx="235617" cy="2356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955AF6-455E-169E-AE64-721F4CFA9A32}"/>
              </a:ext>
            </a:extLst>
          </p:cNvPr>
          <p:cNvSpPr txBox="1"/>
          <p:nvPr/>
        </p:nvSpPr>
        <p:spPr>
          <a:xfrm>
            <a:off x="3590144" y="4803464"/>
            <a:ext cx="55220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artigo “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Worldwide Market Share of Leading Cloud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Infrastrucure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 Service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Providers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do blog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Statista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(maio de 2024)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753839-C323-12D3-A3E7-81AADC1BCBF6}"/>
              </a:ext>
            </a:extLst>
          </p:cNvPr>
          <p:cNvSpPr txBox="1"/>
          <p:nvPr/>
        </p:nvSpPr>
        <p:spPr>
          <a:xfrm>
            <a:off x="4331730" y="2591881"/>
            <a:ext cx="1084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Representatividade medida em Q1 2024</a:t>
            </a:r>
          </a:p>
        </p:txBody>
      </p:sp>
      <p:pic>
        <p:nvPicPr>
          <p:cNvPr id="36" name="Picture 35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0E579EA6-E049-F6E9-5649-ED9E737294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48257">
            <a:off x="4719374" y="2228707"/>
            <a:ext cx="308808" cy="3027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1649C4-716C-EBA8-87B1-1EB404DBB5D8}"/>
              </a:ext>
            </a:extLst>
          </p:cNvPr>
          <p:cNvSpPr/>
          <p:nvPr/>
        </p:nvSpPr>
        <p:spPr>
          <a:xfrm>
            <a:off x="713312" y="1767840"/>
            <a:ext cx="5650093" cy="289712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2D394-26CF-0BB2-2F67-13D878AB8846}"/>
              </a:ext>
            </a:extLst>
          </p:cNvPr>
          <p:cNvSpPr/>
          <p:nvPr/>
        </p:nvSpPr>
        <p:spPr>
          <a:xfrm>
            <a:off x="6363404" y="2219024"/>
            <a:ext cx="2570733" cy="2598341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Picture 22" descr="A grey arrow in a square&#10;&#10;Description automatically generated">
            <a:extLst>
              <a:ext uri="{FF2B5EF4-FFF2-40B4-BE49-F238E27FC236}">
                <a16:creationId xmlns:a16="http://schemas.microsoft.com/office/drawing/2014/main" id="{C1AF3768-CD26-65FD-A6C0-4C4F77FA46F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35000"/>
          </a:blip>
          <a:stretch>
            <a:fillRect/>
          </a:stretch>
        </p:blipFill>
        <p:spPr>
          <a:xfrm>
            <a:off x="3525884" y="4841614"/>
            <a:ext cx="118994" cy="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41;p36">
            <a:extLst>
              <a:ext uri="{FF2B5EF4-FFF2-40B4-BE49-F238E27FC236}">
                <a16:creationId xmlns:a16="http://schemas.microsoft.com/office/drawing/2014/main" id="{F571A711-BA8B-0005-7BF1-5E79929E2F87}"/>
              </a:ext>
            </a:extLst>
          </p:cNvPr>
          <p:cNvSpPr txBox="1">
            <a:spLocks/>
          </p:cNvSpPr>
          <p:nvPr/>
        </p:nvSpPr>
        <p:spPr>
          <a:xfrm>
            <a:off x="10384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8" name="Google Shape;3562;p43">
            <a:extLst>
              <a:ext uri="{FF2B5EF4-FFF2-40B4-BE49-F238E27FC236}">
                <a16:creationId xmlns:a16="http://schemas.microsoft.com/office/drawing/2014/main" id="{10FA1BDE-295F-72AC-AA81-8AD630BE27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418" y="3949394"/>
            <a:ext cx="1933380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Infrastructure as a service</a:t>
            </a: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Google Shape;3441;p36">
            <a:extLst>
              <a:ext uri="{FF2B5EF4-FFF2-40B4-BE49-F238E27FC236}">
                <a16:creationId xmlns:a16="http://schemas.microsoft.com/office/drawing/2014/main" id="{5A373FBC-4D40-C57E-7264-85718DAC914B}"/>
              </a:ext>
            </a:extLst>
          </p:cNvPr>
          <p:cNvSpPr txBox="1">
            <a:spLocks/>
          </p:cNvSpPr>
          <p:nvPr/>
        </p:nvSpPr>
        <p:spPr>
          <a:xfrm>
            <a:off x="35022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A293E2CE-7D88-A74C-4B12-45C6139854B0}"/>
              </a:ext>
            </a:extLst>
          </p:cNvPr>
          <p:cNvSpPr txBox="1">
            <a:spLocks/>
          </p:cNvSpPr>
          <p:nvPr/>
        </p:nvSpPr>
        <p:spPr>
          <a:xfrm>
            <a:off x="3502218" y="3949394"/>
            <a:ext cx="193338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i="1" dirty="0"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3441;p36">
            <a:extLst>
              <a:ext uri="{FF2B5EF4-FFF2-40B4-BE49-F238E27FC236}">
                <a16:creationId xmlns:a16="http://schemas.microsoft.com/office/drawing/2014/main" id="{4B47B3C9-7BBD-D2C7-EE87-677294AD0978}"/>
              </a:ext>
            </a:extLst>
          </p:cNvPr>
          <p:cNvSpPr txBox="1">
            <a:spLocks/>
          </p:cNvSpPr>
          <p:nvPr/>
        </p:nvSpPr>
        <p:spPr>
          <a:xfrm>
            <a:off x="59660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sp>
        <p:nvSpPr>
          <p:cNvPr id="15" name="Google Shape;3562;p43">
            <a:extLst>
              <a:ext uri="{FF2B5EF4-FFF2-40B4-BE49-F238E27FC236}">
                <a16:creationId xmlns:a16="http://schemas.microsoft.com/office/drawing/2014/main" id="{F17DBB85-6283-3B28-1B9B-2F07A618C000}"/>
              </a:ext>
            </a:extLst>
          </p:cNvPr>
          <p:cNvSpPr txBox="1">
            <a:spLocks/>
          </p:cNvSpPr>
          <p:nvPr/>
        </p:nvSpPr>
        <p:spPr>
          <a:xfrm>
            <a:off x="5966018" y="3949394"/>
            <a:ext cx="193338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i="1" dirty="0"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474CEC-BD73-EA6B-328C-4ADF504546A2}"/>
              </a:ext>
            </a:extLst>
          </p:cNvPr>
          <p:cNvSpPr/>
          <p:nvPr/>
        </p:nvSpPr>
        <p:spPr>
          <a:xfrm>
            <a:off x="1206708" y="1466914"/>
            <a:ext cx="1558977" cy="2040784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B1CCAB-F63E-9FC7-1F8A-C04AFAD66FA6}"/>
              </a:ext>
            </a:extLst>
          </p:cNvPr>
          <p:cNvSpPr/>
          <p:nvPr/>
        </p:nvSpPr>
        <p:spPr>
          <a:xfrm>
            <a:off x="3637613" y="1466914"/>
            <a:ext cx="1558977" cy="1104836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DCF8A1-F5E3-3A7C-67D7-59F13EA603B3}"/>
              </a:ext>
            </a:extLst>
          </p:cNvPr>
          <p:cNvSpPr/>
          <p:nvPr/>
        </p:nvSpPr>
        <p:spPr>
          <a:xfrm>
            <a:off x="6068518" y="1466914"/>
            <a:ext cx="1558977" cy="676679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BEAD8C-1494-0FFD-5CE1-EC4063D73131}"/>
              </a:ext>
            </a:extLst>
          </p:cNvPr>
          <p:cNvGrpSpPr/>
          <p:nvPr/>
        </p:nvGrpSpPr>
        <p:grpSpPr>
          <a:xfrm>
            <a:off x="1334811" y="1605414"/>
            <a:ext cx="1311994" cy="390776"/>
            <a:chOff x="1334811" y="1605414"/>
            <a:chExt cx="1311994" cy="3907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C887B6-CE3A-A974-E6E5-23271127389F}"/>
                </a:ext>
              </a:extLst>
            </p:cNvPr>
            <p:cNvSpPr/>
            <p:nvPr/>
          </p:nvSpPr>
          <p:spPr>
            <a:xfrm>
              <a:off x="1334811" y="1605414"/>
              <a:ext cx="1311994" cy="39077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0" name="Picture 49" descr="A logo of a cup of coffee&#10;&#10;Description automatically generated">
              <a:extLst>
                <a:ext uri="{FF2B5EF4-FFF2-40B4-BE49-F238E27FC236}">
                  <a16:creationId xmlns:a16="http://schemas.microsoft.com/office/drawing/2014/main" id="{91B32E55-04BB-310E-0ECC-CC3DB647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5028" y="1652950"/>
              <a:ext cx="282953" cy="282953"/>
            </a:xfrm>
            <a:prstGeom prst="rect">
              <a:avLst/>
            </a:prstGeom>
          </p:spPr>
        </p:pic>
        <p:sp>
          <p:nvSpPr>
            <p:cNvPr id="2051" name="Google Shape;3562;p43">
              <a:extLst>
                <a:ext uri="{FF2B5EF4-FFF2-40B4-BE49-F238E27FC236}">
                  <a16:creationId xmlns:a16="http://schemas.microsoft.com/office/drawing/2014/main" id="{D7FD7EEB-4D72-881A-7DA7-D2A47CB6788F}"/>
                </a:ext>
              </a:extLst>
            </p:cNvPr>
            <p:cNvSpPr txBox="1">
              <a:spLocks/>
            </p:cNvSpPr>
            <p:nvPr/>
          </p:nvSpPr>
          <p:spPr>
            <a:xfrm>
              <a:off x="1630894" y="1628048"/>
              <a:ext cx="951840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1000" dirty="0">
                  <a:ea typeface="Roboto Light" panose="02000000000000000000" pitchFamily="2" charset="0"/>
                  <a:cs typeface="Roboto Light" panose="02000000000000000000" pitchFamily="2" charset="0"/>
                </a:rPr>
                <a:t>Java WebApp</a:t>
              </a:r>
            </a:p>
            <a:p>
              <a:pPr marL="171450" indent="-171450" algn="ctr">
                <a:buSzPct val="100000"/>
                <a:buFont typeface="Arial" panose="020B0604020202020204" pitchFamily="34" charset="0"/>
                <a:buChar char="•"/>
              </a:pPr>
              <a:endParaRPr lang="en" sz="1000" dirty="0"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864D0B-4958-468E-C53C-B26844A02BA3}"/>
              </a:ext>
            </a:extLst>
          </p:cNvPr>
          <p:cNvGrpSpPr/>
          <p:nvPr/>
        </p:nvGrpSpPr>
        <p:grpSpPr>
          <a:xfrm>
            <a:off x="1334811" y="2057101"/>
            <a:ext cx="1311994" cy="390776"/>
            <a:chOff x="1334811" y="2057101"/>
            <a:chExt cx="1311994" cy="39077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87397D-3D1C-9B57-3CE8-47F886984351}"/>
                </a:ext>
              </a:extLst>
            </p:cNvPr>
            <p:cNvSpPr/>
            <p:nvPr/>
          </p:nvSpPr>
          <p:spPr>
            <a:xfrm>
              <a:off x="1334811" y="2057101"/>
              <a:ext cx="1311994" cy="39077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48" name="Picture 2047" descr="A stack of orange objects&#10;&#10;Description automatically generated">
              <a:extLst>
                <a:ext uri="{FF2B5EF4-FFF2-40B4-BE49-F238E27FC236}">
                  <a16:creationId xmlns:a16="http://schemas.microsoft.com/office/drawing/2014/main" id="{FE2FF72F-94F0-B9BC-C496-178685A3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181" y="2143593"/>
              <a:ext cx="218713" cy="218713"/>
            </a:xfrm>
            <a:prstGeom prst="rect">
              <a:avLst/>
            </a:prstGeom>
          </p:spPr>
        </p:pic>
        <p:sp>
          <p:nvSpPr>
            <p:cNvPr id="2052" name="Google Shape;3562;p43">
              <a:extLst>
                <a:ext uri="{FF2B5EF4-FFF2-40B4-BE49-F238E27FC236}">
                  <a16:creationId xmlns:a16="http://schemas.microsoft.com/office/drawing/2014/main" id="{8258D6C9-5E0A-08B5-7504-133F5C1ADEFA}"/>
                </a:ext>
              </a:extLst>
            </p:cNvPr>
            <p:cNvSpPr txBox="1">
              <a:spLocks/>
            </p:cNvSpPr>
            <p:nvPr/>
          </p:nvSpPr>
          <p:spPr>
            <a:xfrm>
              <a:off x="1642815" y="2080981"/>
              <a:ext cx="951840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1000" dirty="0">
                  <a:ea typeface="Roboto Light" panose="02000000000000000000" pitchFamily="2" charset="0"/>
                  <a:cs typeface="Roboto Light" panose="02000000000000000000" pitchFamily="2" charset="0"/>
                </a:rPr>
                <a:t>Dados</a:t>
              </a:r>
            </a:p>
            <a:p>
              <a:pPr marL="171450" indent="-171450" algn="ctr">
                <a:buSzPct val="100000"/>
                <a:buFont typeface="Arial" panose="020B0604020202020204" pitchFamily="34" charset="0"/>
                <a:buChar char="•"/>
              </a:pPr>
              <a:endParaRPr lang="en" sz="1000" dirty="0"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619D9C-FDAD-0619-C293-E2E5276BE154}"/>
              </a:ext>
            </a:extLst>
          </p:cNvPr>
          <p:cNvGrpSpPr/>
          <p:nvPr/>
        </p:nvGrpSpPr>
        <p:grpSpPr>
          <a:xfrm>
            <a:off x="1334811" y="2508788"/>
            <a:ext cx="1311994" cy="390776"/>
            <a:chOff x="1334811" y="2508788"/>
            <a:chExt cx="1311994" cy="3907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A04143-B666-7CD1-C14D-B40591216202}"/>
                </a:ext>
              </a:extLst>
            </p:cNvPr>
            <p:cNvSpPr/>
            <p:nvPr/>
          </p:nvSpPr>
          <p:spPr>
            <a:xfrm>
              <a:off x="1334811" y="2508788"/>
              <a:ext cx="1311994" cy="39077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49" name="Picture 2048" descr="A logo of a cup of coffee&#10;&#10;Description automatically generated">
              <a:extLst>
                <a:ext uri="{FF2B5EF4-FFF2-40B4-BE49-F238E27FC236}">
                  <a16:creationId xmlns:a16="http://schemas.microsoft.com/office/drawing/2014/main" id="{37C03494-F0C6-0DAC-80BA-6288DA488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5028" y="2549526"/>
              <a:ext cx="282953" cy="282953"/>
            </a:xfrm>
            <a:prstGeom prst="rect">
              <a:avLst/>
            </a:prstGeom>
          </p:spPr>
        </p:pic>
        <p:sp>
          <p:nvSpPr>
            <p:cNvPr id="2053" name="Google Shape;3562;p43">
              <a:extLst>
                <a:ext uri="{FF2B5EF4-FFF2-40B4-BE49-F238E27FC236}">
                  <a16:creationId xmlns:a16="http://schemas.microsoft.com/office/drawing/2014/main" id="{9D567C79-F784-EEA1-2710-E8B769B37C67}"/>
                </a:ext>
              </a:extLst>
            </p:cNvPr>
            <p:cNvSpPr txBox="1">
              <a:spLocks/>
            </p:cNvSpPr>
            <p:nvPr/>
          </p:nvSpPr>
          <p:spPr>
            <a:xfrm>
              <a:off x="1642815" y="2535521"/>
              <a:ext cx="951840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1000" dirty="0">
                  <a:ea typeface="Roboto Light" panose="02000000000000000000" pitchFamily="2" charset="0"/>
                  <a:cs typeface="Roboto Light" panose="02000000000000000000" pitchFamily="2" charset="0"/>
                </a:rPr>
                <a:t>Java Runtime</a:t>
              </a:r>
            </a:p>
            <a:p>
              <a:pPr marL="171450" indent="-171450" algn="ctr">
                <a:buSzPct val="100000"/>
                <a:buFont typeface="Arial" panose="020B0604020202020204" pitchFamily="34" charset="0"/>
                <a:buChar char="•"/>
              </a:pPr>
              <a:endParaRPr lang="en" sz="1000" dirty="0"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D7F7E3-D825-4F2D-5369-5A3E1B1B0B3A}"/>
              </a:ext>
            </a:extLst>
          </p:cNvPr>
          <p:cNvGrpSpPr/>
          <p:nvPr/>
        </p:nvGrpSpPr>
        <p:grpSpPr>
          <a:xfrm>
            <a:off x="1334811" y="2960475"/>
            <a:ext cx="1311994" cy="390776"/>
            <a:chOff x="1334811" y="2960475"/>
            <a:chExt cx="1311994" cy="3907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6E5F4C-00A4-6383-33DE-3602E3D2845A}"/>
                </a:ext>
              </a:extLst>
            </p:cNvPr>
            <p:cNvSpPr/>
            <p:nvPr/>
          </p:nvSpPr>
          <p:spPr>
            <a:xfrm>
              <a:off x="1334811" y="2960475"/>
              <a:ext cx="1311994" cy="39077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2" name="Picture 61" descr="An orange penguin with black background&#10;&#10;Description automatically generated">
              <a:extLst>
                <a:ext uri="{FF2B5EF4-FFF2-40B4-BE49-F238E27FC236}">
                  <a16:creationId xmlns:a16="http://schemas.microsoft.com/office/drawing/2014/main" id="{AE68BE04-8936-CEC6-1B2D-0AAEFF609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2523" y="3028069"/>
              <a:ext cx="255866" cy="255866"/>
            </a:xfrm>
            <a:prstGeom prst="rect">
              <a:avLst/>
            </a:prstGeom>
          </p:spPr>
        </p:pic>
        <p:sp>
          <p:nvSpPr>
            <p:cNvPr id="2054" name="Google Shape;3562;p43">
              <a:extLst>
                <a:ext uri="{FF2B5EF4-FFF2-40B4-BE49-F238E27FC236}">
                  <a16:creationId xmlns:a16="http://schemas.microsoft.com/office/drawing/2014/main" id="{9A06086E-CC16-6F61-B255-4DC246338AFD}"/>
                </a:ext>
              </a:extLst>
            </p:cNvPr>
            <p:cNvSpPr txBox="1">
              <a:spLocks/>
            </p:cNvSpPr>
            <p:nvPr/>
          </p:nvSpPr>
          <p:spPr>
            <a:xfrm>
              <a:off x="1641102" y="2985517"/>
              <a:ext cx="951840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1000" dirty="0">
                  <a:ea typeface="Roboto Light" panose="02000000000000000000" pitchFamily="2" charset="0"/>
                  <a:cs typeface="Roboto Light" panose="02000000000000000000" pitchFamily="2" charset="0"/>
                </a:rPr>
                <a:t>Linux SO</a:t>
              </a:r>
            </a:p>
            <a:p>
              <a:pPr marL="171450" indent="-171450" algn="ctr">
                <a:buSzPct val="100000"/>
                <a:buFont typeface="Arial" panose="020B0604020202020204" pitchFamily="34" charset="0"/>
                <a:buChar char="•"/>
              </a:pPr>
              <a:endParaRPr lang="en" sz="1000" dirty="0"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744291-D88D-30FB-F940-EEA1F79BD40E}"/>
              </a:ext>
            </a:extLst>
          </p:cNvPr>
          <p:cNvGrpSpPr/>
          <p:nvPr/>
        </p:nvGrpSpPr>
        <p:grpSpPr>
          <a:xfrm>
            <a:off x="3765716" y="1605414"/>
            <a:ext cx="1311994" cy="390776"/>
            <a:chOff x="3765716" y="1605414"/>
            <a:chExt cx="1311994" cy="3907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009C6A-7992-CFBC-498E-3E7ED8AF6756}"/>
                </a:ext>
              </a:extLst>
            </p:cNvPr>
            <p:cNvSpPr/>
            <p:nvPr/>
          </p:nvSpPr>
          <p:spPr>
            <a:xfrm>
              <a:off x="3765716" y="1605414"/>
              <a:ext cx="1311994" cy="39077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5" name="Picture 2054" descr="A logo of a cup of coffee&#10;&#10;Description automatically generated">
              <a:extLst>
                <a:ext uri="{FF2B5EF4-FFF2-40B4-BE49-F238E27FC236}">
                  <a16:creationId xmlns:a16="http://schemas.microsoft.com/office/drawing/2014/main" id="{28C0DE19-C2D7-A2FC-6507-E4E4588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5035" y="1646930"/>
              <a:ext cx="282953" cy="282953"/>
            </a:xfrm>
            <a:prstGeom prst="rect">
              <a:avLst/>
            </a:prstGeom>
          </p:spPr>
        </p:pic>
        <p:sp>
          <p:nvSpPr>
            <p:cNvPr id="2060" name="Google Shape;3562;p43">
              <a:extLst>
                <a:ext uri="{FF2B5EF4-FFF2-40B4-BE49-F238E27FC236}">
                  <a16:creationId xmlns:a16="http://schemas.microsoft.com/office/drawing/2014/main" id="{E4A10865-4236-E1C3-78C3-54B163B513A2}"/>
                </a:ext>
              </a:extLst>
            </p:cNvPr>
            <p:cNvSpPr txBox="1">
              <a:spLocks/>
            </p:cNvSpPr>
            <p:nvPr/>
          </p:nvSpPr>
          <p:spPr>
            <a:xfrm>
              <a:off x="4070901" y="1622028"/>
              <a:ext cx="951840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1000" dirty="0">
                  <a:ea typeface="Roboto Light" panose="02000000000000000000" pitchFamily="2" charset="0"/>
                  <a:cs typeface="Roboto Light" panose="02000000000000000000" pitchFamily="2" charset="0"/>
                </a:rPr>
                <a:t>Java WebApp</a:t>
              </a:r>
            </a:p>
            <a:p>
              <a:pPr marL="171450" indent="-171450" algn="ctr">
                <a:buSzPct val="100000"/>
                <a:buFont typeface="Arial" panose="020B0604020202020204" pitchFamily="34" charset="0"/>
                <a:buChar char="•"/>
              </a:pPr>
              <a:endParaRPr lang="en" sz="1000" dirty="0"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EC4C3B-91FC-E27B-A732-A2449DECD9C4}"/>
              </a:ext>
            </a:extLst>
          </p:cNvPr>
          <p:cNvGrpSpPr/>
          <p:nvPr/>
        </p:nvGrpSpPr>
        <p:grpSpPr>
          <a:xfrm>
            <a:off x="3765716" y="2057101"/>
            <a:ext cx="1311994" cy="390776"/>
            <a:chOff x="3765716" y="2057101"/>
            <a:chExt cx="1311994" cy="3907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A74371-C1BF-321C-6307-30806B9AFD79}"/>
                </a:ext>
              </a:extLst>
            </p:cNvPr>
            <p:cNvSpPr/>
            <p:nvPr/>
          </p:nvSpPr>
          <p:spPr>
            <a:xfrm>
              <a:off x="3765716" y="2057101"/>
              <a:ext cx="1311994" cy="39077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7" name="Picture 2056" descr="A stack of orange objects&#10;&#10;Description automatically generated">
              <a:extLst>
                <a:ext uri="{FF2B5EF4-FFF2-40B4-BE49-F238E27FC236}">
                  <a16:creationId xmlns:a16="http://schemas.microsoft.com/office/drawing/2014/main" id="{EFFB3706-C295-A305-C02A-028CA0C9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2188" y="2137573"/>
              <a:ext cx="218713" cy="218713"/>
            </a:xfrm>
            <a:prstGeom prst="rect">
              <a:avLst/>
            </a:prstGeom>
          </p:spPr>
        </p:pic>
        <p:sp>
          <p:nvSpPr>
            <p:cNvPr id="2061" name="Google Shape;3562;p43">
              <a:extLst>
                <a:ext uri="{FF2B5EF4-FFF2-40B4-BE49-F238E27FC236}">
                  <a16:creationId xmlns:a16="http://schemas.microsoft.com/office/drawing/2014/main" id="{44A2A357-14E9-A620-A4E2-F727E59B75BB}"/>
                </a:ext>
              </a:extLst>
            </p:cNvPr>
            <p:cNvSpPr txBox="1">
              <a:spLocks/>
            </p:cNvSpPr>
            <p:nvPr/>
          </p:nvSpPr>
          <p:spPr>
            <a:xfrm>
              <a:off x="4082822" y="2074961"/>
              <a:ext cx="951840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1000" dirty="0">
                  <a:ea typeface="Roboto Light" panose="02000000000000000000" pitchFamily="2" charset="0"/>
                  <a:cs typeface="Roboto Light" panose="02000000000000000000" pitchFamily="2" charset="0"/>
                </a:rPr>
                <a:t>Dados</a:t>
              </a:r>
            </a:p>
            <a:p>
              <a:pPr marL="171450" indent="-171450" algn="ctr">
                <a:buSzPct val="100000"/>
                <a:buFont typeface="Arial" panose="020B0604020202020204" pitchFamily="34" charset="0"/>
                <a:buChar char="•"/>
              </a:pPr>
              <a:endParaRPr lang="en" sz="1000" dirty="0"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BB1246-0B84-59E2-671F-5A1FE04A386F}"/>
              </a:ext>
            </a:extLst>
          </p:cNvPr>
          <p:cNvGrpSpPr/>
          <p:nvPr/>
        </p:nvGrpSpPr>
        <p:grpSpPr>
          <a:xfrm>
            <a:off x="6196621" y="1605414"/>
            <a:ext cx="1311994" cy="390776"/>
            <a:chOff x="6196621" y="1605414"/>
            <a:chExt cx="1311994" cy="39077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B91DFD-E0B4-6D19-AD5D-4B1B08C7C904}"/>
                </a:ext>
              </a:extLst>
            </p:cNvPr>
            <p:cNvSpPr/>
            <p:nvPr/>
          </p:nvSpPr>
          <p:spPr>
            <a:xfrm>
              <a:off x="6196621" y="1605414"/>
              <a:ext cx="1311994" cy="39077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3" name="Picture 2062" descr="A logo of a cup of coffee&#10;&#10;Description automatically generated">
              <a:extLst>
                <a:ext uri="{FF2B5EF4-FFF2-40B4-BE49-F238E27FC236}">
                  <a16:creationId xmlns:a16="http://schemas.microsoft.com/office/drawing/2014/main" id="{C210DD0E-5F36-3906-6BF4-CCCAEC9C7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2416" y="1639435"/>
              <a:ext cx="282953" cy="282953"/>
            </a:xfrm>
            <a:prstGeom prst="rect">
              <a:avLst/>
            </a:prstGeom>
          </p:spPr>
        </p:pic>
        <p:sp>
          <p:nvSpPr>
            <p:cNvPr id="2064" name="Google Shape;3562;p43">
              <a:extLst>
                <a:ext uri="{FF2B5EF4-FFF2-40B4-BE49-F238E27FC236}">
                  <a16:creationId xmlns:a16="http://schemas.microsoft.com/office/drawing/2014/main" id="{4CF212A1-065C-6852-A16F-F16E58B4023F}"/>
                </a:ext>
              </a:extLst>
            </p:cNvPr>
            <p:cNvSpPr txBox="1">
              <a:spLocks/>
            </p:cNvSpPr>
            <p:nvPr/>
          </p:nvSpPr>
          <p:spPr>
            <a:xfrm>
              <a:off x="6488282" y="1614533"/>
              <a:ext cx="951840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1000" dirty="0">
                  <a:ea typeface="Roboto Light" panose="02000000000000000000" pitchFamily="2" charset="0"/>
                  <a:cs typeface="Roboto Light" panose="02000000000000000000" pitchFamily="2" charset="0"/>
                </a:rPr>
                <a:t>Java WebApp</a:t>
              </a:r>
            </a:p>
            <a:p>
              <a:pPr marL="171450" indent="-171450" algn="ctr">
                <a:buSzPct val="100000"/>
                <a:buFont typeface="Arial" panose="020B0604020202020204" pitchFamily="34" charset="0"/>
                <a:buChar char="•"/>
              </a:pPr>
              <a:endParaRPr lang="en" sz="1000" dirty="0"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sp>
        <p:nvSpPr>
          <p:cNvPr id="2066" name="Google Shape;3441;p36">
            <a:extLst>
              <a:ext uri="{FF2B5EF4-FFF2-40B4-BE49-F238E27FC236}">
                <a16:creationId xmlns:a16="http://schemas.microsoft.com/office/drawing/2014/main" id="{8A04DA04-7AC6-9B6C-3ACB-4079D7489A24}"/>
              </a:ext>
            </a:extLst>
          </p:cNvPr>
          <p:cNvSpPr txBox="1">
            <a:spLocks/>
          </p:cNvSpPr>
          <p:nvPr/>
        </p:nvSpPr>
        <p:spPr>
          <a:xfrm>
            <a:off x="6269667" y="2177116"/>
            <a:ext cx="1231518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5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APENAS CONSUMO!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4198EAA0-D867-42B7-973F-81E3E29077F2}"/>
              </a:ext>
            </a:extLst>
          </p:cNvPr>
          <p:cNvSpPr txBox="1"/>
          <p:nvPr/>
        </p:nvSpPr>
        <p:spPr>
          <a:xfrm>
            <a:off x="6353151" y="4610485"/>
            <a:ext cx="1546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6"/>
              </a:rPr>
              <a:t>Red Hat: IaaS x PaaS x SaaS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" name="Picture 1" descr="A grey arrow in a square&#10;&#10;Description automatically generated">
            <a:extLst>
              <a:ext uri="{FF2B5EF4-FFF2-40B4-BE49-F238E27FC236}">
                <a16:creationId xmlns:a16="http://schemas.microsoft.com/office/drawing/2014/main" id="{80612015-265D-616C-18E0-3330D00A230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6269667" y="4658710"/>
            <a:ext cx="118994" cy="118994"/>
          </a:xfrm>
          <a:prstGeom prst="rect">
            <a:avLst/>
          </a:prstGeom>
        </p:spPr>
      </p:pic>
      <p:pic>
        <p:nvPicPr>
          <p:cNvPr id="3" name="Picture 2" descr="TOTVS | LinkedIn">
            <a:extLst>
              <a:ext uri="{FF2B5EF4-FFF2-40B4-BE49-F238E27FC236}">
                <a16:creationId xmlns:a16="http://schemas.microsoft.com/office/drawing/2014/main" id="{5213AED8-2715-0C28-84C8-5E3E6C19E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rgbClr val="E7E5D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00" b="93000" l="8500" r="92000">
                        <a14:foregroundMark x1="50000" y1="16000" x2="64000" y2="17500"/>
                        <a14:foregroundMark x1="32000" y1="23000" x2="23000" y2="32000"/>
                        <a14:foregroundMark x1="9500" y1="44500" x2="8500" y2="55000"/>
                        <a14:foregroundMark x1="45000" y1="93000" x2="48500" y2="92500"/>
                        <a14:foregroundMark x1="47000" y1="8000" x2="55000" y2="8000"/>
                        <a14:foregroundMark x1="92000" y1="44500" x2="91500" y2="51500"/>
                        <a14:foregroundMark x1="49000" y1="44500" x2="63475" y2="52500"/>
                        <a14:backgroundMark x1="65500" y1="53000" x2="67000" y2="58000"/>
                        <a14:backgroundMark x1="66000" y1="53000" x2="65500" y2="56000"/>
                        <a14:backgroundMark x1="65500" y1="52500" x2="6550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94" y="224453"/>
            <a:ext cx="386273" cy="3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18;p41">
            <a:extLst>
              <a:ext uri="{FF2B5EF4-FFF2-40B4-BE49-F238E27FC236}">
                <a16:creationId xmlns:a16="http://schemas.microsoft.com/office/drawing/2014/main" id="{3698DCAD-E21A-1B9B-7CC3-A133B46C9497}"/>
              </a:ext>
            </a:extLst>
          </p:cNvPr>
          <p:cNvSpPr txBox="1">
            <a:spLocks/>
          </p:cNvSpPr>
          <p:nvPr/>
        </p:nvSpPr>
        <p:spPr>
          <a:xfrm>
            <a:off x="659567" y="273033"/>
            <a:ext cx="5736218" cy="53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“[...] Esses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seviços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não se baseiam simplesmente no armazenamento de dados, mas em vários outros tipos de </a:t>
            </a:r>
            <a:r>
              <a:rPr lang="pt-BR" sz="1000" i="1" dirty="0">
                <a:solidFill>
                  <a:schemeClr val="accent1"/>
                </a:solidFill>
              </a:rPr>
              <a:t>softwares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pt-BR" sz="1000" i="1" dirty="0">
                <a:solidFill>
                  <a:schemeClr val="accent1"/>
                </a:solidFill>
              </a:rPr>
              <a:t>plataformas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mesmo </a:t>
            </a:r>
            <a:r>
              <a:rPr lang="pt-BR" sz="1000" i="1" dirty="0">
                <a:solidFill>
                  <a:schemeClr val="accent1"/>
                </a:solidFill>
              </a:rPr>
              <a:t>infraestruturas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.”</a:t>
            </a:r>
          </a:p>
        </p:txBody>
      </p:sp>
      <p:sp>
        <p:nvSpPr>
          <p:cNvPr id="5" name="Google Shape;3441;p36">
            <a:extLst>
              <a:ext uri="{FF2B5EF4-FFF2-40B4-BE49-F238E27FC236}">
                <a16:creationId xmlns:a16="http://schemas.microsoft.com/office/drawing/2014/main" id="{7B1D46CB-3FDD-E520-BADA-69B8BD8DB765}"/>
              </a:ext>
            </a:extLst>
          </p:cNvPr>
          <p:cNvSpPr txBox="1">
            <a:spLocks/>
          </p:cNvSpPr>
          <p:nvPr/>
        </p:nvSpPr>
        <p:spPr>
          <a:xfrm>
            <a:off x="1073817" y="583197"/>
            <a:ext cx="618891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MODELOS “AS A SERVICE”</a:t>
            </a:r>
          </a:p>
        </p:txBody>
      </p:sp>
      <p:pic>
        <p:nvPicPr>
          <p:cNvPr id="6" name="Picture 5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E06FBABE-7E1F-06B7-3ADB-AAD0F765C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55184">
            <a:off x="718951" y="605668"/>
            <a:ext cx="308808" cy="3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1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10" grpId="0" animBg="1"/>
      <p:bldP spid="13" grpId="0"/>
      <p:bldP spid="14" grpId="0" animBg="1"/>
      <p:bldP spid="15" grpId="0"/>
      <p:bldP spid="16" grpId="0" animBg="1"/>
      <p:bldP spid="21" grpId="0" animBg="1"/>
      <p:bldP spid="30" grpId="0" animBg="1"/>
      <p:bldP spid="2066" grpId="0" animBg="1"/>
      <p:bldP spid="2069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905C28-2312-AD60-0182-22C48927475B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Modelos “As a Service”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DF707-226C-D749-C126-99B8B29039A0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as diferentes formas de entregar serviços e aplicações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AAF07A-F6EB-91DE-FE0E-20FCD3C5CE0B}"/>
              </a:ext>
            </a:extLst>
          </p:cNvPr>
          <p:cNvSpPr txBox="1"/>
          <p:nvPr/>
        </p:nvSpPr>
        <p:spPr>
          <a:xfrm>
            <a:off x="5831174" y="4610485"/>
            <a:ext cx="3159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post no </a:t>
            </a:r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blg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BMC: 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“SaaS vs PaaS vs IaaS: What's the difference and how to choose”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F22DCF4-D4E5-81E6-8FF1-13D0BE34231C}"/>
              </a:ext>
            </a:extLst>
          </p:cNvPr>
          <p:cNvSpPr/>
          <p:nvPr/>
        </p:nvSpPr>
        <p:spPr>
          <a:xfrm>
            <a:off x="451011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F706C8-7009-4822-3C11-8745FB854963}"/>
              </a:ext>
            </a:extLst>
          </p:cNvPr>
          <p:cNvSpPr/>
          <p:nvPr/>
        </p:nvSpPr>
        <p:spPr>
          <a:xfrm>
            <a:off x="451010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D534C5-3699-9BD9-5967-9E11734A825B}"/>
              </a:ext>
            </a:extLst>
          </p:cNvPr>
          <p:cNvSpPr/>
          <p:nvPr/>
        </p:nvSpPr>
        <p:spPr>
          <a:xfrm>
            <a:off x="451011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572E89-D468-B5B2-7801-2EE0B7BD7BE4}"/>
              </a:ext>
            </a:extLst>
          </p:cNvPr>
          <p:cNvSpPr/>
          <p:nvPr/>
        </p:nvSpPr>
        <p:spPr>
          <a:xfrm>
            <a:off x="451010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45C920-0125-A978-57D8-3279E3ABFB55}"/>
              </a:ext>
            </a:extLst>
          </p:cNvPr>
          <p:cNvSpPr/>
          <p:nvPr/>
        </p:nvSpPr>
        <p:spPr>
          <a:xfrm>
            <a:off x="451010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28F6E2E-87CE-D998-0975-10C849E9B212}"/>
              </a:ext>
            </a:extLst>
          </p:cNvPr>
          <p:cNvSpPr/>
          <p:nvPr/>
        </p:nvSpPr>
        <p:spPr>
          <a:xfrm>
            <a:off x="451009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3543CD-B90F-F0D1-E603-A0E551735DAC}"/>
              </a:ext>
            </a:extLst>
          </p:cNvPr>
          <p:cNvSpPr/>
          <p:nvPr/>
        </p:nvSpPr>
        <p:spPr>
          <a:xfrm>
            <a:off x="451010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C35D4C6-FD7D-435C-5614-9DB4175094F2}"/>
              </a:ext>
            </a:extLst>
          </p:cNvPr>
          <p:cNvSpPr/>
          <p:nvPr/>
        </p:nvSpPr>
        <p:spPr>
          <a:xfrm>
            <a:off x="451009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BB0A2F-F378-2908-72CE-D0DAB7293177}"/>
              </a:ext>
            </a:extLst>
          </p:cNvPr>
          <p:cNvSpPr/>
          <p:nvPr/>
        </p:nvSpPr>
        <p:spPr>
          <a:xfrm>
            <a:off x="451008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8D03A9-E2B8-C637-8ACF-F795AFDCE95E}"/>
              </a:ext>
            </a:extLst>
          </p:cNvPr>
          <p:cNvSpPr>
            <a:spLocks noChangeAspect="1"/>
          </p:cNvSpPr>
          <p:nvPr/>
        </p:nvSpPr>
        <p:spPr>
          <a:xfrm>
            <a:off x="801295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478EDF3-7975-EACB-7ABC-F90C61CF8BF4}"/>
              </a:ext>
            </a:extLst>
          </p:cNvPr>
          <p:cNvSpPr txBox="1">
            <a:spLocks/>
          </p:cNvSpPr>
          <p:nvPr/>
        </p:nvSpPr>
        <p:spPr>
          <a:xfrm>
            <a:off x="451007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On</a:t>
            </a:r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Premises</a:t>
            </a:r>
            <a:endParaRPr lang="pt-BR" sz="1200" b="1" dirty="0">
              <a:solidFill>
                <a:schemeClr val="bg2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2" name="Google Shape;3562;p43">
            <a:extLst>
              <a:ext uri="{FF2B5EF4-FFF2-40B4-BE49-F238E27FC236}">
                <a16:creationId xmlns:a16="http://schemas.microsoft.com/office/drawing/2014/main" id="{83E72C4E-81E5-9D5F-F656-36C7BDE53F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2094" y="1183731"/>
            <a:ext cx="1157641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 as a service</a:t>
            </a: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BD3C3A5-1F28-B81C-1BFA-4DFE602F0E5D}"/>
              </a:ext>
            </a:extLst>
          </p:cNvPr>
          <p:cNvSpPr/>
          <p:nvPr/>
        </p:nvSpPr>
        <p:spPr>
          <a:xfrm>
            <a:off x="1585267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89A7A31-C8FB-B0AD-7783-18983491E94A}"/>
              </a:ext>
            </a:extLst>
          </p:cNvPr>
          <p:cNvSpPr/>
          <p:nvPr/>
        </p:nvSpPr>
        <p:spPr>
          <a:xfrm>
            <a:off x="1585266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0E3B545-404E-3A65-A14D-7928E22B8642}"/>
              </a:ext>
            </a:extLst>
          </p:cNvPr>
          <p:cNvSpPr/>
          <p:nvPr/>
        </p:nvSpPr>
        <p:spPr>
          <a:xfrm>
            <a:off x="1585267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599B54-E58E-D23D-4987-FAB04B84BA3E}"/>
              </a:ext>
            </a:extLst>
          </p:cNvPr>
          <p:cNvSpPr/>
          <p:nvPr/>
        </p:nvSpPr>
        <p:spPr>
          <a:xfrm>
            <a:off x="1585266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A396720-10B6-5586-CE0F-B6FB28E3F76B}"/>
              </a:ext>
            </a:extLst>
          </p:cNvPr>
          <p:cNvSpPr/>
          <p:nvPr/>
        </p:nvSpPr>
        <p:spPr>
          <a:xfrm>
            <a:off x="1585266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3F8CD-2351-CB62-40E0-50D65A3B9D5D}"/>
              </a:ext>
            </a:extLst>
          </p:cNvPr>
          <p:cNvSpPr/>
          <p:nvPr/>
        </p:nvSpPr>
        <p:spPr>
          <a:xfrm>
            <a:off x="1585265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AA2C08-4E33-B114-D7ED-468738D7DD14}"/>
              </a:ext>
            </a:extLst>
          </p:cNvPr>
          <p:cNvSpPr/>
          <p:nvPr/>
        </p:nvSpPr>
        <p:spPr>
          <a:xfrm>
            <a:off x="1585266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6031AE-B18E-2102-018A-34FD9CEC8A6C}"/>
              </a:ext>
            </a:extLst>
          </p:cNvPr>
          <p:cNvSpPr/>
          <p:nvPr/>
        </p:nvSpPr>
        <p:spPr>
          <a:xfrm>
            <a:off x="1585265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0619AD3-65CC-B4D6-E4E4-A120933DDAE2}"/>
              </a:ext>
            </a:extLst>
          </p:cNvPr>
          <p:cNvSpPr/>
          <p:nvPr/>
        </p:nvSpPr>
        <p:spPr>
          <a:xfrm>
            <a:off x="1585264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E1E9A5-5ED8-84C5-08D5-8396A4D4586F}"/>
              </a:ext>
            </a:extLst>
          </p:cNvPr>
          <p:cNvSpPr>
            <a:spLocks noChangeAspect="1"/>
          </p:cNvSpPr>
          <p:nvPr/>
        </p:nvSpPr>
        <p:spPr>
          <a:xfrm>
            <a:off x="1935551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C3E47493-09F0-0EA5-6E27-8053A54BB8BD}"/>
              </a:ext>
            </a:extLst>
          </p:cNvPr>
          <p:cNvSpPr txBox="1">
            <a:spLocks/>
          </p:cNvSpPr>
          <p:nvPr/>
        </p:nvSpPr>
        <p:spPr>
          <a:xfrm>
            <a:off x="1585263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55" name="Google Shape;3562;p43">
            <a:extLst>
              <a:ext uri="{FF2B5EF4-FFF2-40B4-BE49-F238E27FC236}">
                <a16:creationId xmlns:a16="http://schemas.microsoft.com/office/drawing/2014/main" id="{DF4B42A8-184A-9583-9F0D-356984C0D77E}"/>
              </a:ext>
            </a:extLst>
          </p:cNvPr>
          <p:cNvSpPr txBox="1">
            <a:spLocks/>
          </p:cNvSpPr>
          <p:nvPr/>
        </p:nvSpPr>
        <p:spPr>
          <a:xfrm>
            <a:off x="2666350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992D4D-224C-651E-15CA-FF5EC0AE1783}"/>
              </a:ext>
            </a:extLst>
          </p:cNvPr>
          <p:cNvSpPr/>
          <p:nvPr/>
        </p:nvSpPr>
        <p:spPr>
          <a:xfrm>
            <a:off x="2719523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B918FD7-0393-4B07-F9B3-0159B84C2B56}"/>
              </a:ext>
            </a:extLst>
          </p:cNvPr>
          <p:cNvSpPr/>
          <p:nvPr/>
        </p:nvSpPr>
        <p:spPr>
          <a:xfrm>
            <a:off x="2719522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8E188BF-8BCF-0ECA-8F73-BAD8B3131328}"/>
              </a:ext>
            </a:extLst>
          </p:cNvPr>
          <p:cNvSpPr/>
          <p:nvPr/>
        </p:nvSpPr>
        <p:spPr>
          <a:xfrm>
            <a:off x="2719523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2E45C5E-0FB3-7DD9-F6EA-DCB737F48854}"/>
              </a:ext>
            </a:extLst>
          </p:cNvPr>
          <p:cNvSpPr/>
          <p:nvPr/>
        </p:nvSpPr>
        <p:spPr>
          <a:xfrm>
            <a:off x="2719522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EB2D60A-2C80-92CE-2865-372C53E6DDD3}"/>
              </a:ext>
            </a:extLst>
          </p:cNvPr>
          <p:cNvSpPr/>
          <p:nvPr/>
        </p:nvSpPr>
        <p:spPr>
          <a:xfrm>
            <a:off x="2719522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7876C04-BA52-4723-F850-04F6495D2226}"/>
              </a:ext>
            </a:extLst>
          </p:cNvPr>
          <p:cNvSpPr/>
          <p:nvPr/>
        </p:nvSpPr>
        <p:spPr>
          <a:xfrm>
            <a:off x="2720488" y="3122673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0" name="Rectangle: Rounded Corners 2049">
            <a:extLst>
              <a:ext uri="{FF2B5EF4-FFF2-40B4-BE49-F238E27FC236}">
                <a16:creationId xmlns:a16="http://schemas.microsoft.com/office/drawing/2014/main" id="{4C334FAB-69E9-7C3D-FB88-9ED9AF578A6B}"/>
              </a:ext>
            </a:extLst>
          </p:cNvPr>
          <p:cNvSpPr/>
          <p:nvPr/>
        </p:nvSpPr>
        <p:spPr>
          <a:xfrm>
            <a:off x="2719522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0F301A00-6EB7-FD1C-DB2A-6E1C6ED789D4}"/>
              </a:ext>
            </a:extLst>
          </p:cNvPr>
          <p:cNvSpPr/>
          <p:nvPr/>
        </p:nvSpPr>
        <p:spPr>
          <a:xfrm>
            <a:off x="2719521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2FC691B4-0515-4753-9A57-7F51C53DBE31}"/>
              </a:ext>
            </a:extLst>
          </p:cNvPr>
          <p:cNvSpPr/>
          <p:nvPr/>
        </p:nvSpPr>
        <p:spPr>
          <a:xfrm>
            <a:off x="2719520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F4BA90FE-24D0-7284-0038-DFB1092A6D35}"/>
              </a:ext>
            </a:extLst>
          </p:cNvPr>
          <p:cNvSpPr>
            <a:spLocks noChangeAspect="1"/>
          </p:cNvSpPr>
          <p:nvPr/>
        </p:nvSpPr>
        <p:spPr>
          <a:xfrm>
            <a:off x="3069807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Google Shape;3441;p36">
            <a:extLst>
              <a:ext uri="{FF2B5EF4-FFF2-40B4-BE49-F238E27FC236}">
                <a16:creationId xmlns:a16="http://schemas.microsoft.com/office/drawing/2014/main" id="{E0737B6C-EE77-C3C5-D104-FECA39E67862}"/>
              </a:ext>
            </a:extLst>
          </p:cNvPr>
          <p:cNvSpPr txBox="1">
            <a:spLocks/>
          </p:cNvSpPr>
          <p:nvPr/>
        </p:nvSpPr>
        <p:spPr>
          <a:xfrm>
            <a:off x="2719519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2065" name="Google Shape;3562;p43">
            <a:extLst>
              <a:ext uri="{FF2B5EF4-FFF2-40B4-BE49-F238E27FC236}">
                <a16:creationId xmlns:a16="http://schemas.microsoft.com/office/drawing/2014/main" id="{4D528B61-2D96-B304-C52E-45BE12F3BEC7}"/>
              </a:ext>
            </a:extLst>
          </p:cNvPr>
          <p:cNvSpPr txBox="1">
            <a:spLocks/>
          </p:cNvSpPr>
          <p:nvPr/>
        </p:nvSpPr>
        <p:spPr>
          <a:xfrm>
            <a:off x="3794867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8" name="Rectangle: Rounded Corners 2067">
            <a:extLst>
              <a:ext uri="{FF2B5EF4-FFF2-40B4-BE49-F238E27FC236}">
                <a16:creationId xmlns:a16="http://schemas.microsoft.com/office/drawing/2014/main" id="{A191F4D3-51C4-8589-81EF-CD7F4289C95D}"/>
              </a:ext>
            </a:extLst>
          </p:cNvPr>
          <p:cNvSpPr/>
          <p:nvPr/>
        </p:nvSpPr>
        <p:spPr>
          <a:xfrm>
            <a:off x="3848040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0" name="Rectangle: Rounded Corners 2069">
            <a:extLst>
              <a:ext uri="{FF2B5EF4-FFF2-40B4-BE49-F238E27FC236}">
                <a16:creationId xmlns:a16="http://schemas.microsoft.com/office/drawing/2014/main" id="{364E009D-EC08-15AA-4EE3-915E95B74989}"/>
              </a:ext>
            </a:extLst>
          </p:cNvPr>
          <p:cNvSpPr/>
          <p:nvPr/>
        </p:nvSpPr>
        <p:spPr>
          <a:xfrm>
            <a:off x="3848039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71" name="Rectangle: Rounded Corners 2070">
            <a:extLst>
              <a:ext uri="{FF2B5EF4-FFF2-40B4-BE49-F238E27FC236}">
                <a16:creationId xmlns:a16="http://schemas.microsoft.com/office/drawing/2014/main" id="{6592763A-D3EB-1B9E-1D09-3F2382A68AD6}"/>
              </a:ext>
            </a:extLst>
          </p:cNvPr>
          <p:cNvSpPr/>
          <p:nvPr/>
        </p:nvSpPr>
        <p:spPr>
          <a:xfrm>
            <a:off x="3848040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72" name="Rectangle: Rounded Corners 2071">
            <a:extLst>
              <a:ext uri="{FF2B5EF4-FFF2-40B4-BE49-F238E27FC236}">
                <a16:creationId xmlns:a16="http://schemas.microsoft.com/office/drawing/2014/main" id="{5EB52501-E46F-D947-868D-84F85CDF41C4}"/>
              </a:ext>
            </a:extLst>
          </p:cNvPr>
          <p:cNvSpPr/>
          <p:nvPr/>
        </p:nvSpPr>
        <p:spPr>
          <a:xfrm>
            <a:off x="3848039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728414C6-9B3B-7901-EB54-59C1795B6C98}"/>
              </a:ext>
            </a:extLst>
          </p:cNvPr>
          <p:cNvSpPr/>
          <p:nvPr/>
        </p:nvSpPr>
        <p:spPr>
          <a:xfrm>
            <a:off x="3848039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BDEAF55D-5722-ACD8-7CA5-C41A6ADE1C9A}"/>
              </a:ext>
            </a:extLst>
          </p:cNvPr>
          <p:cNvSpPr/>
          <p:nvPr/>
        </p:nvSpPr>
        <p:spPr>
          <a:xfrm>
            <a:off x="3848038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5" name="Rectangle: Rounded Corners 2074">
            <a:extLst>
              <a:ext uri="{FF2B5EF4-FFF2-40B4-BE49-F238E27FC236}">
                <a16:creationId xmlns:a16="http://schemas.microsoft.com/office/drawing/2014/main" id="{AEFE2777-E17E-22FE-D338-2AD71DEA4A55}"/>
              </a:ext>
            </a:extLst>
          </p:cNvPr>
          <p:cNvSpPr/>
          <p:nvPr/>
        </p:nvSpPr>
        <p:spPr>
          <a:xfrm>
            <a:off x="3848039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76" name="Rectangle: Rounded Corners 2075">
            <a:extLst>
              <a:ext uri="{FF2B5EF4-FFF2-40B4-BE49-F238E27FC236}">
                <a16:creationId xmlns:a16="http://schemas.microsoft.com/office/drawing/2014/main" id="{2F6777D0-7752-04E7-9691-366C9187F3B6}"/>
              </a:ext>
            </a:extLst>
          </p:cNvPr>
          <p:cNvSpPr/>
          <p:nvPr/>
        </p:nvSpPr>
        <p:spPr>
          <a:xfrm>
            <a:off x="3848038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7" name="Rectangle: Rounded Corners 2076">
            <a:extLst>
              <a:ext uri="{FF2B5EF4-FFF2-40B4-BE49-F238E27FC236}">
                <a16:creationId xmlns:a16="http://schemas.microsoft.com/office/drawing/2014/main" id="{FF53839D-2C0F-B71F-B55D-E1B9B17AFCB2}"/>
              </a:ext>
            </a:extLst>
          </p:cNvPr>
          <p:cNvSpPr/>
          <p:nvPr/>
        </p:nvSpPr>
        <p:spPr>
          <a:xfrm>
            <a:off x="3848037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78" name="Oval 2077">
            <a:extLst>
              <a:ext uri="{FF2B5EF4-FFF2-40B4-BE49-F238E27FC236}">
                <a16:creationId xmlns:a16="http://schemas.microsoft.com/office/drawing/2014/main" id="{5DE982A8-A06F-029F-36B9-15D20A1F5486}"/>
              </a:ext>
            </a:extLst>
          </p:cNvPr>
          <p:cNvSpPr>
            <a:spLocks noChangeAspect="1"/>
          </p:cNvSpPr>
          <p:nvPr/>
        </p:nvSpPr>
        <p:spPr>
          <a:xfrm>
            <a:off x="4198324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79" name="Google Shape;3441;p36">
            <a:extLst>
              <a:ext uri="{FF2B5EF4-FFF2-40B4-BE49-F238E27FC236}">
                <a16:creationId xmlns:a16="http://schemas.microsoft.com/office/drawing/2014/main" id="{DE668B3B-695E-BDB9-83D4-78443AC88F3B}"/>
              </a:ext>
            </a:extLst>
          </p:cNvPr>
          <p:cNvSpPr txBox="1">
            <a:spLocks/>
          </p:cNvSpPr>
          <p:nvPr/>
        </p:nvSpPr>
        <p:spPr>
          <a:xfrm>
            <a:off x="3848036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C5D5AC6D-5317-AFA6-C8DA-E0D1C1355510}"/>
              </a:ext>
            </a:extLst>
          </p:cNvPr>
          <p:cNvCxnSpPr/>
          <p:nvPr/>
        </p:nvCxnSpPr>
        <p:spPr>
          <a:xfrm>
            <a:off x="2719519" y="4541520"/>
            <a:ext cx="22096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2" name="Rectangle: Rounded Corners 2081">
            <a:extLst>
              <a:ext uri="{FF2B5EF4-FFF2-40B4-BE49-F238E27FC236}">
                <a16:creationId xmlns:a16="http://schemas.microsoft.com/office/drawing/2014/main" id="{8467B03E-3F10-7FE3-C664-7371F8B27D18}"/>
              </a:ext>
            </a:extLst>
          </p:cNvPr>
          <p:cNvSpPr/>
          <p:nvPr/>
        </p:nvSpPr>
        <p:spPr>
          <a:xfrm>
            <a:off x="2720130" y="4647139"/>
            <a:ext cx="1081087" cy="2363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Você gerencia</a:t>
            </a:r>
          </a:p>
        </p:txBody>
      </p:sp>
      <p:sp>
        <p:nvSpPr>
          <p:cNvPr id="2083" name="Rectangle: Rounded Corners 2082">
            <a:extLst>
              <a:ext uri="{FF2B5EF4-FFF2-40B4-BE49-F238E27FC236}">
                <a16:creationId xmlns:a16="http://schemas.microsoft.com/office/drawing/2014/main" id="{306E4D42-E18E-1B1B-88CB-60BCC0057126}"/>
              </a:ext>
            </a:extLst>
          </p:cNvPr>
          <p:cNvSpPr/>
          <p:nvPr/>
        </p:nvSpPr>
        <p:spPr>
          <a:xfrm>
            <a:off x="3854384" y="4647139"/>
            <a:ext cx="1081087" cy="236373"/>
          </a:xfrm>
          <a:prstGeom prst="roundRect">
            <a:avLst>
              <a:gd name="adj" fmla="val 50000"/>
            </a:avLst>
          </a:prstGeom>
          <a:solidFill>
            <a:srgbClr val="1BB080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Outros gerenciam</a:t>
            </a:r>
          </a:p>
        </p:txBody>
      </p:sp>
      <p:sp>
        <p:nvSpPr>
          <p:cNvPr id="2085" name="Rectangle: Rounded Corners 2084">
            <a:extLst>
              <a:ext uri="{FF2B5EF4-FFF2-40B4-BE49-F238E27FC236}">
                <a16:creationId xmlns:a16="http://schemas.microsoft.com/office/drawing/2014/main" id="{2F47D05B-9195-DA8F-73D2-57DEAF7331D2}"/>
              </a:ext>
            </a:extLst>
          </p:cNvPr>
          <p:cNvSpPr/>
          <p:nvPr/>
        </p:nvSpPr>
        <p:spPr>
          <a:xfrm>
            <a:off x="451006" y="144402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86" name="Rectangle: Rounded Corners 2085">
            <a:extLst>
              <a:ext uri="{FF2B5EF4-FFF2-40B4-BE49-F238E27FC236}">
                <a16:creationId xmlns:a16="http://schemas.microsoft.com/office/drawing/2014/main" id="{6E2F2344-9530-708B-EBF3-DDF7CC0E1A22}"/>
              </a:ext>
            </a:extLst>
          </p:cNvPr>
          <p:cNvSpPr/>
          <p:nvPr/>
        </p:nvSpPr>
        <p:spPr>
          <a:xfrm>
            <a:off x="451005" y="178134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87" name="Rectangle: Rounded Corners 2086">
            <a:extLst>
              <a:ext uri="{FF2B5EF4-FFF2-40B4-BE49-F238E27FC236}">
                <a16:creationId xmlns:a16="http://schemas.microsoft.com/office/drawing/2014/main" id="{22E667F5-9340-B173-F488-07A0AA2AE752}"/>
              </a:ext>
            </a:extLst>
          </p:cNvPr>
          <p:cNvSpPr/>
          <p:nvPr/>
        </p:nvSpPr>
        <p:spPr>
          <a:xfrm>
            <a:off x="451006" y="2114013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88" name="Rectangle: Rounded Corners 2087">
            <a:extLst>
              <a:ext uri="{FF2B5EF4-FFF2-40B4-BE49-F238E27FC236}">
                <a16:creationId xmlns:a16="http://schemas.microsoft.com/office/drawing/2014/main" id="{3BB1B6FE-1F69-0489-046D-791FB9189CD1}"/>
              </a:ext>
            </a:extLst>
          </p:cNvPr>
          <p:cNvSpPr/>
          <p:nvPr/>
        </p:nvSpPr>
        <p:spPr>
          <a:xfrm>
            <a:off x="451005" y="245134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89" name="Rectangle: Rounded Corners 2088">
            <a:extLst>
              <a:ext uri="{FF2B5EF4-FFF2-40B4-BE49-F238E27FC236}">
                <a16:creationId xmlns:a16="http://schemas.microsoft.com/office/drawing/2014/main" id="{9F2D9A86-06CB-1300-A0B5-B4CADC4DF1F3}"/>
              </a:ext>
            </a:extLst>
          </p:cNvPr>
          <p:cNvSpPr/>
          <p:nvPr/>
        </p:nvSpPr>
        <p:spPr>
          <a:xfrm>
            <a:off x="451005" y="278866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90" name="Rectangle: Rounded Corners 2089">
            <a:extLst>
              <a:ext uri="{FF2B5EF4-FFF2-40B4-BE49-F238E27FC236}">
                <a16:creationId xmlns:a16="http://schemas.microsoft.com/office/drawing/2014/main" id="{353A9237-9172-438A-AD69-8FFF550FED80}"/>
              </a:ext>
            </a:extLst>
          </p:cNvPr>
          <p:cNvSpPr/>
          <p:nvPr/>
        </p:nvSpPr>
        <p:spPr>
          <a:xfrm>
            <a:off x="451004" y="312599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1" name="Rectangle: Rounded Corners 2090">
            <a:extLst>
              <a:ext uri="{FF2B5EF4-FFF2-40B4-BE49-F238E27FC236}">
                <a16:creationId xmlns:a16="http://schemas.microsoft.com/office/drawing/2014/main" id="{87C9E955-F065-7FD1-51D0-19A860132024}"/>
              </a:ext>
            </a:extLst>
          </p:cNvPr>
          <p:cNvSpPr/>
          <p:nvPr/>
        </p:nvSpPr>
        <p:spPr>
          <a:xfrm>
            <a:off x="451005" y="345866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92" name="Rectangle: Rounded Corners 2091">
            <a:extLst>
              <a:ext uri="{FF2B5EF4-FFF2-40B4-BE49-F238E27FC236}">
                <a16:creationId xmlns:a16="http://schemas.microsoft.com/office/drawing/2014/main" id="{90E770D8-207A-3BA7-67B5-56092D981ADC}"/>
              </a:ext>
            </a:extLst>
          </p:cNvPr>
          <p:cNvSpPr/>
          <p:nvPr/>
        </p:nvSpPr>
        <p:spPr>
          <a:xfrm>
            <a:off x="451004" y="379598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3" name="Rectangle: Rounded Corners 2092">
            <a:extLst>
              <a:ext uri="{FF2B5EF4-FFF2-40B4-BE49-F238E27FC236}">
                <a16:creationId xmlns:a16="http://schemas.microsoft.com/office/drawing/2014/main" id="{A7A4FCCA-A1E5-F1D6-1478-803D19D5B83D}"/>
              </a:ext>
            </a:extLst>
          </p:cNvPr>
          <p:cNvSpPr/>
          <p:nvPr/>
        </p:nvSpPr>
        <p:spPr>
          <a:xfrm>
            <a:off x="451003" y="413798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94" name="Rectangle: Rounded Corners 2093">
            <a:extLst>
              <a:ext uri="{FF2B5EF4-FFF2-40B4-BE49-F238E27FC236}">
                <a16:creationId xmlns:a16="http://schemas.microsoft.com/office/drawing/2014/main" id="{692F5C42-09F6-2BEE-1EB6-A935013B2BD3}"/>
              </a:ext>
            </a:extLst>
          </p:cNvPr>
          <p:cNvSpPr/>
          <p:nvPr/>
        </p:nvSpPr>
        <p:spPr>
          <a:xfrm>
            <a:off x="1585244" y="144609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5" name="Rectangle: Rounded Corners 2094">
            <a:extLst>
              <a:ext uri="{FF2B5EF4-FFF2-40B4-BE49-F238E27FC236}">
                <a16:creationId xmlns:a16="http://schemas.microsoft.com/office/drawing/2014/main" id="{5CA85C74-98A5-E32C-29B0-65FCC626A0F4}"/>
              </a:ext>
            </a:extLst>
          </p:cNvPr>
          <p:cNvSpPr/>
          <p:nvPr/>
        </p:nvSpPr>
        <p:spPr>
          <a:xfrm>
            <a:off x="1585243" y="178342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96" name="Rectangle: Rounded Corners 2095">
            <a:extLst>
              <a:ext uri="{FF2B5EF4-FFF2-40B4-BE49-F238E27FC236}">
                <a16:creationId xmlns:a16="http://schemas.microsoft.com/office/drawing/2014/main" id="{ABBA6BE9-AA07-F76C-3A3F-9ED9541D2BD4}"/>
              </a:ext>
            </a:extLst>
          </p:cNvPr>
          <p:cNvSpPr/>
          <p:nvPr/>
        </p:nvSpPr>
        <p:spPr>
          <a:xfrm>
            <a:off x="1585244" y="211608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97" name="Rectangle: Rounded Corners 2096">
            <a:extLst>
              <a:ext uri="{FF2B5EF4-FFF2-40B4-BE49-F238E27FC236}">
                <a16:creationId xmlns:a16="http://schemas.microsoft.com/office/drawing/2014/main" id="{5EDF064A-3311-3858-AD65-012ABD655C78}"/>
              </a:ext>
            </a:extLst>
          </p:cNvPr>
          <p:cNvSpPr/>
          <p:nvPr/>
        </p:nvSpPr>
        <p:spPr>
          <a:xfrm>
            <a:off x="1585243" y="245341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98" name="Rectangle: Rounded Corners 2097">
            <a:extLst>
              <a:ext uri="{FF2B5EF4-FFF2-40B4-BE49-F238E27FC236}">
                <a16:creationId xmlns:a16="http://schemas.microsoft.com/office/drawing/2014/main" id="{3D8DD76A-3791-F745-50F0-8030134A8B32}"/>
              </a:ext>
            </a:extLst>
          </p:cNvPr>
          <p:cNvSpPr/>
          <p:nvPr/>
        </p:nvSpPr>
        <p:spPr>
          <a:xfrm>
            <a:off x="1585243" y="279074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99" name="Rectangle: Rounded Corners 2098">
            <a:extLst>
              <a:ext uri="{FF2B5EF4-FFF2-40B4-BE49-F238E27FC236}">
                <a16:creationId xmlns:a16="http://schemas.microsoft.com/office/drawing/2014/main" id="{4BB1EB67-BE19-AEFF-5770-FD1B83BB1F51}"/>
              </a:ext>
            </a:extLst>
          </p:cNvPr>
          <p:cNvSpPr/>
          <p:nvPr/>
        </p:nvSpPr>
        <p:spPr>
          <a:xfrm>
            <a:off x="1585243" y="3126338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0" name="Rectangle: Rounded Corners 2099">
            <a:extLst>
              <a:ext uri="{FF2B5EF4-FFF2-40B4-BE49-F238E27FC236}">
                <a16:creationId xmlns:a16="http://schemas.microsoft.com/office/drawing/2014/main" id="{23BB86E3-22E9-D3B1-ACDD-CA429FA75E11}"/>
              </a:ext>
            </a:extLst>
          </p:cNvPr>
          <p:cNvSpPr/>
          <p:nvPr/>
        </p:nvSpPr>
        <p:spPr>
          <a:xfrm>
            <a:off x="1585244" y="345900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01" name="Rectangle: Rounded Corners 2100">
            <a:extLst>
              <a:ext uri="{FF2B5EF4-FFF2-40B4-BE49-F238E27FC236}">
                <a16:creationId xmlns:a16="http://schemas.microsoft.com/office/drawing/2014/main" id="{79623DE4-FD4F-316C-D990-1EE93CECF717}"/>
              </a:ext>
            </a:extLst>
          </p:cNvPr>
          <p:cNvSpPr/>
          <p:nvPr/>
        </p:nvSpPr>
        <p:spPr>
          <a:xfrm>
            <a:off x="1585243" y="3796330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2" name="Rectangle: Rounded Corners 2101">
            <a:extLst>
              <a:ext uri="{FF2B5EF4-FFF2-40B4-BE49-F238E27FC236}">
                <a16:creationId xmlns:a16="http://schemas.microsoft.com/office/drawing/2014/main" id="{76D01EA9-9FB3-6914-16DB-B1F7465D5470}"/>
              </a:ext>
            </a:extLst>
          </p:cNvPr>
          <p:cNvSpPr/>
          <p:nvPr/>
        </p:nvSpPr>
        <p:spPr>
          <a:xfrm>
            <a:off x="1585242" y="413832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103" name="Rectangle: Rounded Corners 2102">
            <a:extLst>
              <a:ext uri="{FF2B5EF4-FFF2-40B4-BE49-F238E27FC236}">
                <a16:creationId xmlns:a16="http://schemas.microsoft.com/office/drawing/2014/main" id="{0CDB52F3-1684-C70D-AC4A-CDBE0F66E5DD}"/>
              </a:ext>
            </a:extLst>
          </p:cNvPr>
          <p:cNvSpPr/>
          <p:nvPr/>
        </p:nvSpPr>
        <p:spPr>
          <a:xfrm>
            <a:off x="2720131" y="144500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4" name="Rectangle: Rounded Corners 2103">
            <a:extLst>
              <a:ext uri="{FF2B5EF4-FFF2-40B4-BE49-F238E27FC236}">
                <a16:creationId xmlns:a16="http://schemas.microsoft.com/office/drawing/2014/main" id="{C613996A-7D7C-ED6F-B2B3-5016B8831F9D}"/>
              </a:ext>
            </a:extLst>
          </p:cNvPr>
          <p:cNvSpPr/>
          <p:nvPr/>
        </p:nvSpPr>
        <p:spPr>
          <a:xfrm>
            <a:off x="2720130" y="178233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105" name="Rectangle: Rounded Corners 2104">
            <a:extLst>
              <a:ext uri="{FF2B5EF4-FFF2-40B4-BE49-F238E27FC236}">
                <a16:creationId xmlns:a16="http://schemas.microsoft.com/office/drawing/2014/main" id="{02BEBA41-61C2-D472-CD2B-BBB664655B95}"/>
              </a:ext>
            </a:extLst>
          </p:cNvPr>
          <p:cNvSpPr/>
          <p:nvPr/>
        </p:nvSpPr>
        <p:spPr>
          <a:xfrm>
            <a:off x="2718278" y="2114013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106" name="Rectangle: Rounded Corners 2105">
            <a:extLst>
              <a:ext uri="{FF2B5EF4-FFF2-40B4-BE49-F238E27FC236}">
                <a16:creationId xmlns:a16="http://schemas.microsoft.com/office/drawing/2014/main" id="{8EB79007-8376-E1A8-51F1-08B8F9B81452}"/>
              </a:ext>
            </a:extLst>
          </p:cNvPr>
          <p:cNvSpPr/>
          <p:nvPr/>
        </p:nvSpPr>
        <p:spPr>
          <a:xfrm>
            <a:off x="2718277" y="245134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107" name="Rectangle: Rounded Corners 2106">
            <a:extLst>
              <a:ext uri="{FF2B5EF4-FFF2-40B4-BE49-F238E27FC236}">
                <a16:creationId xmlns:a16="http://schemas.microsoft.com/office/drawing/2014/main" id="{64DEC6E4-287A-5628-3D39-1CA2D7ADA5AC}"/>
              </a:ext>
            </a:extLst>
          </p:cNvPr>
          <p:cNvSpPr/>
          <p:nvPr/>
        </p:nvSpPr>
        <p:spPr>
          <a:xfrm>
            <a:off x="2718277" y="2788669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108" name="Rectangle: Rounded Corners 2107">
            <a:extLst>
              <a:ext uri="{FF2B5EF4-FFF2-40B4-BE49-F238E27FC236}">
                <a16:creationId xmlns:a16="http://schemas.microsoft.com/office/drawing/2014/main" id="{2AC0826D-08BE-E6A6-F0C7-65A22078CCCF}"/>
              </a:ext>
            </a:extLst>
          </p:cNvPr>
          <p:cNvSpPr/>
          <p:nvPr/>
        </p:nvSpPr>
        <p:spPr>
          <a:xfrm>
            <a:off x="2717309" y="3122167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9" name="Rectangle: Rounded Corners 2108">
            <a:extLst>
              <a:ext uri="{FF2B5EF4-FFF2-40B4-BE49-F238E27FC236}">
                <a16:creationId xmlns:a16="http://schemas.microsoft.com/office/drawing/2014/main" id="{B6173A8E-9DDD-FC7D-B649-11EB6A5F97C2}"/>
              </a:ext>
            </a:extLst>
          </p:cNvPr>
          <p:cNvSpPr/>
          <p:nvPr/>
        </p:nvSpPr>
        <p:spPr>
          <a:xfrm>
            <a:off x="2718277" y="345866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10" name="Rectangle: Rounded Corners 2109">
            <a:extLst>
              <a:ext uri="{FF2B5EF4-FFF2-40B4-BE49-F238E27FC236}">
                <a16:creationId xmlns:a16="http://schemas.microsoft.com/office/drawing/2014/main" id="{C0A80FF5-9ECB-A468-1F22-2F51371E6C6C}"/>
              </a:ext>
            </a:extLst>
          </p:cNvPr>
          <p:cNvSpPr/>
          <p:nvPr/>
        </p:nvSpPr>
        <p:spPr>
          <a:xfrm>
            <a:off x="2718276" y="3795989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1" name="Rectangle: Rounded Corners 2110">
            <a:extLst>
              <a:ext uri="{FF2B5EF4-FFF2-40B4-BE49-F238E27FC236}">
                <a16:creationId xmlns:a16="http://schemas.microsoft.com/office/drawing/2014/main" id="{5C082AC1-2687-C4C6-BE00-FCA7BDBF843B}"/>
              </a:ext>
            </a:extLst>
          </p:cNvPr>
          <p:cNvSpPr/>
          <p:nvPr/>
        </p:nvSpPr>
        <p:spPr>
          <a:xfrm>
            <a:off x="2718275" y="413798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112" name="Rectangle: Rounded Corners 2111">
            <a:extLst>
              <a:ext uri="{FF2B5EF4-FFF2-40B4-BE49-F238E27FC236}">
                <a16:creationId xmlns:a16="http://schemas.microsoft.com/office/drawing/2014/main" id="{D39B1E0E-4FA6-EBD4-A3DB-82C5BE8E75F8}"/>
              </a:ext>
            </a:extLst>
          </p:cNvPr>
          <p:cNvSpPr/>
          <p:nvPr/>
        </p:nvSpPr>
        <p:spPr>
          <a:xfrm>
            <a:off x="3843551" y="144486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3" name="Rectangle: Rounded Corners 2112">
            <a:extLst>
              <a:ext uri="{FF2B5EF4-FFF2-40B4-BE49-F238E27FC236}">
                <a16:creationId xmlns:a16="http://schemas.microsoft.com/office/drawing/2014/main" id="{43247386-6B40-84F3-9DEB-94A85397FE6E}"/>
              </a:ext>
            </a:extLst>
          </p:cNvPr>
          <p:cNvSpPr/>
          <p:nvPr/>
        </p:nvSpPr>
        <p:spPr>
          <a:xfrm>
            <a:off x="3843550" y="178219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114" name="Rectangle: Rounded Corners 2113">
            <a:extLst>
              <a:ext uri="{FF2B5EF4-FFF2-40B4-BE49-F238E27FC236}">
                <a16:creationId xmlns:a16="http://schemas.microsoft.com/office/drawing/2014/main" id="{DAB32C6C-5640-3C22-617E-2F89EC19A39C}"/>
              </a:ext>
            </a:extLst>
          </p:cNvPr>
          <p:cNvSpPr/>
          <p:nvPr/>
        </p:nvSpPr>
        <p:spPr>
          <a:xfrm>
            <a:off x="3843551" y="2114858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115" name="Rectangle: Rounded Corners 2114">
            <a:extLst>
              <a:ext uri="{FF2B5EF4-FFF2-40B4-BE49-F238E27FC236}">
                <a16:creationId xmlns:a16="http://schemas.microsoft.com/office/drawing/2014/main" id="{F58C57E5-42EA-C2FF-7CF4-68E17B8EFF83}"/>
              </a:ext>
            </a:extLst>
          </p:cNvPr>
          <p:cNvSpPr/>
          <p:nvPr/>
        </p:nvSpPr>
        <p:spPr>
          <a:xfrm>
            <a:off x="3843550" y="245218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116" name="Rectangle: Rounded Corners 2115">
            <a:extLst>
              <a:ext uri="{FF2B5EF4-FFF2-40B4-BE49-F238E27FC236}">
                <a16:creationId xmlns:a16="http://schemas.microsoft.com/office/drawing/2014/main" id="{D863CD5B-8211-7EB5-E665-68785DAB815F}"/>
              </a:ext>
            </a:extLst>
          </p:cNvPr>
          <p:cNvSpPr/>
          <p:nvPr/>
        </p:nvSpPr>
        <p:spPr>
          <a:xfrm>
            <a:off x="3843550" y="278951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117" name="Rectangle: Rounded Corners 2116">
            <a:extLst>
              <a:ext uri="{FF2B5EF4-FFF2-40B4-BE49-F238E27FC236}">
                <a16:creationId xmlns:a16="http://schemas.microsoft.com/office/drawing/2014/main" id="{76EB9516-B357-F656-6741-9D70C55727B1}"/>
              </a:ext>
            </a:extLst>
          </p:cNvPr>
          <p:cNvSpPr/>
          <p:nvPr/>
        </p:nvSpPr>
        <p:spPr>
          <a:xfrm>
            <a:off x="3843549" y="312684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8" name="Rectangle: Rounded Corners 2117">
            <a:extLst>
              <a:ext uri="{FF2B5EF4-FFF2-40B4-BE49-F238E27FC236}">
                <a16:creationId xmlns:a16="http://schemas.microsoft.com/office/drawing/2014/main" id="{CFE53841-9FBC-91E3-48E7-F96F2F3A5130}"/>
              </a:ext>
            </a:extLst>
          </p:cNvPr>
          <p:cNvSpPr/>
          <p:nvPr/>
        </p:nvSpPr>
        <p:spPr>
          <a:xfrm>
            <a:off x="3843550" y="345950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19" name="Rectangle: Rounded Corners 2118">
            <a:extLst>
              <a:ext uri="{FF2B5EF4-FFF2-40B4-BE49-F238E27FC236}">
                <a16:creationId xmlns:a16="http://schemas.microsoft.com/office/drawing/2014/main" id="{B0919911-646D-7781-EDCC-1BF579599936}"/>
              </a:ext>
            </a:extLst>
          </p:cNvPr>
          <p:cNvSpPr/>
          <p:nvPr/>
        </p:nvSpPr>
        <p:spPr>
          <a:xfrm>
            <a:off x="3843549" y="379683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20" name="Rectangle: Rounded Corners 2119">
            <a:extLst>
              <a:ext uri="{FF2B5EF4-FFF2-40B4-BE49-F238E27FC236}">
                <a16:creationId xmlns:a16="http://schemas.microsoft.com/office/drawing/2014/main" id="{D7C5E2CE-6279-E4C6-DB81-8A24EA8FA99C}"/>
              </a:ext>
            </a:extLst>
          </p:cNvPr>
          <p:cNvSpPr/>
          <p:nvPr/>
        </p:nvSpPr>
        <p:spPr>
          <a:xfrm>
            <a:off x="3843548" y="413882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pic>
        <p:nvPicPr>
          <p:cNvPr id="2125" name="Picture 2124" descr="A stack of squares with a black background&#10;&#10;Description automatically generated">
            <a:extLst>
              <a:ext uri="{FF2B5EF4-FFF2-40B4-BE49-F238E27FC236}">
                <a16:creationId xmlns:a16="http://schemas.microsoft.com/office/drawing/2014/main" id="{92DF99A5-762E-0F3D-DCD8-974D08A9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160" y="750449"/>
            <a:ext cx="235768" cy="235768"/>
          </a:xfrm>
          <a:prstGeom prst="rect">
            <a:avLst/>
          </a:prstGeom>
        </p:spPr>
      </p:pic>
      <p:pic>
        <p:nvPicPr>
          <p:cNvPr id="2126" name="Picture 2125" descr="A logo of a city&#10;&#10;Description automatically generated">
            <a:extLst>
              <a:ext uri="{FF2B5EF4-FFF2-40B4-BE49-F238E27FC236}">
                <a16:creationId xmlns:a16="http://schemas.microsoft.com/office/drawing/2014/main" id="{AEE424F2-BE2F-4583-3CE7-CA0772140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787" y="756523"/>
            <a:ext cx="242036" cy="242036"/>
          </a:xfrm>
          <a:prstGeom prst="rect">
            <a:avLst/>
          </a:prstGeom>
        </p:spPr>
      </p:pic>
      <p:pic>
        <p:nvPicPr>
          <p:cNvPr id="2127" name="Picture 2126" descr="A black and white logo&#10;&#10;Description automatically generated">
            <a:extLst>
              <a:ext uri="{FF2B5EF4-FFF2-40B4-BE49-F238E27FC236}">
                <a16:creationId xmlns:a16="http://schemas.microsoft.com/office/drawing/2014/main" id="{8030FDD9-A368-7162-0073-D159BBA59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447" y="769772"/>
            <a:ext cx="192203" cy="192203"/>
          </a:xfrm>
          <a:prstGeom prst="rect">
            <a:avLst/>
          </a:prstGeom>
        </p:spPr>
      </p:pic>
      <p:pic>
        <p:nvPicPr>
          <p:cNvPr id="2128" name="Picture 2127" descr="A white cloud with connected lines&#10;&#10;Description automatically generated">
            <a:extLst>
              <a:ext uri="{FF2B5EF4-FFF2-40B4-BE49-F238E27FC236}">
                <a16:creationId xmlns:a16="http://schemas.microsoft.com/office/drawing/2014/main" id="{AF2B37CE-FD1B-435E-B9FB-C241A33DA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8675" y="763200"/>
            <a:ext cx="234795" cy="234795"/>
          </a:xfrm>
          <a:prstGeom prst="rect">
            <a:avLst/>
          </a:prstGeom>
        </p:spPr>
      </p:pic>
      <p:pic>
        <p:nvPicPr>
          <p:cNvPr id="5122" name="Picture 2" descr="Competências AWS - Triple S">
            <a:extLst>
              <a:ext uri="{FF2B5EF4-FFF2-40B4-BE49-F238E27FC236}">
                <a16:creationId xmlns:a16="http://schemas.microsoft.com/office/drawing/2014/main" id="{1E010AE4-9072-4AC0-5507-E681C1E7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88" y="1475868"/>
            <a:ext cx="642680" cy="3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0" name="Group 2149">
            <a:extLst>
              <a:ext uri="{FF2B5EF4-FFF2-40B4-BE49-F238E27FC236}">
                <a16:creationId xmlns:a16="http://schemas.microsoft.com/office/drawing/2014/main" id="{4916C6A5-A160-EC48-6C73-D3248204B05E}"/>
              </a:ext>
            </a:extLst>
          </p:cNvPr>
          <p:cNvGrpSpPr/>
          <p:nvPr/>
        </p:nvGrpSpPr>
        <p:grpSpPr>
          <a:xfrm>
            <a:off x="5621312" y="2015680"/>
            <a:ext cx="3842728" cy="619031"/>
            <a:chOff x="5621312" y="2015680"/>
            <a:chExt cx="3842728" cy="619031"/>
          </a:xfrm>
        </p:grpSpPr>
        <p:sp>
          <p:nvSpPr>
            <p:cNvPr id="2129" name="Rectangle: Rounded Corners 2128">
              <a:extLst>
                <a:ext uri="{FF2B5EF4-FFF2-40B4-BE49-F238E27FC236}">
                  <a16:creationId xmlns:a16="http://schemas.microsoft.com/office/drawing/2014/main" id="{D325FBD3-A64C-91B3-DF78-5DEFBD0F2CC2}"/>
                </a:ext>
              </a:extLst>
            </p:cNvPr>
            <p:cNvSpPr/>
            <p:nvPr/>
          </p:nvSpPr>
          <p:spPr>
            <a:xfrm>
              <a:off x="5621312" y="2015680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130" name="Picture 2129" descr="A logo of a city&#10;&#10;Description automatically generated">
              <a:extLst>
                <a:ext uri="{FF2B5EF4-FFF2-40B4-BE49-F238E27FC236}">
                  <a16:creationId xmlns:a16="http://schemas.microsoft.com/office/drawing/2014/main" id="{A8B4AF73-18A2-2DFF-B6C1-7457338D8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9963126">
              <a:off x="5774622" y="2124951"/>
              <a:ext cx="359764" cy="359764"/>
            </a:xfrm>
            <a:prstGeom prst="rect">
              <a:avLst/>
            </a:prstGeom>
          </p:spPr>
        </p:pic>
        <p:sp>
          <p:nvSpPr>
            <p:cNvPr id="2131" name="Google Shape;3441;p36">
              <a:extLst>
                <a:ext uri="{FF2B5EF4-FFF2-40B4-BE49-F238E27FC236}">
                  <a16:creationId xmlns:a16="http://schemas.microsoft.com/office/drawing/2014/main" id="{D4ED0878-4DF6-82A9-A42D-AA9892F4D141}"/>
                </a:ext>
              </a:extLst>
            </p:cNvPr>
            <p:cNvSpPr txBox="1">
              <a:spLocks/>
            </p:cNvSpPr>
            <p:nvPr/>
          </p:nvSpPr>
          <p:spPr>
            <a:xfrm>
              <a:off x="5873813" y="2140709"/>
              <a:ext cx="1081087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IaaS</a:t>
              </a:r>
            </a:p>
          </p:txBody>
        </p:sp>
        <p:sp>
          <p:nvSpPr>
            <p:cNvPr id="2132" name="Google Shape;3562;p43">
              <a:extLst>
                <a:ext uri="{FF2B5EF4-FFF2-40B4-BE49-F238E27FC236}">
                  <a16:creationId xmlns:a16="http://schemas.microsoft.com/office/drawing/2014/main" id="{A5CCEEC3-9C9A-1D5D-43F1-9CE47FDE2453}"/>
                </a:ext>
              </a:extLst>
            </p:cNvPr>
            <p:cNvSpPr txBox="1">
              <a:spLocks/>
            </p:cNvSpPr>
            <p:nvPr/>
          </p:nvSpPr>
          <p:spPr>
            <a:xfrm>
              <a:off x="6093017" y="2272207"/>
              <a:ext cx="1157641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Infra as a service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2151" name="Group 2150">
            <a:extLst>
              <a:ext uri="{FF2B5EF4-FFF2-40B4-BE49-F238E27FC236}">
                <a16:creationId xmlns:a16="http://schemas.microsoft.com/office/drawing/2014/main" id="{7E0540A7-EB8A-CF99-B878-4813548BF9BC}"/>
              </a:ext>
            </a:extLst>
          </p:cNvPr>
          <p:cNvGrpSpPr/>
          <p:nvPr/>
        </p:nvGrpSpPr>
        <p:grpSpPr>
          <a:xfrm>
            <a:off x="5621312" y="2701532"/>
            <a:ext cx="3842728" cy="619031"/>
            <a:chOff x="5621312" y="2701532"/>
            <a:chExt cx="3842728" cy="619031"/>
          </a:xfrm>
        </p:grpSpPr>
        <p:sp>
          <p:nvSpPr>
            <p:cNvPr id="2133" name="Rectangle: Rounded Corners 2132">
              <a:extLst>
                <a:ext uri="{FF2B5EF4-FFF2-40B4-BE49-F238E27FC236}">
                  <a16:creationId xmlns:a16="http://schemas.microsoft.com/office/drawing/2014/main" id="{EA63FED2-B90E-DE8A-447C-E06BFB51EFDA}"/>
                </a:ext>
              </a:extLst>
            </p:cNvPr>
            <p:cNvSpPr/>
            <p:nvPr/>
          </p:nvSpPr>
          <p:spPr>
            <a:xfrm>
              <a:off x="5621312" y="2701532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136" name="Google Shape;3562;p43">
              <a:extLst>
                <a:ext uri="{FF2B5EF4-FFF2-40B4-BE49-F238E27FC236}">
                  <a16:creationId xmlns:a16="http://schemas.microsoft.com/office/drawing/2014/main" id="{D3E7C262-FC9D-C139-4211-DF86DC16CCA0}"/>
                </a:ext>
              </a:extLst>
            </p:cNvPr>
            <p:cNvSpPr txBox="1">
              <a:spLocks/>
            </p:cNvSpPr>
            <p:nvPr/>
          </p:nvSpPr>
          <p:spPr>
            <a:xfrm>
              <a:off x="6093017" y="2958059"/>
              <a:ext cx="1157641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Platform as a service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141" name="Picture 2140" descr="A stack of squares with a black background&#10;&#10;Description automatically generated">
              <a:extLst>
                <a:ext uri="{FF2B5EF4-FFF2-40B4-BE49-F238E27FC236}">
                  <a16:creationId xmlns:a16="http://schemas.microsoft.com/office/drawing/2014/main" id="{F53DF57C-BC36-6672-4E1D-36E4BB28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9980057">
              <a:off x="5788756" y="2817302"/>
              <a:ext cx="334009" cy="334009"/>
            </a:xfrm>
            <a:prstGeom prst="rect">
              <a:avLst/>
            </a:prstGeom>
          </p:spPr>
        </p:pic>
        <p:sp>
          <p:nvSpPr>
            <p:cNvPr id="2142" name="Google Shape;3441;p36">
              <a:extLst>
                <a:ext uri="{FF2B5EF4-FFF2-40B4-BE49-F238E27FC236}">
                  <a16:creationId xmlns:a16="http://schemas.microsoft.com/office/drawing/2014/main" id="{FDC0D59C-C2BC-BDA9-FEC7-A11384E19D95}"/>
                </a:ext>
              </a:extLst>
            </p:cNvPr>
            <p:cNvSpPr txBox="1">
              <a:spLocks/>
            </p:cNvSpPr>
            <p:nvPr/>
          </p:nvSpPr>
          <p:spPr>
            <a:xfrm>
              <a:off x="5873813" y="2826561"/>
              <a:ext cx="1081087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PaaS</a:t>
              </a:r>
            </a:p>
          </p:txBody>
        </p:sp>
      </p:grpSp>
      <p:grpSp>
        <p:nvGrpSpPr>
          <p:cNvPr id="2153" name="Group 2152">
            <a:extLst>
              <a:ext uri="{FF2B5EF4-FFF2-40B4-BE49-F238E27FC236}">
                <a16:creationId xmlns:a16="http://schemas.microsoft.com/office/drawing/2014/main" id="{1D22F5B8-7008-55DC-BB32-2BE5106BB121}"/>
              </a:ext>
            </a:extLst>
          </p:cNvPr>
          <p:cNvGrpSpPr/>
          <p:nvPr/>
        </p:nvGrpSpPr>
        <p:grpSpPr>
          <a:xfrm>
            <a:off x="5621312" y="3387384"/>
            <a:ext cx="3842728" cy="619031"/>
            <a:chOff x="5621312" y="3387384"/>
            <a:chExt cx="3842728" cy="619031"/>
          </a:xfrm>
        </p:grpSpPr>
        <p:sp>
          <p:nvSpPr>
            <p:cNvPr id="2137" name="Rectangle: Rounded Corners 2136">
              <a:extLst>
                <a:ext uri="{FF2B5EF4-FFF2-40B4-BE49-F238E27FC236}">
                  <a16:creationId xmlns:a16="http://schemas.microsoft.com/office/drawing/2014/main" id="{54D2C669-D8CB-1B09-6A4C-652E85473AC5}"/>
                </a:ext>
              </a:extLst>
            </p:cNvPr>
            <p:cNvSpPr/>
            <p:nvPr/>
          </p:nvSpPr>
          <p:spPr>
            <a:xfrm>
              <a:off x="5621312" y="3387384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grpSp>
          <p:nvGrpSpPr>
            <p:cNvPr id="2152" name="Group 2151">
              <a:extLst>
                <a:ext uri="{FF2B5EF4-FFF2-40B4-BE49-F238E27FC236}">
                  <a16:creationId xmlns:a16="http://schemas.microsoft.com/office/drawing/2014/main" id="{31BF503C-C7D0-6D45-DE58-59FBD75E777A}"/>
                </a:ext>
              </a:extLst>
            </p:cNvPr>
            <p:cNvGrpSpPr/>
            <p:nvPr/>
          </p:nvGrpSpPr>
          <p:grpSpPr>
            <a:xfrm>
              <a:off x="5768829" y="3508756"/>
              <a:ext cx="1481829" cy="497659"/>
              <a:chOff x="5768829" y="3508756"/>
              <a:chExt cx="1481829" cy="497659"/>
            </a:xfrm>
          </p:grpSpPr>
          <p:sp>
            <p:nvSpPr>
              <p:cNvPr id="2140" name="Google Shape;3562;p43">
                <a:extLst>
                  <a:ext uri="{FF2B5EF4-FFF2-40B4-BE49-F238E27FC236}">
                    <a16:creationId xmlns:a16="http://schemas.microsoft.com/office/drawing/2014/main" id="{60095DD0-B454-7606-D3B0-E3DC92ED4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3017" y="3643911"/>
                <a:ext cx="1157641" cy="362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Roboto Light" panose="02000000000000000000" pitchFamily="2" charset="0"/>
                    <a:ea typeface="Dosis"/>
                    <a:cs typeface="Dosis"/>
                    <a:sym typeface="Dosi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9pPr>
              </a:lstStyle>
              <a:p>
                <a:pPr marL="0" indent="0" algn="l">
                  <a:buSzPct val="100000"/>
                </a:pPr>
                <a:r>
                  <a:rPr lang="en" sz="800" i="1" dirty="0">
                    <a:solidFill>
                      <a:schemeClr val="bg1">
                        <a:lumMod val="60000"/>
                        <a:lumOff val="40000"/>
                      </a:schemeClr>
                    </a:solidFill>
                    <a:ea typeface="Roboto Light" panose="02000000000000000000" pitchFamily="2" charset="0"/>
                    <a:cs typeface="Roboto Light" panose="02000000000000000000" pitchFamily="2" charset="0"/>
                  </a:rPr>
                  <a:t>Software as a service</a:t>
                </a:r>
              </a:p>
              <a:p>
                <a:pPr marL="171450" indent="-171450" algn="l">
                  <a:buSzPct val="100000"/>
                  <a:buFont typeface="Arial" panose="020B0604020202020204" pitchFamily="34" charset="0"/>
                  <a:buChar char="•"/>
                </a:pPr>
                <a:endPara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  <p:pic>
            <p:nvPicPr>
              <p:cNvPr id="2143" name="Picture 2142" descr="A white cloud with connected lines&#10;&#10;Description automatically generated">
                <a:extLst>
                  <a:ext uri="{FF2B5EF4-FFF2-40B4-BE49-F238E27FC236}">
                    <a16:creationId xmlns:a16="http://schemas.microsoft.com/office/drawing/2014/main" id="{5BE1E0E7-66F4-5130-2084-AE8C4C6B2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0000"/>
              </a:blip>
              <a:stretch>
                <a:fillRect/>
              </a:stretch>
            </p:blipFill>
            <p:spPr>
              <a:xfrm rot="20155826">
                <a:off x="5768829" y="3508756"/>
                <a:ext cx="353359" cy="353359"/>
              </a:xfrm>
              <a:prstGeom prst="rect">
                <a:avLst/>
              </a:prstGeom>
            </p:spPr>
          </p:pic>
          <p:sp>
            <p:nvSpPr>
              <p:cNvPr id="2144" name="Google Shape;3441;p36">
                <a:extLst>
                  <a:ext uri="{FF2B5EF4-FFF2-40B4-BE49-F238E27FC236}">
                    <a16:creationId xmlns:a16="http://schemas.microsoft.com/office/drawing/2014/main" id="{685FF685-BDEF-E8EA-2E7D-3C1E567970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3813" y="3512413"/>
                <a:ext cx="1081087" cy="260349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400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SaaS</a:t>
                </a:r>
              </a:p>
            </p:txBody>
          </p:sp>
        </p:grp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BCDCD13B-D063-3822-7862-DE88904A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65" y="2049450"/>
            <a:ext cx="514962" cy="51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C5F5924-371A-6E2B-7029-7B2AF665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23" y="2049612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34832F7-BA55-8782-6E45-1CDC859D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75" y="2051856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461F4B38-3FC8-CF9B-C09D-E59D1AE9C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227" y="2738386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5" name="Google Shape;3562;p43">
            <a:extLst>
              <a:ext uri="{FF2B5EF4-FFF2-40B4-BE49-F238E27FC236}">
                <a16:creationId xmlns:a16="http://schemas.microsoft.com/office/drawing/2014/main" id="{E4CFC27E-1928-267F-EAF7-856DE9B8C582}"/>
              </a:ext>
            </a:extLst>
          </p:cNvPr>
          <p:cNvSpPr txBox="1">
            <a:spLocks/>
          </p:cNvSpPr>
          <p:nvPr/>
        </p:nvSpPr>
        <p:spPr>
          <a:xfrm>
            <a:off x="7701274" y="2699985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9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Elastic Beanstalk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9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6" name="Google Shape;3562;p43">
            <a:extLst>
              <a:ext uri="{FF2B5EF4-FFF2-40B4-BE49-F238E27FC236}">
                <a16:creationId xmlns:a16="http://schemas.microsoft.com/office/drawing/2014/main" id="{014A4847-0F0B-E5E1-2277-6CB3561099DD}"/>
              </a:ext>
            </a:extLst>
          </p:cNvPr>
          <p:cNvSpPr txBox="1">
            <a:spLocks/>
          </p:cNvSpPr>
          <p:nvPr/>
        </p:nvSpPr>
        <p:spPr>
          <a:xfrm>
            <a:off x="7695228" y="2861037"/>
            <a:ext cx="1686566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Utilizado para implantar e dimensionar aplicações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800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9648C7A5-34D4-9839-964D-B079617A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76" y="3412691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7" name="Google Shape;3562;p43">
            <a:extLst>
              <a:ext uri="{FF2B5EF4-FFF2-40B4-BE49-F238E27FC236}">
                <a16:creationId xmlns:a16="http://schemas.microsoft.com/office/drawing/2014/main" id="{8A2EC8B9-3332-260E-A387-1C819EF794DE}"/>
              </a:ext>
            </a:extLst>
          </p:cNvPr>
          <p:cNvSpPr txBox="1">
            <a:spLocks/>
          </p:cNvSpPr>
          <p:nvPr/>
        </p:nvSpPr>
        <p:spPr>
          <a:xfrm>
            <a:off x="7733940" y="3371175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9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Amazon QuickSight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9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8" name="Google Shape;3562;p43">
            <a:extLst>
              <a:ext uri="{FF2B5EF4-FFF2-40B4-BE49-F238E27FC236}">
                <a16:creationId xmlns:a16="http://schemas.microsoft.com/office/drawing/2014/main" id="{691F7BC6-2C16-76FB-407F-C14F79888E04}"/>
              </a:ext>
            </a:extLst>
          </p:cNvPr>
          <p:cNvSpPr txBox="1">
            <a:spLocks/>
          </p:cNvSpPr>
          <p:nvPr/>
        </p:nvSpPr>
        <p:spPr>
          <a:xfrm>
            <a:off x="7727894" y="3532227"/>
            <a:ext cx="1686566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Ferramenta de BI para criar</a:t>
            </a:r>
          </a:p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dashboards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800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9" name="Google Shape;3562;p43">
            <a:extLst>
              <a:ext uri="{FF2B5EF4-FFF2-40B4-BE49-F238E27FC236}">
                <a16:creationId xmlns:a16="http://schemas.microsoft.com/office/drawing/2014/main" id="{E6B4F240-E5D0-9FF2-3EDF-3F7AA295A8BC}"/>
              </a:ext>
            </a:extLst>
          </p:cNvPr>
          <p:cNvSpPr txBox="1">
            <a:spLocks/>
          </p:cNvSpPr>
          <p:nvPr/>
        </p:nvSpPr>
        <p:spPr>
          <a:xfrm>
            <a:off x="6570253" y="1374177"/>
            <a:ext cx="2321328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2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Quais exemplos de serviços a AWS possui para cada modelo?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" name="Picture 1" descr="A grey arrow in a square&#10;&#10;Description automatically generated">
            <a:extLst>
              <a:ext uri="{FF2B5EF4-FFF2-40B4-BE49-F238E27FC236}">
                <a16:creationId xmlns:a16="http://schemas.microsoft.com/office/drawing/2014/main" id="{5EF90A58-01C0-A191-D036-F9B5BF5114FA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35000"/>
          </a:blip>
          <a:stretch>
            <a:fillRect/>
          </a:stretch>
        </p:blipFill>
        <p:spPr>
          <a:xfrm>
            <a:off x="5771677" y="4660768"/>
            <a:ext cx="118994" cy="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2" grpId="0" animBg="1"/>
      <p:bldP spid="2083" grpId="0" animBg="1"/>
      <p:bldP spid="2085" grpId="0" animBg="1"/>
      <p:bldP spid="2086" grpId="0" animBg="1"/>
      <p:bldP spid="2087" grpId="0" animBg="1"/>
      <p:bldP spid="2088" grpId="0" animBg="1"/>
      <p:bldP spid="2089" grpId="0" animBg="1"/>
      <p:bldP spid="2090" grpId="0" animBg="1"/>
      <p:bldP spid="2091" grpId="0" animBg="1"/>
      <p:bldP spid="2092" grpId="0" animBg="1"/>
      <p:bldP spid="2093" grpId="0" animBg="1"/>
      <p:bldP spid="2094" grpId="0" animBg="1"/>
      <p:bldP spid="2095" grpId="0" animBg="1"/>
      <p:bldP spid="2096" grpId="0" animBg="1"/>
      <p:bldP spid="2097" grpId="0" animBg="1"/>
      <p:bldP spid="2098" grpId="0" animBg="1"/>
      <p:bldP spid="2099" grpId="0" animBg="1"/>
      <p:bldP spid="2100" grpId="0" animBg="1"/>
      <p:bldP spid="2101" grpId="0" animBg="1"/>
      <p:bldP spid="2102" grpId="0" animBg="1"/>
      <p:bldP spid="2103" grpId="0" animBg="1"/>
      <p:bldP spid="2104" grpId="0" animBg="1"/>
      <p:bldP spid="2105" grpId="0" animBg="1"/>
      <p:bldP spid="2106" grpId="0" animBg="1"/>
      <p:bldP spid="2107" grpId="0" animBg="1"/>
      <p:bldP spid="2108" grpId="0" animBg="1"/>
      <p:bldP spid="2109" grpId="0" animBg="1"/>
      <p:bldP spid="2110" grpId="0" animBg="1"/>
      <p:bldP spid="2111" grpId="0" animBg="1"/>
      <p:bldP spid="2112" grpId="0" animBg="1"/>
      <p:bldP spid="2113" grpId="0" animBg="1"/>
      <p:bldP spid="2114" grpId="0" animBg="1"/>
      <p:bldP spid="2115" grpId="0" animBg="1"/>
      <p:bldP spid="2116" grpId="0" animBg="1"/>
      <p:bldP spid="2117" grpId="0" animBg="1"/>
      <p:bldP spid="2118" grpId="0" animBg="1"/>
      <p:bldP spid="2119" grpId="0" animBg="1"/>
      <p:bldP spid="2120" grpId="0" animBg="1"/>
      <p:bldP spid="2145" grpId="0"/>
      <p:bldP spid="2146" grpId="0"/>
      <p:bldP spid="2147" grpId="0"/>
      <p:bldP spid="2148" grpId="0"/>
      <p:bldP spid="21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905C28-2312-AD60-0182-22C48927475B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Modelos “As a Service”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DF707-226C-D749-C126-99B8B29039A0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as diferentes formas de entregar serviços e aplicações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AAF07A-F6EB-91DE-FE0E-20FCD3C5CE0B}"/>
              </a:ext>
            </a:extLst>
          </p:cNvPr>
          <p:cNvSpPr txBox="1"/>
          <p:nvPr/>
        </p:nvSpPr>
        <p:spPr>
          <a:xfrm>
            <a:off x="5831174" y="4610485"/>
            <a:ext cx="3159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post no </a:t>
            </a:r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blg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BMC: 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“SaaS vs PaaS vs IaaS: What's the difference and how to choose”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F22DCF4-D4E5-81E6-8FF1-13D0BE34231C}"/>
              </a:ext>
            </a:extLst>
          </p:cNvPr>
          <p:cNvSpPr/>
          <p:nvPr/>
        </p:nvSpPr>
        <p:spPr>
          <a:xfrm>
            <a:off x="451011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F706C8-7009-4822-3C11-8745FB854963}"/>
              </a:ext>
            </a:extLst>
          </p:cNvPr>
          <p:cNvSpPr/>
          <p:nvPr/>
        </p:nvSpPr>
        <p:spPr>
          <a:xfrm>
            <a:off x="451010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D534C5-3699-9BD9-5967-9E11734A825B}"/>
              </a:ext>
            </a:extLst>
          </p:cNvPr>
          <p:cNvSpPr/>
          <p:nvPr/>
        </p:nvSpPr>
        <p:spPr>
          <a:xfrm>
            <a:off x="451011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572E89-D468-B5B2-7801-2EE0B7BD7BE4}"/>
              </a:ext>
            </a:extLst>
          </p:cNvPr>
          <p:cNvSpPr/>
          <p:nvPr/>
        </p:nvSpPr>
        <p:spPr>
          <a:xfrm>
            <a:off x="451010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45C920-0125-A978-57D8-3279E3ABFB55}"/>
              </a:ext>
            </a:extLst>
          </p:cNvPr>
          <p:cNvSpPr/>
          <p:nvPr/>
        </p:nvSpPr>
        <p:spPr>
          <a:xfrm>
            <a:off x="451010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28F6E2E-87CE-D998-0975-10C849E9B212}"/>
              </a:ext>
            </a:extLst>
          </p:cNvPr>
          <p:cNvSpPr/>
          <p:nvPr/>
        </p:nvSpPr>
        <p:spPr>
          <a:xfrm>
            <a:off x="451009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3543CD-B90F-F0D1-E603-A0E551735DAC}"/>
              </a:ext>
            </a:extLst>
          </p:cNvPr>
          <p:cNvSpPr/>
          <p:nvPr/>
        </p:nvSpPr>
        <p:spPr>
          <a:xfrm>
            <a:off x="451010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C35D4C6-FD7D-435C-5614-9DB4175094F2}"/>
              </a:ext>
            </a:extLst>
          </p:cNvPr>
          <p:cNvSpPr/>
          <p:nvPr/>
        </p:nvSpPr>
        <p:spPr>
          <a:xfrm>
            <a:off x="451009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BB0A2F-F378-2908-72CE-D0DAB7293177}"/>
              </a:ext>
            </a:extLst>
          </p:cNvPr>
          <p:cNvSpPr/>
          <p:nvPr/>
        </p:nvSpPr>
        <p:spPr>
          <a:xfrm>
            <a:off x="451008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8D03A9-E2B8-C637-8ACF-F795AFDCE95E}"/>
              </a:ext>
            </a:extLst>
          </p:cNvPr>
          <p:cNvSpPr>
            <a:spLocks noChangeAspect="1"/>
          </p:cNvSpPr>
          <p:nvPr/>
        </p:nvSpPr>
        <p:spPr>
          <a:xfrm>
            <a:off x="801295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478EDF3-7975-EACB-7ABC-F90C61CF8BF4}"/>
              </a:ext>
            </a:extLst>
          </p:cNvPr>
          <p:cNvSpPr txBox="1">
            <a:spLocks/>
          </p:cNvSpPr>
          <p:nvPr/>
        </p:nvSpPr>
        <p:spPr>
          <a:xfrm>
            <a:off x="451007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On</a:t>
            </a:r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Premises</a:t>
            </a:r>
            <a:endParaRPr lang="pt-BR" sz="1200" b="1" dirty="0">
              <a:solidFill>
                <a:schemeClr val="bg2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2" name="Google Shape;3562;p43">
            <a:extLst>
              <a:ext uri="{FF2B5EF4-FFF2-40B4-BE49-F238E27FC236}">
                <a16:creationId xmlns:a16="http://schemas.microsoft.com/office/drawing/2014/main" id="{83E72C4E-81E5-9D5F-F656-36C7BDE53F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2094" y="1183731"/>
            <a:ext cx="1157641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 as a service</a:t>
            </a: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BD3C3A5-1F28-B81C-1BFA-4DFE602F0E5D}"/>
              </a:ext>
            </a:extLst>
          </p:cNvPr>
          <p:cNvSpPr/>
          <p:nvPr/>
        </p:nvSpPr>
        <p:spPr>
          <a:xfrm>
            <a:off x="1585267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89A7A31-C8FB-B0AD-7783-18983491E94A}"/>
              </a:ext>
            </a:extLst>
          </p:cNvPr>
          <p:cNvSpPr/>
          <p:nvPr/>
        </p:nvSpPr>
        <p:spPr>
          <a:xfrm>
            <a:off x="1585266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0E3B545-404E-3A65-A14D-7928E22B8642}"/>
              </a:ext>
            </a:extLst>
          </p:cNvPr>
          <p:cNvSpPr/>
          <p:nvPr/>
        </p:nvSpPr>
        <p:spPr>
          <a:xfrm>
            <a:off x="1585267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599B54-E58E-D23D-4987-FAB04B84BA3E}"/>
              </a:ext>
            </a:extLst>
          </p:cNvPr>
          <p:cNvSpPr/>
          <p:nvPr/>
        </p:nvSpPr>
        <p:spPr>
          <a:xfrm>
            <a:off x="1585266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A396720-10B6-5586-CE0F-B6FB28E3F76B}"/>
              </a:ext>
            </a:extLst>
          </p:cNvPr>
          <p:cNvSpPr/>
          <p:nvPr/>
        </p:nvSpPr>
        <p:spPr>
          <a:xfrm>
            <a:off x="1585266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3F8CD-2351-CB62-40E0-50D65A3B9D5D}"/>
              </a:ext>
            </a:extLst>
          </p:cNvPr>
          <p:cNvSpPr/>
          <p:nvPr/>
        </p:nvSpPr>
        <p:spPr>
          <a:xfrm>
            <a:off x="1585265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AA2C08-4E33-B114-D7ED-468738D7DD14}"/>
              </a:ext>
            </a:extLst>
          </p:cNvPr>
          <p:cNvSpPr/>
          <p:nvPr/>
        </p:nvSpPr>
        <p:spPr>
          <a:xfrm>
            <a:off x="1585266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6031AE-B18E-2102-018A-34FD9CEC8A6C}"/>
              </a:ext>
            </a:extLst>
          </p:cNvPr>
          <p:cNvSpPr/>
          <p:nvPr/>
        </p:nvSpPr>
        <p:spPr>
          <a:xfrm>
            <a:off x="1585265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0619AD3-65CC-B4D6-E4E4-A120933DDAE2}"/>
              </a:ext>
            </a:extLst>
          </p:cNvPr>
          <p:cNvSpPr/>
          <p:nvPr/>
        </p:nvSpPr>
        <p:spPr>
          <a:xfrm>
            <a:off x="1585264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E1E9A5-5ED8-84C5-08D5-8396A4D4586F}"/>
              </a:ext>
            </a:extLst>
          </p:cNvPr>
          <p:cNvSpPr>
            <a:spLocks noChangeAspect="1"/>
          </p:cNvSpPr>
          <p:nvPr/>
        </p:nvSpPr>
        <p:spPr>
          <a:xfrm>
            <a:off x="1935551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C3E47493-09F0-0EA5-6E27-8053A54BB8BD}"/>
              </a:ext>
            </a:extLst>
          </p:cNvPr>
          <p:cNvSpPr txBox="1">
            <a:spLocks/>
          </p:cNvSpPr>
          <p:nvPr/>
        </p:nvSpPr>
        <p:spPr>
          <a:xfrm>
            <a:off x="1585263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55" name="Google Shape;3562;p43">
            <a:extLst>
              <a:ext uri="{FF2B5EF4-FFF2-40B4-BE49-F238E27FC236}">
                <a16:creationId xmlns:a16="http://schemas.microsoft.com/office/drawing/2014/main" id="{DF4B42A8-184A-9583-9F0D-356984C0D77E}"/>
              </a:ext>
            </a:extLst>
          </p:cNvPr>
          <p:cNvSpPr txBox="1">
            <a:spLocks/>
          </p:cNvSpPr>
          <p:nvPr/>
        </p:nvSpPr>
        <p:spPr>
          <a:xfrm>
            <a:off x="2666350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992D4D-224C-651E-15CA-FF5EC0AE1783}"/>
              </a:ext>
            </a:extLst>
          </p:cNvPr>
          <p:cNvSpPr/>
          <p:nvPr/>
        </p:nvSpPr>
        <p:spPr>
          <a:xfrm>
            <a:off x="2719523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B918FD7-0393-4B07-F9B3-0159B84C2B56}"/>
              </a:ext>
            </a:extLst>
          </p:cNvPr>
          <p:cNvSpPr/>
          <p:nvPr/>
        </p:nvSpPr>
        <p:spPr>
          <a:xfrm>
            <a:off x="2719522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8E188BF-8BCF-0ECA-8F73-BAD8B3131328}"/>
              </a:ext>
            </a:extLst>
          </p:cNvPr>
          <p:cNvSpPr/>
          <p:nvPr/>
        </p:nvSpPr>
        <p:spPr>
          <a:xfrm>
            <a:off x="2719523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2E45C5E-0FB3-7DD9-F6EA-DCB737F48854}"/>
              </a:ext>
            </a:extLst>
          </p:cNvPr>
          <p:cNvSpPr/>
          <p:nvPr/>
        </p:nvSpPr>
        <p:spPr>
          <a:xfrm>
            <a:off x="2719522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EB2D60A-2C80-92CE-2865-372C53E6DDD3}"/>
              </a:ext>
            </a:extLst>
          </p:cNvPr>
          <p:cNvSpPr/>
          <p:nvPr/>
        </p:nvSpPr>
        <p:spPr>
          <a:xfrm>
            <a:off x="2719522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7876C04-BA52-4723-F850-04F6495D2226}"/>
              </a:ext>
            </a:extLst>
          </p:cNvPr>
          <p:cNvSpPr/>
          <p:nvPr/>
        </p:nvSpPr>
        <p:spPr>
          <a:xfrm>
            <a:off x="2720488" y="3122673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0" name="Rectangle: Rounded Corners 2049">
            <a:extLst>
              <a:ext uri="{FF2B5EF4-FFF2-40B4-BE49-F238E27FC236}">
                <a16:creationId xmlns:a16="http://schemas.microsoft.com/office/drawing/2014/main" id="{4C334FAB-69E9-7C3D-FB88-9ED9AF578A6B}"/>
              </a:ext>
            </a:extLst>
          </p:cNvPr>
          <p:cNvSpPr/>
          <p:nvPr/>
        </p:nvSpPr>
        <p:spPr>
          <a:xfrm>
            <a:off x="2719522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0F301A00-6EB7-FD1C-DB2A-6E1C6ED789D4}"/>
              </a:ext>
            </a:extLst>
          </p:cNvPr>
          <p:cNvSpPr/>
          <p:nvPr/>
        </p:nvSpPr>
        <p:spPr>
          <a:xfrm>
            <a:off x="2719521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2FC691B4-0515-4753-9A57-7F51C53DBE31}"/>
              </a:ext>
            </a:extLst>
          </p:cNvPr>
          <p:cNvSpPr/>
          <p:nvPr/>
        </p:nvSpPr>
        <p:spPr>
          <a:xfrm>
            <a:off x="2719520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F4BA90FE-24D0-7284-0038-DFB1092A6D35}"/>
              </a:ext>
            </a:extLst>
          </p:cNvPr>
          <p:cNvSpPr>
            <a:spLocks noChangeAspect="1"/>
          </p:cNvSpPr>
          <p:nvPr/>
        </p:nvSpPr>
        <p:spPr>
          <a:xfrm>
            <a:off x="3069807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Google Shape;3441;p36">
            <a:extLst>
              <a:ext uri="{FF2B5EF4-FFF2-40B4-BE49-F238E27FC236}">
                <a16:creationId xmlns:a16="http://schemas.microsoft.com/office/drawing/2014/main" id="{E0737B6C-EE77-C3C5-D104-FECA39E67862}"/>
              </a:ext>
            </a:extLst>
          </p:cNvPr>
          <p:cNvSpPr txBox="1">
            <a:spLocks/>
          </p:cNvSpPr>
          <p:nvPr/>
        </p:nvSpPr>
        <p:spPr>
          <a:xfrm>
            <a:off x="2719519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2065" name="Google Shape;3562;p43">
            <a:extLst>
              <a:ext uri="{FF2B5EF4-FFF2-40B4-BE49-F238E27FC236}">
                <a16:creationId xmlns:a16="http://schemas.microsoft.com/office/drawing/2014/main" id="{4D528B61-2D96-B304-C52E-45BE12F3BEC7}"/>
              </a:ext>
            </a:extLst>
          </p:cNvPr>
          <p:cNvSpPr txBox="1">
            <a:spLocks/>
          </p:cNvSpPr>
          <p:nvPr/>
        </p:nvSpPr>
        <p:spPr>
          <a:xfrm>
            <a:off x="3794867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8" name="Rectangle: Rounded Corners 2067">
            <a:extLst>
              <a:ext uri="{FF2B5EF4-FFF2-40B4-BE49-F238E27FC236}">
                <a16:creationId xmlns:a16="http://schemas.microsoft.com/office/drawing/2014/main" id="{A191F4D3-51C4-8589-81EF-CD7F4289C95D}"/>
              </a:ext>
            </a:extLst>
          </p:cNvPr>
          <p:cNvSpPr/>
          <p:nvPr/>
        </p:nvSpPr>
        <p:spPr>
          <a:xfrm>
            <a:off x="3848040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0" name="Rectangle: Rounded Corners 2069">
            <a:extLst>
              <a:ext uri="{FF2B5EF4-FFF2-40B4-BE49-F238E27FC236}">
                <a16:creationId xmlns:a16="http://schemas.microsoft.com/office/drawing/2014/main" id="{364E009D-EC08-15AA-4EE3-915E95B74989}"/>
              </a:ext>
            </a:extLst>
          </p:cNvPr>
          <p:cNvSpPr/>
          <p:nvPr/>
        </p:nvSpPr>
        <p:spPr>
          <a:xfrm>
            <a:off x="3848039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71" name="Rectangle: Rounded Corners 2070">
            <a:extLst>
              <a:ext uri="{FF2B5EF4-FFF2-40B4-BE49-F238E27FC236}">
                <a16:creationId xmlns:a16="http://schemas.microsoft.com/office/drawing/2014/main" id="{6592763A-D3EB-1B9E-1D09-3F2382A68AD6}"/>
              </a:ext>
            </a:extLst>
          </p:cNvPr>
          <p:cNvSpPr/>
          <p:nvPr/>
        </p:nvSpPr>
        <p:spPr>
          <a:xfrm>
            <a:off x="3848040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72" name="Rectangle: Rounded Corners 2071">
            <a:extLst>
              <a:ext uri="{FF2B5EF4-FFF2-40B4-BE49-F238E27FC236}">
                <a16:creationId xmlns:a16="http://schemas.microsoft.com/office/drawing/2014/main" id="{5EB52501-E46F-D947-868D-84F85CDF41C4}"/>
              </a:ext>
            </a:extLst>
          </p:cNvPr>
          <p:cNvSpPr/>
          <p:nvPr/>
        </p:nvSpPr>
        <p:spPr>
          <a:xfrm>
            <a:off x="3848039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728414C6-9B3B-7901-EB54-59C1795B6C98}"/>
              </a:ext>
            </a:extLst>
          </p:cNvPr>
          <p:cNvSpPr/>
          <p:nvPr/>
        </p:nvSpPr>
        <p:spPr>
          <a:xfrm>
            <a:off x="3848039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BDEAF55D-5722-ACD8-7CA5-C41A6ADE1C9A}"/>
              </a:ext>
            </a:extLst>
          </p:cNvPr>
          <p:cNvSpPr/>
          <p:nvPr/>
        </p:nvSpPr>
        <p:spPr>
          <a:xfrm>
            <a:off x="3848038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5" name="Rectangle: Rounded Corners 2074">
            <a:extLst>
              <a:ext uri="{FF2B5EF4-FFF2-40B4-BE49-F238E27FC236}">
                <a16:creationId xmlns:a16="http://schemas.microsoft.com/office/drawing/2014/main" id="{AEFE2777-E17E-22FE-D338-2AD71DEA4A55}"/>
              </a:ext>
            </a:extLst>
          </p:cNvPr>
          <p:cNvSpPr/>
          <p:nvPr/>
        </p:nvSpPr>
        <p:spPr>
          <a:xfrm>
            <a:off x="3848039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76" name="Rectangle: Rounded Corners 2075">
            <a:extLst>
              <a:ext uri="{FF2B5EF4-FFF2-40B4-BE49-F238E27FC236}">
                <a16:creationId xmlns:a16="http://schemas.microsoft.com/office/drawing/2014/main" id="{2F6777D0-7752-04E7-9691-366C9187F3B6}"/>
              </a:ext>
            </a:extLst>
          </p:cNvPr>
          <p:cNvSpPr/>
          <p:nvPr/>
        </p:nvSpPr>
        <p:spPr>
          <a:xfrm>
            <a:off x="3848038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7" name="Rectangle: Rounded Corners 2076">
            <a:extLst>
              <a:ext uri="{FF2B5EF4-FFF2-40B4-BE49-F238E27FC236}">
                <a16:creationId xmlns:a16="http://schemas.microsoft.com/office/drawing/2014/main" id="{FF53839D-2C0F-B71F-B55D-E1B9B17AFCB2}"/>
              </a:ext>
            </a:extLst>
          </p:cNvPr>
          <p:cNvSpPr/>
          <p:nvPr/>
        </p:nvSpPr>
        <p:spPr>
          <a:xfrm>
            <a:off x="3848037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78" name="Oval 2077">
            <a:extLst>
              <a:ext uri="{FF2B5EF4-FFF2-40B4-BE49-F238E27FC236}">
                <a16:creationId xmlns:a16="http://schemas.microsoft.com/office/drawing/2014/main" id="{5DE982A8-A06F-029F-36B9-15D20A1F5486}"/>
              </a:ext>
            </a:extLst>
          </p:cNvPr>
          <p:cNvSpPr>
            <a:spLocks noChangeAspect="1"/>
          </p:cNvSpPr>
          <p:nvPr/>
        </p:nvSpPr>
        <p:spPr>
          <a:xfrm>
            <a:off x="4198324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79" name="Google Shape;3441;p36">
            <a:extLst>
              <a:ext uri="{FF2B5EF4-FFF2-40B4-BE49-F238E27FC236}">
                <a16:creationId xmlns:a16="http://schemas.microsoft.com/office/drawing/2014/main" id="{DE668B3B-695E-BDB9-83D4-78443AC88F3B}"/>
              </a:ext>
            </a:extLst>
          </p:cNvPr>
          <p:cNvSpPr txBox="1">
            <a:spLocks/>
          </p:cNvSpPr>
          <p:nvPr/>
        </p:nvSpPr>
        <p:spPr>
          <a:xfrm>
            <a:off x="3848036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C5D5AC6D-5317-AFA6-C8DA-E0D1C1355510}"/>
              </a:ext>
            </a:extLst>
          </p:cNvPr>
          <p:cNvCxnSpPr/>
          <p:nvPr/>
        </p:nvCxnSpPr>
        <p:spPr>
          <a:xfrm>
            <a:off x="2719519" y="4541520"/>
            <a:ext cx="22096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2" name="Rectangle: Rounded Corners 2081">
            <a:extLst>
              <a:ext uri="{FF2B5EF4-FFF2-40B4-BE49-F238E27FC236}">
                <a16:creationId xmlns:a16="http://schemas.microsoft.com/office/drawing/2014/main" id="{8467B03E-3F10-7FE3-C664-7371F8B27D18}"/>
              </a:ext>
            </a:extLst>
          </p:cNvPr>
          <p:cNvSpPr/>
          <p:nvPr/>
        </p:nvSpPr>
        <p:spPr>
          <a:xfrm>
            <a:off x="2720130" y="4647139"/>
            <a:ext cx="1081087" cy="2363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Você gerencia</a:t>
            </a:r>
          </a:p>
        </p:txBody>
      </p:sp>
      <p:sp>
        <p:nvSpPr>
          <p:cNvPr id="2083" name="Rectangle: Rounded Corners 2082">
            <a:extLst>
              <a:ext uri="{FF2B5EF4-FFF2-40B4-BE49-F238E27FC236}">
                <a16:creationId xmlns:a16="http://schemas.microsoft.com/office/drawing/2014/main" id="{306E4D42-E18E-1B1B-88CB-60BCC0057126}"/>
              </a:ext>
            </a:extLst>
          </p:cNvPr>
          <p:cNvSpPr/>
          <p:nvPr/>
        </p:nvSpPr>
        <p:spPr>
          <a:xfrm>
            <a:off x="3854384" y="4647139"/>
            <a:ext cx="1081087" cy="236373"/>
          </a:xfrm>
          <a:prstGeom prst="roundRect">
            <a:avLst>
              <a:gd name="adj" fmla="val 50000"/>
            </a:avLst>
          </a:prstGeom>
          <a:solidFill>
            <a:srgbClr val="1BB080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Outros gerenciam</a:t>
            </a:r>
          </a:p>
        </p:txBody>
      </p:sp>
      <p:sp>
        <p:nvSpPr>
          <p:cNvPr id="2085" name="Rectangle: Rounded Corners 2084">
            <a:extLst>
              <a:ext uri="{FF2B5EF4-FFF2-40B4-BE49-F238E27FC236}">
                <a16:creationId xmlns:a16="http://schemas.microsoft.com/office/drawing/2014/main" id="{2F47D05B-9195-DA8F-73D2-57DEAF7331D2}"/>
              </a:ext>
            </a:extLst>
          </p:cNvPr>
          <p:cNvSpPr/>
          <p:nvPr/>
        </p:nvSpPr>
        <p:spPr>
          <a:xfrm>
            <a:off x="451006" y="144402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86" name="Rectangle: Rounded Corners 2085">
            <a:extLst>
              <a:ext uri="{FF2B5EF4-FFF2-40B4-BE49-F238E27FC236}">
                <a16:creationId xmlns:a16="http://schemas.microsoft.com/office/drawing/2014/main" id="{6E2F2344-9530-708B-EBF3-DDF7CC0E1A22}"/>
              </a:ext>
            </a:extLst>
          </p:cNvPr>
          <p:cNvSpPr/>
          <p:nvPr/>
        </p:nvSpPr>
        <p:spPr>
          <a:xfrm>
            <a:off x="451005" y="178134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87" name="Rectangle: Rounded Corners 2086">
            <a:extLst>
              <a:ext uri="{FF2B5EF4-FFF2-40B4-BE49-F238E27FC236}">
                <a16:creationId xmlns:a16="http://schemas.microsoft.com/office/drawing/2014/main" id="{22E667F5-9340-B173-F488-07A0AA2AE752}"/>
              </a:ext>
            </a:extLst>
          </p:cNvPr>
          <p:cNvSpPr/>
          <p:nvPr/>
        </p:nvSpPr>
        <p:spPr>
          <a:xfrm>
            <a:off x="451006" y="2114013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88" name="Rectangle: Rounded Corners 2087">
            <a:extLst>
              <a:ext uri="{FF2B5EF4-FFF2-40B4-BE49-F238E27FC236}">
                <a16:creationId xmlns:a16="http://schemas.microsoft.com/office/drawing/2014/main" id="{3BB1B6FE-1F69-0489-046D-791FB9189CD1}"/>
              </a:ext>
            </a:extLst>
          </p:cNvPr>
          <p:cNvSpPr/>
          <p:nvPr/>
        </p:nvSpPr>
        <p:spPr>
          <a:xfrm>
            <a:off x="451005" y="245134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89" name="Rectangle: Rounded Corners 2088">
            <a:extLst>
              <a:ext uri="{FF2B5EF4-FFF2-40B4-BE49-F238E27FC236}">
                <a16:creationId xmlns:a16="http://schemas.microsoft.com/office/drawing/2014/main" id="{9F2D9A86-06CB-1300-A0B5-B4CADC4DF1F3}"/>
              </a:ext>
            </a:extLst>
          </p:cNvPr>
          <p:cNvSpPr/>
          <p:nvPr/>
        </p:nvSpPr>
        <p:spPr>
          <a:xfrm>
            <a:off x="451005" y="278866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90" name="Rectangle: Rounded Corners 2089">
            <a:extLst>
              <a:ext uri="{FF2B5EF4-FFF2-40B4-BE49-F238E27FC236}">
                <a16:creationId xmlns:a16="http://schemas.microsoft.com/office/drawing/2014/main" id="{353A9237-9172-438A-AD69-8FFF550FED80}"/>
              </a:ext>
            </a:extLst>
          </p:cNvPr>
          <p:cNvSpPr/>
          <p:nvPr/>
        </p:nvSpPr>
        <p:spPr>
          <a:xfrm>
            <a:off x="451004" y="312599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1" name="Rectangle: Rounded Corners 2090">
            <a:extLst>
              <a:ext uri="{FF2B5EF4-FFF2-40B4-BE49-F238E27FC236}">
                <a16:creationId xmlns:a16="http://schemas.microsoft.com/office/drawing/2014/main" id="{87C9E955-F065-7FD1-51D0-19A860132024}"/>
              </a:ext>
            </a:extLst>
          </p:cNvPr>
          <p:cNvSpPr/>
          <p:nvPr/>
        </p:nvSpPr>
        <p:spPr>
          <a:xfrm>
            <a:off x="451005" y="345866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92" name="Rectangle: Rounded Corners 2091">
            <a:extLst>
              <a:ext uri="{FF2B5EF4-FFF2-40B4-BE49-F238E27FC236}">
                <a16:creationId xmlns:a16="http://schemas.microsoft.com/office/drawing/2014/main" id="{90E770D8-207A-3BA7-67B5-56092D981ADC}"/>
              </a:ext>
            </a:extLst>
          </p:cNvPr>
          <p:cNvSpPr/>
          <p:nvPr/>
        </p:nvSpPr>
        <p:spPr>
          <a:xfrm>
            <a:off x="451004" y="379598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3" name="Rectangle: Rounded Corners 2092">
            <a:extLst>
              <a:ext uri="{FF2B5EF4-FFF2-40B4-BE49-F238E27FC236}">
                <a16:creationId xmlns:a16="http://schemas.microsoft.com/office/drawing/2014/main" id="{A7A4FCCA-A1E5-F1D6-1478-803D19D5B83D}"/>
              </a:ext>
            </a:extLst>
          </p:cNvPr>
          <p:cNvSpPr/>
          <p:nvPr/>
        </p:nvSpPr>
        <p:spPr>
          <a:xfrm>
            <a:off x="451003" y="413798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94" name="Rectangle: Rounded Corners 2093">
            <a:extLst>
              <a:ext uri="{FF2B5EF4-FFF2-40B4-BE49-F238E27FC236}">
                <a16:creationId xmlns:a16="http://schemas.microsoft.com/office/drawing/2014/main" id="{692F5C42-09F6-2BEE-1EB6-A935013B2BD3}"/>
              </a:ext>
            </a:extLst>
          </p:cNvPr>
          <p:cNvSpPr/>
          <p:nvPr/>
        </p:nvSpPr>
        <p:spPr>
          <a:xfrm>
            <a:off x="1585244" y="144609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5" name="Rectangle: Rounded Corners 2094">
            <a:extLst>
              <a:ext uri="{FF2B5EF4-FFF2-40B4-BE49-F238E27FC236}">
                <a16:creationId xmlns:a16="http://schemas.microsoft.com/office/drawing/2014/main" id="{5CA85C74-98A5-E32C-29B0-65FCC626A0F4}"/>
              </a:ext>
            </a:extLst>
          </p:cNvPr>
          <p:cNvSpPr/>
          <p:nvPr/>
        </p:nvSpPr>
        <p:spPr>
          <a:xfrm>
            <a:off x="1585243" y="178342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96" name="Rectangle: Rounded Corners 2095">
            <a:extLst>
              <a:ext uri="{FF2B5EF4-FFF2-40B4-BE49-F238E27FC236}">
                <a16:creationId xmlns:a16="http://schemas.microsoft.com/office/drawing/2014/main" id="{ABBA6BE9-AA07-F76C-3A3F-9ED9541D2BD4}"/>
              </a:ext>
            </a:extLst>
          </p:cNvPr>
          <p:cNvSpPr/>
          <p:nvPr/>
        </p:nvSpPr>
        <p:spPr>
          <a:xfrm>
            <a:off x="1585244" y="211608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97" name="Rectangle: Rounded Corners 2096">
            <a:extLst>
              <a:ext uri="{FF2B5EF4-FFF2-40B4-BE49-F238E27FC236}">
                <a16:creationId xmlns:a16="http://schemas.microsoft.com/office/drawing/2014/main" id="{5EDF064A-3311-3858-AD65-012ABD655C78}"/>
              </a:ext>
            </a:extLst>
          </p:cNvPr>
          <p:cNvSpPr/>
          <p:nvPr/>
        </p:nvSpPr>
        <p:spPr>
          <a:xfrm>
            <a:off x="1585243" y="245341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98" name="Rectangle: Rounded Corners 2097">
            <a:extLst>
              <a:ext uri="{FF2B5EF4-FFF2-40B4-BE49-F238E27FC236}">
                <a16:creationId xmlns:a16="http://schemas.microsoft.com/office/drawing/2014/main" id="{3D8DD76A-3791-F745-50F0-8030134A8B32}"/>
              </a:ext>
            </a:extLst>
          </p:cNvPr>
          <p:cNvSpPr/>
          <p:nvPr/>
        </p:nvSpPr>
        <p:spPr>
          <a:xfrm>
            <a:off x="1585243" y="279074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99" name="Rectangle: Rounded Corners 2098">
            <a:extLst>
              <a:ext uri="{FF2B5EF4-FFF2-40B4-BE49-F238E27FC236}">
                <a16:creationId xmlns:a16="http://schemas.microsoft.com/office/drawing/2014/main" id="{4BB1EB67-BE19-AEFF-5770-FD1B83BB1F51}"/>
              </a:ext>
            </a:extLst>
          </p:cNvPr>
          <p:cNvSpPr/>
          <p:nvPr/>
        </p:nvSpPr>
        <p:spPr>
          <a:xfrm>
            <a:off x="1585243" y="3126338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0" name="Rectangle: Rounded Corners 2099">
            <a:extLst>
              <a:ext uri="{FF2B5EF4-FFF2-40B4-BE49-F238E27FC236}">
                <a16:creationId xmlns:a16="http://schemas.microsoft.com/office/drawing/2014/main" id="{23BB86E3-22E9-D3B1-ACDD-CA429FA75E11}"/>
              </a:ext>
            </a:extLst>
          </p:cNvPr>
          <p:cNvSpPr/>
          <p:nvPr/>
        </p:nvSpPr>
        <p:spPr>
          <a:xfrm>
            <a:off x="1585244" y="345900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01" name="Rectangle: Rounded Corners 2100">
            <a:extLst>
              <a:ext uri="{FF2B5EF4-FFF2-40B4-BE49-F238E27FC236}">
                <a16:creationId xmlns:a16="http://schemas.microsoft.com/office/drawing/2014/main" id="{79623DE4-FD4F-316C-D990-1EE93CECF717}"/>
              </a:ext>
            </a:extLst>
          </p:cNvPr>
          <p:cNvSpPr/>
          <p:nvPr/>
        </p:nvSpPr>
        <p:spPr>
          <a:xfrm>
            <a:off x="1585243" y="3796330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2" name="Rectangle: Rounded Corners 2101">
            <a:extLst>
              <a:ext uri="{FF2B5EF4-FFF2-40B4-BE49-F238E27FC236}">
                <a16:creationId xmlns:a16="http://schemas.microsoft.com/office/drawing/2014/main" id="{76D01EA9-9FB3-6914-16DB-B1F7465D5470}"/>
              </a:ext>
            </a:extLst>
          </p:cNvPr>
          <p:cNvSpPr/>
          <p:nvPr/>
        </p:nvSpPr>
        <p:spPr>
          <a:xfrm>
            <a:off x="1585242" y="413832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103" name="Rectangle: Rounded Corners 2102">
            <a:extLst>
              <a:ext uri="{FF2B5EF4-FFF2-40B4-BE49-F238E27FC236}">
                <a16:creationId xmlns:a16="http://schemas.microsoft.com/office/drawing/2014/main" id="{0CDB52F3-1684-C70D-AC4A-CDBE0F66E5DD}"/>
              </a:ext>
            </a:extLst>
          </p:cNvPr>
          <p:cNvSpPr/>
          <p:nvPr/>
        </p:nvSpPr>
        <p:spPr>
          <a:xfrm>
            <a:off x="2720131" y="144500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4" name="Rectangle: Rounded Corners 2103">
            <a:extLst>
              <a:ext uri="{FF2B5EF4-FFF2-40B4-BE49-F238E27FC236}">
                <a16:creationId xmlns:a16="http://schemas.microsoft.com/office/drawing/2014/main" id="{C613996A-7D7C-ED6F-B2B3-5016B8831F9D}"/>
              </a:ext>
            </a:extLst>
          </p:cNvPr>
          <p:cNvSpPr/>
          <p:nvPr/>
        </p:nvSpPr>
        <p:spPr>
          <a:xfrm>
            <a:off x="2720130" y="178233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105" name="Rectangle: Rounded Corners 2104">
            <a:extLst>
              <a:ext uri="{FF2B5EF4-FFF2-40B4-BE49-F238E27FC236}">
                <a16:creationId xmlns:a16="http://schemas.microsoft.com/office/drawing/2014/main" id="{02BEBA41-61C2-D472-CD2B-BBB664655B95}"/>
              </a:ext>
            </a:extLst>
          </p:cNvPr>
          <p:cNvSpPr/>
          <p:nvPr/>
        </p:nvSpPr>
        <p:spPr>
          <a:xfrm>
            <a:off x="2718278" y="2114013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106" name="Rectangle: Rounded Corners 2105">
            <a:extLst>
              <a:ext uri="{FF2B5EF4-FFF2-40B4-BE49-F238E27FC236}">
                <a16:creationId xmlns:a16="http://schemas.microsoft.com/office/drawing/2014/main" id="{8EB79007-8376-E1A8-51F1-08B8F9B81452}"/>
              </a:ext>
            </a:extLst>
          </p:cNvPr>
          <p:cNvSpPr/>
          <p:nvPr/>
        </p:nvSpPr>
        <p:spPr>
          <a:xfrm>
            <a:off x="2718277" y="245134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107" name="Rectangle: Rounded Corners 2106">
            <a:extLst>
              <a:ext uri="{FF2B5EF4-FFF2-40B4-BE49-F238E27FC236}">
                <a16:creationId xmlns:a16="http://schemas.microsoft.com/office/drawing/2014/main" id="{64DEC6E4-287A-5628-3D39-1CA2D7ADA5AC}"/>
              </a:ext>
            </a:extLst>
          </p:cNvPr>
          <p:cNvSpPr/>
          <p:nvPr/>
        </p:nvSpPr>
        <p:spPr>
          <a:xfrm>
            <a:off x="2718277" y="2788669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108" name="Rectangle: Rounded Corners 2107">
            <a:extLst>
              <a:ext uri="{FF2B5EF4-FFF2-40B4-BE49-F238E27FC236}">
                <a16:creationId xmlns:a16="http://schemas.microsoft.com/office/drawing/2014/main" id="{2AC0826D-08BE-E6A6-F0C7-65A22078CCCF}"/>
              </a:ext>
            </a:extLst>
          </p:cNvPr>
          <p:cNvSpPr/>
          <p:nvPr/>
        </p:nvSpPr>
        <p:spPr>
          <a:xfrm>
            <a:off x="2717309" y="3122167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9" name="Rectangle: Rounded Corners 2108">
            <a:extLst>
              <a:ext uri="{FF2B5EF4-FFF2-40B4-BE49-F238E27FC236}">
                <a16:creationId xmlns:a16="http://schemas.microsoft.com/office/drawing/2014/main" id="{B6173A8E-9DDD-FC7D-B649-11EB6A5F97C2}"/>
              </a:ext>
            </a:extLst>
          </p:cNvPr>
          <p:cNvSpPr/>
          <p:nvPr/>
        </p:nvSpPr>
        <p:spPr>
          <a:xfrm>
            <a:off x="2718277" y="345866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10" name="Rectangle: Rounded Corners 2109">
            <a:extLst>
              <a:ext uri="{FF2B5EF4-FFF2-40B4-BE49-F238E27FC236}">
                <a16:creationId xmlns:a16="http://schemas.microsoft.com/office/drawing/2014/main" id="{C0A80FF5-9ECB-A468-1F22-2F51371E6C6C}"/>
              </a:ext>
            </a:extLst>
          </p:cNvPr>
          <p:cNvSpPr/>
          <p:nvPr/>
        </p:nvSpPr>
        <p:spPr>
          <a:xfrm>
            <a:off x="2718276" y="3795989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1" name="Rectangle: Rounded Corners 2110">
            <a:extLst>
              <a:ext uri="{FF2B5EF4-FFF2-40B4-BE49-F238E27FC236}">
                <a16:creationId xmlns:a16="http://schemas.microsoft.com/office/drawing/2014/main" id="{5C082AC1-2687-C4C6-BE00-FCA7BDBF843B}"/>
              </a:ext>
            </a:extLst>
          </p:cNvPr>
          <p:cNvSpPr/>
          <p:nvPr/>
        </p:nvSpPr>
        <p:spPr>
          <a:xfrm>
            <a:off x="2718275" y="413798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112" name="Rectangle: Rounded Corners 2111">
            <a:extLst>
              <a:ext uri="{FF2B5EF4-FFF2-40B4-BE49-F238E27FC236}">
                <a16:creationId xmlns:a16="http://schemas.microsoft.com/office/drawing/2014/main" id="{D39B1E0E-4FA6-EBD4-A3DB-82C5BE8E75F8}"/>
              </a:ext>
            </a:extLst>
          </p:cNvPr>
          <p:cNvSpPr/>
          <p:nvPr/>
        </p:nvSpPr>
        <p:spPr>
          <a:xfrm>
            <a:off x="3843551" y="144486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3" name="Rectangle: Rounded Corners 2112">
            <a:extLst>
              <a:ext uri="{FF2B5EF4-FFF2-40B4-BE49-F238E27FC236}">
                <a16:creationId xmlns:a16="http://schemas.microsoft.com/office/drawing/2014/main" id="{43247386-6B40-84F3-9DEB-94A85397FE6E}"/>
              </a:ext>
            </a:extLst>
          </p:cNvPr>
          <p:cNvSpPr/>
          <p:nvPr/>
        </p:nvSpPr>
        <p:spPr>
          <a:xfrm>
            <a:off x="3843550" y="178219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114" name="Rectangle: Rounded Corners 2113">
            <a:extLst>
              <a:ext uri="{FF2B5EF4-FFF2-40B4-BE49-F238E27FC236}">
                <a16:creationId xmlns:a16="http://schemas.microsoft.com/office/drawing/2014/main" id="{DAB32C6C-5640-3C22-617E-2F89EC19A39C}"/>
              </a:ext>
            </a:extLst>
          </p:cNvPr>
          <p:cNvSpPr/>
          <p:nvPr/>
        </p:nvSpPr>
        <p:spPr>
          <a:xfrm>
            <a:off x="3843551" y="2114858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115" name="Rectangle: Rounded Corners 2114">
            <a:extLst>
              <a:ext uri="{FF2B5EF4-FFF2-40B4-BE49-F238E27FC236}">
                <a16:creationId xmlns:a16="http://schemas.microsoft.com/office/drawing/2014/main" id="{F58C57E5-42EA-C2FF-7CF4-68E17B8EFF83}"/>
              </a:ext>
            </a:extLst>
          </p:cNvPr>
          <p:cNvSpPr/>
          <p:nvPr/>
        </p:nvSpPr>
        <p:spPr>
          <a:xfrm>
            <a:off x="3843550" y="245218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116" name="Rectangle: Rounded Corners 2115">
            <a:extLst>
              <a:ext uri="{FF2B5EF4-FFF2-40B4-BE49-F238E27FC236}">
                <a16:creationId xmlns:a16="http://schemas.microsoft.com/office/drawing/2014/main" id="{D863CD5B-8211-7EB5-E665-68785DAB815F}"/>
              </a:ext>
            </a:extLst>
          </p:cNvPr>
          <p:cNvSpPr/>
          <p:nvPr/>
        </p:nvSpPr>
        <p:spPr>
          <a:xfrm>
            <a:off x="3843550" y="278951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117" name="Rectangle: Rounded Corners 2116">
            <a:extLst>
              <a:ext uri="{FF2B5EF4-FFF2-40B4-BE49-F238E27FC236}">
                <a16:creationId xmlns:a16="http://schemas.microsoft.com/office/drawing/2014/main" id="{76EB9516-B357-F656-6741-9D70C55727B1}"/>
              </a:ext>
            </a:extLst>
          </p:cNvPr>
          <p:cNvSpPr/>
          <p:nvPr/>
        </p:nvSpPr>
        <p:spPr>
          <a:xfrm>
            <a:off x="3843549" y="312684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8" name="Rectangle: Rounded Corners 2117">
            <a:extLst>
              <a:ext uri="{FF2B5EF4-FFF2-40B4-BE49-F238E27FC236}">
                <a16:creationId xmlns:a16="http://schemas.microsoft.com/office/drawing/2014/main" id="{CFE53841-9FBC-91E3-48E7-F96F2F3A5130}"/>
              </a:ext>
            </a:extLst>
          </p:cNvPr>
          <p:cNvSpPr/>
          <p:nvPr/>
        </p:nvSpPr>
        <p:spPr>
          <a:xfrm>
            <a:off x="3843550" y="345950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19" name="Rectangle: Rounded Corners 2118">
            <a:extLst>
              <a:ext uri="{FF2B5EF4-FFF2-40B4-BE49-F238E27FC236}">
                <a16:creationId xmlns:a16="http://schemas.microsoft.com/office/drawing/2014/main" id="{B0919911-646D-7781-EDCC-1BF579599936}"/>
              </a:ext>
            </a:extLst>
          </p:cNvPr>
          <p:cNvSpPr/>
          <p:nvPr/>
        </p:nvSpPr>
        <p:spPr>
          <a:xfrm>
            <a:off x="3843549" y="379683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20" name="Rectangle: Rounded Corners 2119">
            <a:extLst>
              <a:ext uri="{FF2B5EF4-FFF2-40B4-BE49-F238E27FC236}">
                <a16:creationId xmlns:a16="http://schemas.microsoft.com/office/drawing/2014/main" id="{D7C5E2CE-6279-E4C6-DB81-8A24EA8FA99C}"/>
              </a:ext>
            </a:extLst>
          </p:cNvPr>
          <p:cNvSpPr/>
          <p:nvPr/>
        </p:nvSpPr>
        <p:spPr>
          <a:xfrm>
            <a:off x="3843548" y="413882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pic>
        <p:nvPicPr>
          <p:cNvPr id="2125" name="Picture 2124" descr="A stack of squares with a black background&#10;&#10;Description automatically generated">
            <a:extLst>
              <a:ext uri="{FF2B5EF4-FFF2-40B4-BE49-F238E27FC236}">
                <a16:creationId xmlns:a16="http://schemas.microsoft.com/office/drawing/2014/main" id="{92DF99A5-762E-0F3D-DCD8-974D08A9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160" y="750449"/>
            <a:ext cx="235768" cy="235768"/>
          </a:xfrm>
          <a:prstGeom prst="rect">
            <a:avLst/>
          </a:prstGeom>
        </p:spPr>
      </p:pic>
      <p:pic>
        <p:nvPicPr>
          <p:cNvPr id="2126" name="Picture 2125" descr="A logo of a city&#10;&#10;Description automatically generated">
            <a:extLst>
              <a:ext uri="{FF2B5EF4-FFF2-40B4-BE49-F238E27FC236}">
                <a16:creationId xmlns:a16="http://schemas.microsoft.com/office/drawing/2014/main" id="{AEE424F2-BE2F-4583-3CE7-CA0772140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787" y="756523"/>
            <a:ext cx="242036" cy="242036"/>
          </a:xfrm>
          <a:prstGeom prst="rect">
            <a:avLst/>
          </a:prstGeom>
        </p:spPr>
      </p:pic>
      <p:pic>
        <p:nvPicPr>
          <p:cNvPr id="2127" name="Picture 2126" descr="A black and white logo&#10;&#10;Description automatically generated">
            <a:extLst>
              <a:ext uri="{FF2B5EF4-FFF2-40B4-BE49-F238E27FC236}">
                <a16:creationId xmlns:a16="http://schemas.microsoft.com/office/drawing/2014/main" id="{8030FDD9-A368-7162-0073-D159BBA59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447" y="769772"/>
            <a:ext cx="192203" cy="192203"/>
          </a:xfrm>
          <a:prstGeom prst="rect">
            <a:avLst/>
          </a:prstGeom>
        </p:spPr>
      </p:pic>
      <p:pic>
        <p:nvPicPr>
          <p:cNvPr id="2128" name="Picture 2127" descr="A white cloud with connected lines&#10;&#10;Description automatically generated">
            <a:extLst>
              <a:ext uri="{FF2B5EF4-FFF2-40B4-BE49-F238E27FC236}">
                <a16:creationId xmlns:a16="http://schemas.microsoft.com/office/drawing/2014/main" id="{AF2B37CE-FD1B-435E-B9FB-C241A33DA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8675" y="763200"/>
            <a:ext cx="234795" cy="234795"/>
          </a:xfrm>
          <a:prstGeom prst="rect">
            <a:avLst/>
          </a:prstGeom>
        </p:spPr>
      </p:pic>
      <p:pic>
        <p:nvPicPr>
          <p:cNvPr id="5122" name="Picture 2" descr="Competências AWS - Triple S">
            <a:extLst>
              <a:ext uri="{FF2B5EF4-FFF2-40B4-BE49-F238E27FC236}">
                <a16:creationId xmlns:a16="http://schemas.microsoft.com/office/drawing/2014/main" id="{1E010AE4-9072-4AC0-5507-E681C1E7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88" y="1475868"/>
            <a:ext cx="642680" cy="3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9" name="Google Shape;3562;p43">
            <a:extLst>
              <a:ext uri="{FF2B5EF4-FFF2-40B4-BE49-F238E27FC236}">
                <a16:creationId xmlns:a16="http://schemas.microsoft.com/office/drawing/2014/main" id="{E6B4F240-E5D0-9FF2-3EDF-3F7AA295A8BC}"/>
              </a:ext>
            </a:extLst>
          </p:cNvPr>
          <p:cNvSpPr txBox="1">
            <a:spLocks/>
          </p:cNvSpPr>
          <p:nvPr/>
        </p:nvSpPr>
        <p:spPr>
          <a:xfrm>
            <a:off x="5831174" y="1900646"/>
            <a:ext cx="3087974" cy="208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2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Independente do modelo de entrega, para oferecer essa grande variedade de serviços, provedoras cloud como a A</a:t>
            </a:r>
            <a:r>
              <a:rPr lang="pt-BR" sz="12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WS precisam, essencialmente, de </a:t>
            </a:r>
            <a:r>
              <a:rPr lang="pt-BR" sz="1200" i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servidores</a:t>
            </a:r>
            <a:r>
              <a:rPr lang="pt-BR" sz="12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ou </a:t>
            </a:r>
            <a:r>
              <a:rPr lang="pt-BR" sz="1200" i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recursos computacionais</a:t>
            </a:r>
            <a:r>
              <a:rPr lang="pt-BR" sz="12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  <a:p>
            <a:pPr marL="0" indent="0" algn="l">
              <a:buSzPct val="100000"/>
            </a:pPr>
            <a:endParaRPr lang="pt-BR" sz="12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indent="0" algn="l">
              <a:buSzPct val="100000"/>
            </a:pPr>
            <a:r>
              <a:rPr lang="pt-BR" sz="12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Em geral, esses recursos estão espalhados em </a:t>
            </a:r>
            <a:r>
              <a:rPr lang="pt-BR" sz="1200" i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todo o globo</a:t>
            </a:r>
            <a:r>
              <a:rPr lang="pt-BR" sz="12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para proporcionar diferentes tipos de experiências a seus usuários.</a:t>
            </a:r>
            <a:endParaRPr lang="en" sz="12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" name="Picture 1" descr="A grey arrow in a square&#10;&#10;Description automatically generated">
            <a:extLst>
              <a:ext uri="{FF2B5EF4-FFF2-40B4-BE49-F238E27FC236}">
                <a16:creationId xmlns:a16="http://schemas.microsoft.com/office/drawing/2014/main" id="{5EF90A58-01C0-A191-D036-F9B5BF5114F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5771677" y="4660768"/>
            <a:ext cx="118994" cy="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4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4" y="2426354"/>
            <a:ext cx="3943825" cy="1415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ONDE ESTÃO ESSES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SEVIDORES</a:t>
            </a: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?</a:t>
            </a:r>
            <a:endParaRPr sz="4000" dirty="0">
              <a:solidFill>
                <a:schemeClr val="bg1">
                  <a:lumMod val="20000"/>
                  <a:lumOff val="80000"/>
                </a:schemeClr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Competências AWS - Triple S">
            <a:extLst>
              <a:ext uri="{FF2B5EF4-FFF2-40B4-BE49-F238E27FC236}">
                <a16:creationId xmlns:a16="http://schemas.microsoft.com/office/drawing/2014/main" id="{FF270FDB-9A6D-8523-51AD-EC652C18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20" y="3768996"/>
            <a:ext cx="642680" cy="3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6" name="Google Shape;4016;p58"/>
          <p:cNvGrpSpPr/>
          <p:nvPr/>
        </p:nvGrpSpPr>
        <p:grpSpPr>
          <a:xfrm>
            <a:off x="2567940" y="1117377"/>
            <a:ext cx="6156960" cy="3581098"/>
            <a:chOff x="233350" y="949250"/>
            <a:chExt cx="7137300" cy="3802300"/>
          </a:xfrm>
        </p:grpSpPr>
        <p:sp>
          <p:nvSpPr>
            <p:cNvPr id="4017" name="Google Shape;4017;p5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9" name="Group 4078">
            <a:extLst>
              <a:ext uri="{FF2B5EF4-FFF2-40B4-BE49-F238E27FC236}">
                <a16:creationId xmlns:a16="http://schemas.microsoft.com/office/drawing/2014/main" id="{435D542A-F254-E45B-ADA2-CBDC8A1F67B6}"/>
              </a:ext>
            </a:extLst>
          </p:cNvPr>
          <p:cNvGrpSpPr/>
          <p:nvPr/>
        </p:nvGrpSpPr>
        <p:grpSpPr>
          <a:xfrm>
            <a:off x="-358213" y="1092604"/>
            <a:ext cx="2785882" cy="1059721"/>
            <a:chOff x="-358213" y="1092604"/>
            <a:chExt cx="2785882" cy="1059721"/>
          </a:xfrm>
        </p:grpSpPr>
        <p:sp>
          <p:nvSpPr>
            <p:cNvPr id="4078" name="Rectangle: Rounded Corners 4077">
              <a:extLst>
                <a:ext uri="{FF2B5EF4-FFF2-40B4-BE49-F238E27FC236}">
                  <a16:creationId xmlns:a16="http://schemas.microsoft.com/office/drawing/2014/main" id="{C01DB538-F929-122D-3675-0A448F8FE532}"/>
                </a:ext>
              </a:extLst>
            </p:cNvPr>
            <p:cNvSpPr/>
            <p:nvPr/>
          </p:nvSpPr>
          <p:spPr>
            <a:xfrm>
              <a:off x="-358213" y="1092604"/>
              <a:ext cx="2609763" cy="458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" name="Google Shape;3441;p36">
              <a:extLst>
                <a:ext uri="{FF2B5EF4-FFF2-40B4-BE49-F238E27FC236}">
                  <a16:creationId xmlns:a16="http://schemas.microsoft.com/office/drawing/2014/main" id="{ACD9A24B-AEA2-8CDF-7DB8-0E242E8B72C6}"/>
                </a:ext>
              </a:extLst>
            </p:cNvPr>
            <p:cNvSpPr txBox="1">
              <a:spLocks/>
            </p:cNvSpPr>
            <p:nvPr/>
          </p:nvSpPr>
          <p:spPr>
            <a:xfrm>
              <a:off x="891578" y="1204048"/>
              <a:ext cx="1226176" cy="33194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REGIÕES</a:t>
              </a:r>
            </a:p>
          </p:txBody>
        </p:sp>
        <p:sp>
          <p:nvSpPr>
            <p:cNvPr id="6" name="Google Shape;3562;p43">
              <a:extLst>
                <a:ext uri="{FF2B5EF4-FFF2-40B4-BE49-F238E27FC236}">
                  <a16:creationId xmlns:a16="http://schemas.microsoft.com/office/drawing/2014/main" id="{B4665659-A948-FCAD-74D2-78977EF4A65B}"/>
                </a:ext>
              </a:extLst>
            </p:cNvPr>
            <p:cNvSpPr txBox="1">
              <a:spLocks/>
            </p:cNvSpPr>
            <p:nvPr/>
          </p:nvSpPr>
          <p:spPr>
            <a:xfrm>
              <a:off x="256909" y="1533459"/>
              <a:ext cx="1935593" cy="61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>
                <a:buSzPct val="100000"/>
              </a:pP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Áreas</a:t>
              </a:r>
              <a:r>
                <a:rPr lang="en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 independentes e isoladas que agrupam duas ou mais A</a:t>
              </a: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Z</a:t>
              </a:r>
              <a:r>
                <a:rPr lang="en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s (Availability Zones)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6" name="Google Shape;4088;p58">
              <a:extLst>
                <a:ext uri="{FF2B5EF4-FFF2-40B4-BE49-F238E27FC236}">
                  <a16:creationId xmlns:a16="http://schemas.microsoft.com/office/drawing/2014/main" id="{70F0AA01-BB27-E4FD-4138-DBE50BD16811}"/>
                </a:ext>
              </a:extLst>
            </p:cNvPr>
            <p:cNvSpPr/>
            <p:nvPr/>
          </p:nvSpPr>
          <p:spPr>
            <a:xfrm rot="10800000" flipH="1">
              <a:off x="2286042" y="1269055"/>
              <a:ext cx="141627" cy="149799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0" name="Group 4079">
            <a:extLst>
              <a:ext uri="{FF2B5EF4-FFF2-40B4-BE49-F238E27FC236}">
                <a16:creationId xmlns:a16="http://schemas.microsoft.com/office/drawing/2014/main" id="{C2479F09-4007-1B5E-EE66-D6B6DAE2B908}"/>
              </a:ext>
            </a:extLst>
          </p:cNvPr>
          <p:cNvGrpSpPr/>
          <p:nvPr/>
        </p:nvGrpSpPr>
        <p:grpSpPr>
          <a:xfrm>
            <a:off x="-362932" y="2259214"/>
            <a:ext cx="2790601" cy="1057433"/>
            <a:chOff x="-362932" y="2259214"/>
            <a:chExt cx="2790601" cy="105743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87A761-52D6-9AFA-A72D-CEB25BB24BBB}"/>
                </a:ext>
              </a:extLst>
            </p:cNvPr>
            <p:cNvSpPr/>
            <p:nvPr/>
          </p:nvSpPr>
          <p:spPr>
            <a:xfrm>
              <a:off x="-362932" y="2259214"/>
              <a:ext cx="2609763" cy="458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" name="Google Shape;3441;p36">
              <a:extLst>
                <a:ext uri="{FF2B5EF4-FFF2-40B4-BE49-F238E27FC236}">
                  <a16:creationId xmlns:a16="http://schemas.microsoft.com/office/drawing/2014/main" id="{124F7B27-FA7A-FEBB-36B2-F1E2DD9D2506}"/>
                </a:ext>
              </a:extLst>
            </p:cNvPr>
            <p:cNvSpPr txBox="1">
              <a:spLocks/>
            </p:cNvSpPr>
            <p:nvPr/>
          </p:nvSpPr>
          <p:spPr>
            <a:xfrm>
              <a:off x="251460" y="2345885"/>
              <a:ext cx="1874696" cy="33194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pt-BR" sz="2400" b="1" dirty="0" err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AZs</a:t>
              </a:r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 </a:t>
              </a:r>
              <a:r>
                <a:rPr lang="pt-BR" sz="700" dirty="0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(Zonas de Disponibilidade) </a:t>
              </a:r>
              <a:endParaRPr lang="pt-BR" sz="24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2" name="Google Shape;3562;p43">
              <a:extLst>
                <a:ext uri="{FF2B5EF4-FFF2-40B4-BE49-F238E27FC236}">
                  <a16:creationId xmlns:a16="http://schemas.microsoft.com/office/drawing/2014/main" id="{3E62B914-8100-F433-F159-65E6EC36D064}"/>
                </a:ext>
              </a:extLst>
            </p:cNvPr>
            <p:cNvSpPr txBox="1">
              <a:spLocks/>
            </p:cNvSpPr>
            <p:nvPr/>
          </p:nvSpPr>
          <p:spPr>
            <a:xfrm>
              <a:off x="265311" y="2697781"/>
              <a:ext cx="1935593" cy="61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>
                <a:buSzPct val="100000"/>
              </a:pP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Zonas que contemplam um ou mais data centers fisicamente separados </a:t>
              </a: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7" name="Google Shape;4088;p58">
              <a:extLst>
                <a:ext uri="{FF2B5EF4-FFF2-40B4-BE49-F238E27FC236}">
                  <a16:creationId xmlns:a16="http://schemas.microsoft.com/office/drawing/2014/main" id="{B1AC49DC-C7BB-DCDF-7769-8DE3807F5425}"/>
                </a:ext>
              </a:extLst>
            </p:cNvPr>
            <p:cNvSpPr/>
            <p:nvPr/>
          </p:nvSpPr>
          <p:spPr>
            <a:xfrm rot="10800000" flipH="1">
              <a:off x="2286042" y="2436958"/>
              <a:ext cx="141627" cy="149799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1" name="Group 4080">
            <a:extLst>
              <a:ext uri="{FF2B5EF4-FFF2-40B4-BE49-F238E27FC236}">
                <a16:creationId xmlns:a16="http://schemas.microsoft.com/office/drawing/2014/main" id="{DD73B0CF-C88A-E2BF-76E0-F9374FAFBD9C}"/>
              </a:ext>
            </a:extLst>
          </p:cNvPr>
          <p:cNvGrpSpPr/>
          <p:nvPr/>
        </p:nvGrpSpPr>
        <p:grpSpPr>
          <a:xfrm>
            <a:off x="-365279" y="3420545"/>
            <a:ext cx="2792948" cy="1057433"/>
            <a:chOff x="-365279" y="3420545"/>
            <a:chExt cx="2792948" cy="105743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9217499-D9D3-146D-753D-44B1F163B6C5}"/>
                </a:ext>
              </a:extLst>
            </p:cNvPr>
            <p:cNvSpPr/>
            <p:nvPr/>
          </p:nvSpPr>
          <p:spPr>
            <a:xfrm>
              <a:off x="-365279" y="3420545"/>
              <a:ext cx="2609763" cy="458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4" name="Google Shape;3441;p36">
              <a:extLst>
                <a:ext uri="{FF2B5EF4-FFF2-40B4-BE49-F238E27FC236}">
                  <a16:creationId xmlns:a16="http://schemas.microsoft.com/office/drawing/2014/main" id="{02AC31A6-72F9-D212-D52C-883375629E1B}"/>
                </a:ext>
              </a:extLst>
            </p:cNvPr>
            <p:cNvSpPr txBox="1">
              <a:spLocks/>
            </p:cNvSpPr>
            <p:nvPr/>
          </p:nvSpPr>
          <p:spPr>
            <a:xfrm>
              <a:off x="-37243" y="3507216"/>
              <a:ext cx="2161052" cy="33194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EDGE LOCATIONS</a:t>
              </a:r>
            </a:p>
          </p:txBody>
        </p:sp>
        <p:sp>
          <p:nvSpPr>
            <p:cNvPr id="15" name="Google Shape;3562;p43">
              <a:extLst>
                <a:ext uri="{FF2B5EF4-FFF2-40B4-BE49-F238E27FC236}">
                  <a16:creationId xmlns:a16="http://schemas.microsoft.com/office/drawing/2014/main" id="{7E1B3961-3C0E-486A-4EBE-0464AD3743A2}"/>
                </a:ext>
              </a:extLst>
            </p:cNvPr>
            <p:cNvSpPr txBox="1">
              <a:spLocks/>
            </p:cNvSpPr>
            <p:nvPr/>
          </p:nvSpPr>
          <p:spPr>
            <a:xfrm>
              <a:off x="262964" y="3859112"/>
              <a:ext cx="1935593" cy="61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>
                <a:buSzPct val="100000"/>
              </a:pP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Zonas de cache de conteúdo disponibilizadas para diminuir a latência para usuários</a:t>
              </a: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8" name="Google Shape;4088;p58">
              <a:extLst>
                <a:ext uri="{FF2B5EF4-FFF2-40B4-BE49-F238E27FC236}">
                  <a16:creationId xmlns:a16="http://schemas.microsoft.com/office/drawing/2014/main" id="{43285F34-9A41-C71D-2494-F31F9D411031}"/>
                </a:ext>
              </a:extLst>
            </p:cNvPr>
            <p:cNvSpPr/>
            <p:nvPr/>
          </p:nvSpPr>
          <p:spPr>
            <a:xfrm rot="10800000" flipH="1">
              <a:off x="2286042" y="3611526"/>
              <a:ext cx="141627" cy="149799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9E90C5C-91A0-2A9F-511C-C7BF3A007F23}"/>
              </a:ext>
            </a:extLst>
          </p:cNvPr>
          <p:cNvSpPr txBox="1"/>
          <p:nvPr/>
        </p:nvSpPr>
        <p:spPr>
          <a:xfrm>
            <a:off x="786172" y="268170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Provisões de uma Cloud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Provider</a:t>
            </a:r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(AWS)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19BA88-50D3-19C1-3D55-1D654143E281}"/>
              </a:ext>
            </a:extLst>
          </p:cNvPr>
          <p:cNvSpPr txBox="1"/>
          <p:nvPr/>
        </p:nvSpPr>
        <p:spPr>
          <a:xfrm>
            <a:off x="786172" y="434996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Dinâmica de provisão de elementos e recursos computacionais </a:t>
            </a:r>
          </a:p>
        </p:txBody>
      </p:sp>
      <p:pic>
        <p:nvPicPr>
          <p:cNvPr id="23" name="Picture 2" descr="Competências AWS - Triple S">
            <a:extLst>
              <a:ext uri="{FF2B5EF4-FFF2-40B4-BE49-F238E27FC236}">
                <a16:creationId xmlns:a16="http://schemas.microsoft.com/office/drawing/2014/main" id="{35DB998F-5397-5620-9F06-129C0D47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4" y="365519"/>
            <a:ext cx="369196" cy="22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EDA4CFD6-F2A7-84E1-482D-E5BF8C69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04" y="2061593"/>
            <a:ext cx="198955" cy="198955"/>
          </a:xfrm>
          <a:prstGeom prst="rect">
            <a:avLst/>
          </a:prstGeom>
        </p:spPr>
      </p:pic>
      <p:pic>
        <p:nvPicPr>
          <p:cNvPr id="7" name="Picture 6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947D70AF-A89A-3CD6-8751-1FC9E4780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955" y="2089509"/>
            <a:ext cx="198955" cy="198955"/>
          </a:xfrm>
          <a:prstGeom prst="rect">
            <a:avLst/>
          </a:prstGeom>
        </p:spPr>
      </p:pic>
      <p:pic>
        <p:nvPicPr>
          <p:cNvPr id="8" name="Picture 7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B21A2ACD-5D44-CA18-DAD7-0CD58898B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746" y="1769511"/>
            <a:ext cx="198955" cy="198955"/>
          </a:xfrm>
          <a:prstGeom prst="rect">
            <a:avLst/>
          </a:prstGeom>
        </p:spPr>
      </p:pic>
      <p:pic>
        <p:nvPicPr>
          <p:cNvPr id="9" name="Picture 8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65895F25-4BAD-0A3E-E971-4A45DAFE8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51" y="1944371"/>
            <a:ext cx="198955" cy="198955"/>
          </a:xfrm>
          <a:prstGeom prst="rect">
            <a:avLst/>
          </a:prstGeom>
        </p:spPr>
      </p:pic>
      <p:pic>
        <p:nvPicPr>
          <p:cNvPr id="20" name="Picture 19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4DA99B2A-5812-B46E-110A-F3549ED5D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22" y="1804039"/>
            <a:ext cx="198955" cy="198955"/>
          </a:xfrm>
          <a:prstGeom prst="rect">
            <a:avLst/>
          </a:prstGeom>
        </p:spPr>
      </p:pic>
      <p:pic>
        <p:nvPicPr>
          <p:cNvPr id="24" name="Picture 23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AC022162-E408-7EA4-CF85-527D3A49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180" y="1659197"/>
            <a:ext cx="198955" cy="198955"/>
          </a:xfrm>
          <a:prstGeom prst="rect">
            <a:avLst/>
          </a:prstGeom>
        </p:spPr>
      </p:pic>
      <p:pic>
        <p:nvPicPr>
          <p:cNvPr id="25" name="Picture 24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FF3EDF6A-1CD4-924F-4269-713D286E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646" y="1805885"/>
            <a:ext cx="198955" cy="198955"/>
          </a:xfrm>
          <a:prstGeom prst="rect">
            <a:avLst/>
          </a:prstGeom>
        </p:spPr>
      </p:pic>
      <p:pic>
        <p:nvPicPr>
          <p:cNvPr id="27" name="Picture 26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A9CFFAF3-ADAE-BC1C-F7C1-F559C6911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596" y="2080369"/>
            <a:ext cx="198955" cy="198955"/>
          </a:xfrm>
          <a:prstGeom prst="rect">
            <a:avLst/>
          </a:prstGeom>
        </p:spPr>
      </p:pic>
      <p:pic>
        <p:nvPicPr>
          <p:cNvPr id="28" name="Picture 27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7A449B90-C6B5-5181-03EC-6A7B3EBE1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733" y="1916803"/>
            <a:ext cx="198955" cy="198955"/>
          </a:xfrm>
          <a:prstGeom prst="rect">
            <a:avLst/>
          </a:prstGeom>
        </p:spPr>
      </p:pic>
      <p:pic>
        <p:nvPicPr>
          <p:cNvPr id="29" name="Picture 28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3C7EA17F-58D9-2CEB-5DB0-19B637ADA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443" y="1903516"/>
            <a:ext cx="198955" cy="198955"/>
          </a:xfrm>
          <a:prstGeom prst="rect">
            <a:avLst/>
          </a:prstGeom>
        </p:spPr>
      </p:pic>
      <p:pic>
        <p:nvPicPr>
          <p:cNvPr id="41" name="Picture 40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D47975DD-901C-F62F-B24A-8C8C95B1D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107" y="3897146"/>
            <a:ext cx="198955" cy="198955"/>
          </a:xfrm>
          <a:prstGeom prst="rect">
            <a:avLst/>
          </a:prstGeom>
        </p:spPr>
      </p:pic>
      <p:pic>
        <p:nvPicPr>
          <p:cNvPr id="42" name="Picture 41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C5AEE94D-4E7E-7D0C-2772-48C2A585D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441" y="3826158"/>
            <a:ext cx="198955" cy="198955"/>
          </a:xfrm>
          <a:prstGeom prst="rect">
            <a:avLst/>
          </a:prstGeom>
        </p:spPr>
      </p:pic>
      <p:pic>
        <p:nvPicPr>
          <p:cNvPr id="43" name="Picture 42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D530BE91-8DA3-FA72-B987-C054A551A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590" y="4003037"/>
            <a:ext cx="198955" cy="198955"/>
          </a:xfrm>
          <a:prstGeom prst="rect">
            <a:avLst/>
          </a:prstGeom>
        </p:spPr>
      </p:pic>
      <p:pic>
        <p:nvPicPr>
          <p:cNvPr id="51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CB0B550E-2C68-A272-D788-70A22366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222930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3" name="Picture 4082">
            <a:extLst>
              <a:ext uri="{FF2B5EF4-FFF2-40B4-BE49-F238E27FC236}">
                <a16:creationId xmlns:a16="http://schemas.microsoft.com/office/drawing/2014/main" id="{1EAC4716-BD85-6A32-87AB-218DB52DF2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92" t="47473" r="65064"/>
          <a:stretch/>
        </p:blipFill>
        <p:spPr>
          <a:xfrm>
            <a:off x="3583115" y="2811263"/>
            <a:ext cx="1131758" cy="1889354"/>
          </a:xfrm>
          <a:prstGeom prst="rect">
            <a:avLst/>
          </a:prstGeom>
        </p:spPr>
      </p:pic>
      <p:pic>
        <p:nvPicPr>
          <p:cNvPr id="4086" name="Google Shape;4068;p58"/>
          <p:cNvPicPr preferRelativeResize="0"/>
          <p:nvPr/>
        </p:nvPicPr>
        <p:blipFill rotWithShape="1">
          <a:blip r:embed="rId7">
            <a:alphaModFix/>
          </a:blip>
          <a:srcRect l="7246" r="13981"/>
          <a:stretch/>
        </p:blipFill>
        <p:spPr>
          <a:xfrm>
            <a:off x="2882769" y="1463803"/>
            <a:ext cx="5292949" cy="34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4" name="Picture 4083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684FB3CB-14C3-C3CF-CBC1-101ED666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18" y="3694378"/>
            <a:ext cx="198955" cy="198955"/>
          </a:xfrm>
          <a:prstGeom prst="rect">
            <a:avLst/>
          </a:prstGeom>
        </p:spPr>
      </p:pic>
      <p:sp>
        <p:nvSpPr>
          <p:cNvPr id="4085" name="Oval 4084">
            <a:extLst>
              <a:ext uri="{FF2B5EF4-FFF2-40B4-BE49-F238E27FC236}">
                <a16:creationId xmlns:a16="http://schemas.microsoft.com/office/drawing/2014/main" id="{273C9367-8F50-6283-A9F3-874EA963FEF3}"/>
              </a:ext>
            </a:extLst>
          </p:cNvPr>
          <p:cNvSpPr/>
          <p:nvPr/>
        </p:nvSpPr>
        <p:spPr>
          <a:xfrm>
            <a:off x="4191144" y="3611526"/>
            <a:ext cx="360000" cy="36000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7E57062-25DF-BB3B-FFA4-87FABEF32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394" y="3351698"/>
            <a:ext cx="3339047" cy="147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7668D6-21C8-7741-D5BE-502E1A93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033" y="3618513"/>
            <a:ext cx="3029062" cy="106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77D76B15-E14A-1F82-0D32-1F82387B2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44" y="396384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2">
            <a:extLst>
              <a:ext uri="{FF2B5EF4-FFF2-40B4-BE49-F238E27FC236}">
                <a16:creationId xmlns:a16="http://schemas.microsoft.com/office/drawing/2014/main" id="{FE8F39B9-D516-D277-B136-19237956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114" y="3924065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2">
            <a:extLst>
              <a:ext uri="{FF2B5EF4-FFF2-40B4-BE49-F238E27FC236}">
                <a16:creationId xmlns:a16="http://schemas.microsoft.com/office/drawing/2014/main" id="{118E2A23-4CBD-28DF-B7D8-F00E5031C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63" y="399895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2">
            <a:extLst>
              <a:ext uri="{FF2B5EF4-FFF2-40B4-BE49-F238E27FC236}">
                <a16:creationId xmlns:a16="http://schemas.microsoft.com/office/drawing/2014/main" id="{394B0AFA-FE9B-255E-50A3-8B403D6B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94" y="38818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">
            <a:extLst>
              <a:ext uri="{FF2B5EF4-FFF2-40B4-BE49-F238E27FC236}">
                <a16:creationId xmlns:a16="http://schemas.microsoft.com/office/drawing/2014/main" id="{329CC023-10A1-94D8-CBEA-CA8F8BB2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43" y="3956755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">
            <a:extLst>
              <a:ext uri="{FF2B5EF4-FFF2-40B4-BE49-F238E27FC236}">
                <a16:creationId xmlns:a16="http://schemas.microsoft.com/office/drawing/2014/main" id="{70C55ACA-F894-DFCB-EE2D-0F7DA426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325" y="404284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2E4AF710-F75B-DEEF-7193-B2DF183B462C}"/>
              </a:ext>
            </a:extLst>
          </p:cNvPr>
          <p:cNvCxnSpPr>
            <a:cxnSpLocks/>
          </p:cNvCxnSpPr>
          <p:nvPr/>
        </p:nvCxnSpPr>
        <p:spPr>
          <a:xfrm flipV="1">
            <a:off x="4508264" y="3453450"/>
            <a:ext cx="291130" cy="161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68491CF2-A3D8-B20A-B2A3-92CFA7942788}"/>
              </a:ext>
            </a:extLst>
          </p:cNvPr>
          <p:cNvCxnSpPr>
            <a:cxnSpLocks/>
          </p:cNvCxnSpPr>
          <p:nvPr/>
        </p:nvCxnSpPr>
        <p:spPr>
          <a:xfrm>
            <a:off x="4451908" y="3998158"/>
            <a:ext cx="363295" cy="720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C9C90E64-C69E-4ECD-2A71-3415A4281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298" y="2449334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90A1FA6-E340-9C26-9EBD-501FE824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545828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266CD41B-9784-B2B1-5E49-887FFC62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597024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7B2340-A4B5-DF75-76E8-2D7B736F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953248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AD64E0B3-5A89-BD15-790F-E92797736E97}"/>
              </a:ext>
            </a:extLst>
          </p:cNvPr>
          <p:cNvCxnSpPr>
            <a:cxnSpLocks/>
          </p:cNvCxnSpPr>
          <p:nvPr/>
        </p:nvCxnSpPr>
        <p:spPr>
          <a:xfrm flipH="1" flipV="1">
            <a:off x="5505348" y="2805576"/>
            <a:ext cx="48226" cy="879616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D1780B87-E3C3-FE19-DA97-0B1DADBE49DA}"/>
              </a:ext>
            </a:extLst>
          </p:cNvPr>
          <p:cNvCxnSpPr>
            <a:cxnSpLocks/>
          </p:cNvCxnSpPr>
          <p:nvPr/>
        </p:nvCxnSpPr>
        <p:spPr>
          <a:xfrm flipV="1">
            <a:off x="5558314" y="2604040"/>
            <a:ext cx="332550" cy="1072965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2A3E91A1-4577-AFAC-B2F6-A2AEE7E28529}"/>
              </a:ext>
            </a:extLst>
          </p:cNvPr>
          <p:cNvCxnSpPr>
            <a:cxnSpLocks/>
          </p:cNvCxnSpPr>
          <p:nvPr/>
        </p:nvCxnSpPr>
        <p:spPr>
          <a:xfrm flipH="1" flipV="1">
            <a:off x="6563627" y="2897133"/>
            <a:ext cx="18307" cy="804445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686F8C63-9A3B-E53C-247F-CBE4A74BB357}"/>
              </a:ext>
            </a:extLst>
          </p:cNvPr>
          <p:cNvCxnSpPr>
            <a:cxnSpLocks/>
          </p:cNvCxnSpPr>
          <p:nvPr/>
        </p:nvCxnSpPr>
        <p:spPr>
          <a:xfrm flipV="1">
            <a:off x="6590684" y="2335367"/>
            <a:ext cx="355732" cy="1366211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7265FDA3-26F5-567F-EA94-12F8CF84DB87}"/>
              </a:ext>
            </a:extLst>
          </p:cNvPr>
          <p:cNvCxnSpPr>
            <a:cxnSpLocks/>
          </p:cNvCxnSpPr>
          <p:nvPr/>
        </p:nvCxnSpPr>
        <p:spPr>
          <a:xfrm flipV="1">
            <a:off x="7553320" y="2968831"/>
            <a:ext cx="579868" cy="714570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0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3" name="Google Shape;3863;p52"/>
          <p:cNvGrpSpPr/>
          <p:nvPr/>
        </p:nvGrpSpPr>
        <p:grpSpPr>
          <a:xfrm>
            <a:off x="719992" y="912026"/>
            <a:ext cx="3565682" cy="3097016"/>
            <a:chOff x="-3215808" y="1277876"/>
            <a:chExt cx="3565682" cy="3097016"/>
          </a:xfrm>
        </p:grpSpPr>
        <p:sp>
          <p:nvSpPr>
            <p:cNvPr id="3864" name="Google Shape;3864;p52"/>
            <p:cNvSpPr/>
            <p:nvPr/>
          </p:nvSpPr>
          <p:spPr>
            <a:xfrm>
              <a:off x="-3215808" y="1277876"/>
              <a:ext cx="3565682" cy="3097016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2"/>
            <p:cNvSpPr/>
            <p:nvPr/>
          </p:nvSpPr>
          <p:spPr>
            <a:xfrm>
              <a:off x="-3085730" y="1775874"/>
              <a:ext cx="3299927" cy="1991417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2"/>
            <p:cNvSpPr/>
            <p:nvPr/>
          </p:nvSpPr>
          <p:spPr>
            <a:xfrm>
              <a:off x="-3029189" y="3854580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2"/>
            <p:cNvSpPr/>
            <p:nvPr/>
          </p:nvSpPr>
          <p:spPr>
            <a:xfrm>
              <a:off x="-3071595" y="3894887"/>
              <a:ext cx="38188" cy="76356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2"/>
            <p:cNvSpPr/>
            <p:nvPr/>
          </p:nvSpPr>
          <p:spPr>
            <a:xfrm>
              <a:off x="-2822056" y="3894887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2"/>
            <p:cNvSpPr/>
            <p:nvPr/>
          </p:nvSpPr>
          <p:spPr>
            <a:xfrm>
              <a:off x="-2711072" y="3894887"/>
              <a:ext cx="38909" cy="76356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2"/>
            <p:cNvSpPr/>
            <p:nvPr/>
          </p:nvSpPr>
          <p:spPr>
            <a:xfrm>
              <a:off x="-2566858" y="3888657"/>
              <a:ext cx="139975" cy="82586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2"/>
            <p:cNvSpPr/>
            <p:nvPr/>
          </p:nvSpPr>
          <p:spPr>
            <a:xfrm>
              <a:off x="-2306003" y="3894887"/>
              <a:ext cx="115943" cy="9197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2"/>
            <p:cNvSpPr/>
            <p:nvPr/>
          </p:nvSpPr>
          <p:spPr>
            <a:xfrm>
              <a:off x="-2306003" y="3909023"/>
              <a:ext cx="115943" cy="8498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2"/>
            <p:cNvSpPr/>
            <p:nvPr/>
          </p:nvSpPr>
          <p:spPr>
            <a:xfrm>
              <a:off x="-2306003" y="3922458"/>
              <a:ext cx="36069" cy="9197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2"/>
            <p:cNvSpPr/>
            <p:nvPr/>
          </p:nvSpPr>
          <p:spPr>
            <a:xfrm>
              <a:off x="-2306003" y="3935873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2"/>
            <p:cNvSpPr/>
            <p:nvPr/>
          </p:nvSpPr>
          <p:spPr>
            <a:xfrm>
              <a:off x="-2306003" y="3950030"/>
              <a:ext cx="36069" cy="8498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2"/>
            <p:cNvSpPr/>
            <p:nvPr/>
          </p:nvSpPr>
          <p:spPr>
            <a:xfrm>
              <a:off x="-2306003" y="3963444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2"/>
            <p:cNvSpPr/>
            <p:nvPr/>
          </p:nvSpPr>
          <p:spPr>
            <a:xfrm>
              <a:off x="-2248763" y="3922458"/>
              <a:ext cx="48806" cy="48785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2"/>
            <p:cNvSpPr/>
            <p:nvPr/>
          </p:nvSpPr>
          <p:spPr>
            <a:xfrm>
              <a:off x="-2043749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2"/>
            <p:cNvSpPr/>
            <p:nvPr/>
          </p:nvSpPr>
          <p:spPr>
            <a:xfrm>
              <a:off x="-2006980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2"/>
            <p:cNvSpPr/>
            <p:nvPr/>
          </p:nvSpPr>
          <p:spPr>
            <a:xfrm>
              <a:off x="-1970932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2"/>
            <p:cNvSpPr/>
            <p:nvPr/>
          </p:nvSpPr>
          <p:spPr>
            <a:xfrm>
              <a:off x="-3085730" y="1421390"/>
              <a:ext cx="195117" cy="195117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2"/>
            <p:cNvSpPr/>
            <p:nvPr/>
          </p:nvSpPr>
          <p:spPr>
            <a:xfrm>
              <a:off x="-3011514" y="1472294"/>
              <a:ext cx="43147" cy="43126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2"/>
            <p:cNvSpPr/>
            <p:nvPr/>
          </p:nvSpPr>
          <p:spPr>
            <a:xfrm>
              <a:off x="-3025650" y="1518938"/>
              <a:ext cx="74957" cy="43847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2"/>
            <p:cNvSpPr/>
            <p:nvPr/>
          </p:nvSpPr>
          <p:spPr>
            <a:xfrm>
              <a:off x="-2761255" y="1471574"/>
              <a:ext cx="795282" cy="94751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2"/>
            <p:cNvSpPr/>
            <p:nvPr/>
          </p:nvSpPr>
          <p:spPr>
            <a:xfrm>
              <a:off x="-3085730" y="4215124"/>
              <a:ext cx="3299889" cy="19094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52"/>
          <p:cNvGrpSpPr/>
          <p:nvPr/>
        </p:nvGrpSpPr>
        <p:grpSpPr>
          <a:xfrm>
            <a:off x="932769" y="3105728"/>
            <a:ext cx="3140121" cy="151313"/>
            <a:chOff x="-3005856" y="3547779"/>
            <a:chExt cx="3140121" cy="151313"/>
          </a:xfrm>
        </p:grpSpPr>
        <p:sp>
          <p:nvSpPr>
            <p:cNvPr id="3889" name="Google Shape;3889;p52"/>
            <p:cNvSpPr/>
            <p:nvPr/>
          </p:nvSpPr>
          <p:spPr>
            <a:xfrm>
              <a:off x="-3005856" y="3564754"/>
              <a:ext cx="3140121" cy="17696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2"/>
            <p:cNvSpPr/>
            <p:nvPr/>
          </p:nvSpPr>
          <p:spPr>
            <a:xfrm>
              <a:off x="-3005856" y="3564754"/>
              <a:ext cx="1504333" cy="17696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2"/>
            <p:cNvSpPr/>
            <p:nvPr/>
          </p:nvSpPr>
          <p:spPr>
            <a:xfrm>
              <a:off x="-1514981" y="3547779"/>
              <a:ext cx="51624" cy="51624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2"/>
            <p:cNvSpPr/>
            <p:nvPr/>
          </p:nvSpPr>
          <p:spPr>
            <a:xfrm>
              <a:off x="-1501545" y="3560516"/>
              <a:ext cx="25473" cy="26172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2"/>
            <p:cNvSpPr/>
            <p:nvPr/>
          </p:nvSpPr>
          <p:spPr>
            <a:xfrm>
              <a:off x="-2750659" y="3615383"/>
              <a:ext cx="70719" cy="78348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2"/>
            <p:cNvSpPr/>
            <p:nvPr/>
          </p:nvSpPr>
          <p:spPr>
            <a:xfrm>
              <a:off x="-2664428" y="3610000"/>
              <a:ext cx="15576" cy="89092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2"/>
            <p:cNvSpPr/>
            <p:nvPr/>
          </p:nvSpPr>
          <p:spPr>
            <a:xfrm>
              <a:off x="-2918904" y="3610000"/>
              <a:ext cx="14856" cy="89092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2"/>
            <p:cNvSpPr/>
            <p:nvPr/>
          </p:nvSpPr>
          <p:spPr>
            <a:xfrm>
              <a:off x="-2957792" y="3610000"/>
              <a:ext cx="14877" cy="89092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2"/>
            <p:cNvSpPr/>
            <p:nvPr/>
          </p:nvSpPr>
          <p:spPr>
            <a:xfrm>
              <a:off x="-15607" y="3610000"/>
              <a:ext cx="44546" cy="89092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2"/>
            <p:cNvSpPr/>
            <p:nvPr/>
          </p:nvSpPr>
          <p:spPr>
            <a:xfrm>
              <a:off x="40934" y="3610000"/>
              <a:ext cx="45267" cy="89092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9" name="Google Shape;3899;p52"/>
          <p:cNvSpPr txBox="1">
            <a:spLocks noGrp="1"/>
          </p:cNvSpPr>
          <p:nvPr>
            <p:ph type="title"/>
          </p:nvPr>
        </p:nvSpPr>
        <p:spPr>
          <a:xfrm>
            <a:off x="4609820" y="1055540"/>
            <a:ext cx="3816300" cy="1516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ESTA É UMA APRESENTAÇÃO </a:t>
            </a:r>
            <a:r>
              <a:rPr lang="en" sz="4400" dirty="0">
                <a:solidFill>
                  <a:schemeClr val="accent1"/>
                </a:solidFill>
              </a:rPr>
              <a:t>PÚBLICA</a:t>
            </a:r>
            <a:r>
              <a:rPr lang="en" sz="4400" dirty="0"/>
              <a:t>!</a:t>
            </a:r>
            <a:endParaRPr sz="4400" dirty="0"/>
          </a:p>
        </p:txBody>
      </p:sp>
      <p:sp>
        <p:nvSpPr>
          <p:cNvPr id="3901" name="Google Shape;3901;p52"/>
          <p:cNvSpPr txBox="1"/>
          <p:nvPr/>
        </p:nvSpPr>
        <p:spPr>
          <a:xfrm>
            <a:off x="4798211" y="3611624"/>
            <a:ext cx="36123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SAIBA MAIS SOBRE A INICIATIVA </a:t>
            </a:r>
            <a:r>
              <a:rPr lang="en" b="1" dirty="0">
                <a:solidFill>
                  <a:schemeClr val="tx1"/>
                </a:solidFill>
                <a:latin typeface="Teko"/>
                <a:ea typeface="Teko"/>
                <a:cs typeface="Teko"/>
                <a:sym typeface="Tek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CLICANDO AQUI</a:t>
            </a: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!</a:t>
            </a:r>
            <a:endParaRPr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02" name="Google Shape;3902;p52"/>
          <p:cNvSpPr/>
          <p:nvPr/>
        </p:nvSpPr>
        <p:spPr>
          <a:xfrm>
            <a:off x="8452356" y="2267092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A15F6-BCFA-57A3-0725-74FB5B1C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88" y="1691273"/>
            <a:ext cx="1175571" cy="118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88263-EE49-A1D3-0A62-9072700CDBF9}"/>
              </a:ext>
            </a:extLst>
          </p:cNvPr>
          <p:cNvSpPr txBox="1"/>
          <p:nvPr/>
        </p:nvSpPr>
        <p:spPr>
          <a:xfrm>
            <a:off x="2199099" y="1758533"/>
            <a:ext cx="2154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pt-BR" sz="16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endParaRPr lang="en-US" sz="1800" kern="1200" dirty="0">
              <a:solidFill>
                <a:srgbClr val="B252D0"/>
              </a:solidFill>
              <a:latin typeface="Matura MT Script Capitals" panose="03020802060602070202" pitchFamily="66" charset="0"/>
              <a:ea typeface="Segoe UI Black" panose="020B0A02040204020203" pitchFamily="34" charset="0"/>
              <a:cs typeface="+mn-cs"/>
            </a:endParaRPr>
          </a:p>
        </p:txBody>
      </p:sp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797EB809-45F6-6C06-1D1A-E6CE2EE7F216}"/>
              </a:ext>
            </a:extLst>
          </p:cNvPr>
          <p:cNvSpPr txBox="1">
            <a:spLocks/>
          </p:cNvSpPr>
          <p:nvPr/>
        </p:nvSpPr>
        <p:spPr>
          <a:xfrm>
            <a:off x="2197659" y="2072616"/>
            <a:ext cx="1895642" cy="638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5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Contando histórias sobre serviços, ferramentas e iniciativas fundamentais sobre dados e tecnologia</a:t>
            </a:r>
          </a:p>
        </p:txBody>
      </p:sp>
      <p:sp>
        <p:nvSpPr>
          <p:cNvPr id="8" name="Google Shape;1281;p34">
            <a:extLst>
              <a:ext uri="{FF2B5EF4-FFF2-40B4-BE49-F238E27FC236}">
                <a16:creationId xmlns:a16="http://schemas.microsoft.com/office/drawing/2014/main" id="{59DF1400-E32A-99F0-E295-FD961D7A7C7C}"/>
              </a:ext>
            </a:extLst>
          </p:cNvPr>
          <p:cNvSpPr txBox="1">
            <a:spLocks/>
          </p:cNvSpPr>
          <p:nvPr/>
        </p:nvSpPr>
        <p:spPr>
          <a:xfrm>
            <a:off x="4798211" y="2549264"/>
            <a:ext cx="3625797" cy="951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Todo o conteúdo aqui apresentado faz parte de uma iniciativa pessoal chamada </a:t>
            </a:r>
            <a:r>
              <a:rPr lang="pt-BR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r>
              <a:rPr lang="en-US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. </a:t>
            </a:r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materiais poderão ser acessados gratuitamente por todos!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F89613-8815-8B39-65D0-C22AC277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31736" y="4108565"/>
            <a:ext cx="361407" cy="36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8AC944-026D-3B3C-AB6F-7F2C21C353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115962" y="4108565"/>
            <a:ext cx="360000" cy="3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E9255A-BB46-EC53-AFBC-38E6A67D5B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598781" y="4108565"/>
            <a:ext cx="360000" cy="36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5B2D7D-4169-F237-F95A-D23E3E58616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3564419" y="4108565"/>
            <a:ext cx="358599" cy="36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3BAD333-A651-F45A-D6B0-18F06DAD1E3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147510" y="4108565"/>
            <a:ext cx="361407" cy="360000"/>
          </a:xfrm>
          <a:prstGeom prst="rect">
            <a:avLst/>
          </a:prstGeom>
        </p:spPr>
      </p:pic>
      <p:pic>
        <p:nvPicPr>
          <p:cNvPr id="3904" name="Picture 3903">
            <a:extLst>
              <a:ext uri="{FF2B5EF4-FFF2-40B4-BE49-F238E27FC236}">
                <a16:creationId xmlns:a16="http://schemas.microsoft.com/office/drawing/2014/main" id="{C9B92D49-0ACA-78E0-BEBF-85177082E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3081600" y="4108565"/>
            <a:ext cx="360000" cy="360000"/>
          </a:xfrm>
          <a:prstGeom prst="rect">
            <a:avLst/>
          </a:prstGeom>
        </p:spPr>
      </p:pic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10F7D8FF-9A1F-7F16-3662-29EB46E51ABA}"/>
              </a:ext>
            </a:extLst>
          </p:cNvPr>
          <p:cNvSpPr txBox="1">
            <a:spLocks/>
          </p:cNvSpPr>
          <p:nvPr/>
        </p:nvSpPr>
        <p:spPr>
          <a:xfrm>
            <a:off x="687115" y="4468565"/>
            <a:ext cx="3625797" cy="246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Conheça também minhas outras soluções open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source</a:t>
            </a:r>
            <a:endParaRPr lang="pt-BR" sz="8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4095455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FORMAS DE UTILIZAR A AWS</a:t>
            </a:r>
            <a:endParaRPr sz="4800" dirty="0"/>
          </a:p>
        </p:txBody>
      </p:sp>
      <p:grpSp>
        <p:nvGrpSpPr>
          <p:cNvPr id="3964" name="Google Shape;3964;p56"/>
          <p:cNvGrpSpPr/>
          <p:nvPr/>
        </p:nvGrpSpPr>
        <p:grpSpPr>
          <a:xfrm>
            <a:off x="5052922" y="1413021"/>
            <a:ext cx="3426983" cy="2610135"/>
            <a:chOff x="3420275" y="729475"/>
            <a:chExt cx="4831500" cy="3679875"/>
          </a:xfrm>
        </p:grpSpPr>
        <p:sp>
          <p:nvSpPr>
            <p:cNvPr id="3965" name="Google Shape;3965;p56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67" name="Google Shape;3967;p56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6"/>
            <p:cNvSpPr/>
            <p:nvPr/>
          </p:nvSpPr>
          <p:spPr>
            <a:xfrm>
              <a:off x="3453125" y="762775"/>
              <a:ext cx="4765800" cy="2990100"/>
            </a:xfrm>
            <a:prstGeom prst="roundRect">
              <a:avLst>
                <a:gd name="adj" fmla="val 3282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C589A524-6489-43F7-927B-EF768A57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7" y="25667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011B7CD-E573-5E0F-1BB9-78D75DAE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59" y="2557394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5D298F9-775B-1D8B-A96A-AACF7458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68" y="252881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7C5DF-5346-FD95-F4FD-C218B693A175}"/>
              </a:ext>
            </a:extLst>
          </p:cNvPr>
          <p:cNvSpPr txBox="1"/>
          <p:nvPr/>
        </p:nvSpPr>
        <p:spPr>
          <a:xfrm>
            <a:off x="512230" y="347038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</a:t>
            </a:r>
            <a:r>
              <a:rPr lang="en" sz="1200" dirty="0">
                <a:solidFill>
                  <a:srgbClr val="E7E5DD"/>
                </a:solidFill>
                <a:latin typeface="Roboto Light" panose="02000000000000000000" pitchFamily="2" charset="0"/>
                <a:sym typeface="Dosis"/>
              </a:rPr>
              <a:t>WS Management Console</a:t>
            </a:r>
            <a:endParaRPr lang="pt-B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1281-6EA2-5B87-BCB7-4FF2BB5C87E7}"/>
              </a:ext>
            </a:extLst>
          </p:cNvPr>
          <p:cNvSpPr txBox="1"/>
          <p:nvPr/>
        </p:nvSpPr>
        <p:spPr>
          <a:xfrm>
            <a:off x="1907445" y="347899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AWS Command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Line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Interface (CLI)</a:t>
            </a:r>
            <a:endParaRPr lang="pt-B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9568A-E38E-0B08-F34D-5AFEF523FC2D}"/>
              </a:ext>
            </a:extLst>
          </p:cNvPr>
          <p:cNvSpPr txBox="1"/>
          <p:nvPr/>
        </p:nvSpPr>
        <p:spPr>
          <a:xfrm>
            <a:off x="3431257" y="3500369"/>
            <a:ext cx="965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SDKs</a:t>
            </a:r>
            <a:endParaRPr lang="pt-BR" sz="1200" dirty="0">
              <a:solidFill>
                <a:srgbClr val="E7E5DD"/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ex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: boto3)</a:t>
            </a:r>
            <a:endParaRPr lang="pt-BR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0202-D3C0-DBA1-9ADD-C7AA5744666B}"/>
              </a:ext>
            </a:extLst>
          </p:cNvPr>
          <p:cNvSpPr/>
          <p:nvPr/>
        </p:nvSpPr>
        <p:spPr>
          <a:xfrm>
            <a:off x="5176261" y="1526843"/>
            <a:ext cx="3188791" cy="1939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Competências AWS - Triple S">
            <a:extLst>
              <a:ext uri="{FF2B5EF4-FFF2-40B4-BE49-F238E27FC236}">
                <a16:creationId xmlns:a16="http://schemas.microsoft.com/office/drawing/2014/main" id="{611C912E-D8A8-FDC1-EA81-EF02FB04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03" y="2032128"/>
            <a:ext cx="1455864" cy="87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971;p56"/>
          <p:cNvSpPr/>
          <p:nvPr/>
        </p:nvSpPr>
        <p:spPr>
          <a:xfrm>
            <a:off x="5357333" y="1657439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71;p56">
            <a:extLst>
              <a:ext uri="{FF2B5EF4-FFF2-40B4-BE49-F238E27FC236}">
                <a16:creationId xmlns:a16="http://schemas.microsoft.com/office/drawing/2014/main" id="{E263F8C7-FF2B-29FA-A172-E9118180ECA6}"/>
              </a:ext>
            </a:extLst>
          </p:cNvPr>
          <p:cNvSpPr/>
          <p:nvPr/>
        </p:nvSpPr>
        <p:spPr>
          <a:xfrm>
            <a:off x="8024333" y="3038219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4095455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FORMAS DE UTILIZAR A AWS</a:t>
            </a:r>
            <a:endParaRPr sz="4800" dirty="0"/>
          </a:p>
        </p:txBody>
      </p:sp>
      <p:grpSp>
        <p:nvGrpSpPr>
          <p:cNvPr id="3964" name="Google Shape;3964;p56"/>
          <p:cNvGrpSpPr/>
          <p:nvPr/>
        </p:nvGrpSpPr>
        <p:grpSpPr>
          <a:xfrm>
            <a:off x="5052922" y="1413021"/>
            <a:ext cx="3426983" cy="2610135"/>
            <a:chOff x="3420275" y="729475"/>
            <a:chExt cx="4831500" cy="3679875"/>
          </a:xfrm>
        </p:grpSpPr>
        <p:sp>
          <p:nvSpPr>
            <p:cNvPr id="3965" name="Google Shape;3965;p56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67" name="Google Shape;3967;p56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6"/>
            <p:cNvSpPr/>
            <p:nvPr/>
          </p:nvSpPr>
          <p:spPr>
            <a:xfrm>
              <a:off x="3453125" y="762775"/>
              <a:ext cx="4765800" cy="2990100"/>
            </a:xfrm>
            <a:prstGeom prst="roundRect">
              <a:avLst>
                <a:gd name="adj" fmla="val 3282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C589A524-6489-43F7-927B-EF768A57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7" y="25667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011B7CD-E573-5E0F-1BB9-78D75DAE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59" y="2557394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5D298F9-775B-1D8B-A96A-AACF7458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68" y="252881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7C5DF-5346-FD95-F4FD-C218B693A175}"/>
              </a:ext>
            </a:extLst>
          </p:cNvPr>
          <p:cNvSpPr txBox="1"/>
          <p:nvPr/>
        </p:nvSpPr>
        <p:spPr>
          <a:xfrm>
            <a:off x="512230" y="347038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</a:t>
            </a:r>
            <a:r>
              <a:rPr lang="en" sz="1200" dirty="0">
                <a:solidFill>
                  <a:srgbClr val="E7E5DD"/>
                </a:solidFill>
                <a:latin typeface="Roboto Light" panose="02000000000000000000" pitchFamily="2" charset="0"/>
                <a:sym typeface="Dosis"/>
              </a:rPr>
              <a:t>WS Management Console</a:t>
            </a:r>
            <a:endParaRPr lang="pt-B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1281-6EA2-5B87-BCB7-4FF2BB5C87E7}"/>
              </a:ext>
            </a:extLst>
          </p:cNvPr>
          <p:cNvSpPr txBox="1"/>
          <p:nvPr/>
        </p:nvSpPr>
        <p:spPr>
          <a:xfrm>
            <a:off x="1907445" y="347899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AWS Command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Line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Interface (CLI)</a:t>
            </a:r>
            <a:endParaRPr lang="pt-B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9568A-E38E-0B08-F34D-5AFEF523FC2D}"/>
              </a:ext>
            </a:extLst>
          </p:cNvPr>
          <p:cNvSpPr txBox="1"/>
          <p:nvPr/>
        </p:nvSpPr>
        <p:spPr>
          <a:xfrm>
            <a:off x="3431257" y="3500369"/>
            <a:ext cx="965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SDKs</a:t>
            </a:r>
            <a:endParaRPr lang="pt-BR" sz="1200" dirty="0">
              <a:solidFill>
                <a:srgbClr val="E7E5DD"/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ex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: boto3)</a:t>
            </a:r>
            <a:endParaRPr lang="pt-BR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0202-D3C0-DBA1-9ADD-C7AA5744666B}"/>
              </a:ext>
            </a:extLst>
          </p:cNvPr>
          <p:cNvSpPr/>
          <p:nvPr/>
        </p:nvSpPr>
        <p:spPr>
          <a:xfrm>
            <a:off x="5176261" y="1526843"/>
            <a:ext cx="3188791" cy="1939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 descr="Aprimoramentos de usabilidade do Console de Gerenciamento da AWS já estão  disponíveis">
            <a:extLst>
              <a:ext uri="{FF2B5EF4-FFF2-40B4-BE49-F238E27FC236}">
                <a16:creationId xmlns:a16="http://schemas.microsoft.com/office/drawing/2014/main" id="{3E1BF194-E6C8-C610-2741-7B993806C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77"/>
          <a:stretch/>
        </p:blipFill>
        <p:spPr bwMode="auto">
          <a:xfrm>
            <a:off x="5179335" y="1527245"/>
            <a:ext cx="3176191" cy="192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C49CF1-1328-81D3-694C-6C9825A64F82}"/>
              </a:ext>
            </a:extLst>
          </p:cNvPr>
          <p:cNvSpPr/>
          <p:nvPr/>
        </p:nvSpPr>
        <p:spPr>
          <a:xfrm>
            <a:off x="1851123" y="2489497"/>
            <a:ext cx="2614197" cy="170150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19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4095455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FORMAS DE UTILIZAR A AWS</a:t>
            </a:r>
            <a:endParaRPr sz="4800" dirty="0"/>
          </a:p>
        </p:txBody>
      </p:sp>
      <p:grpSp>
        <p:nvGrpSpPr>
          <p:cNvPr id="3964" name="Google Shape;3964;p56"/>
          <p:cNvGrpSpPr/>
          <p:nvPr/>
        </p:nvGrpSpPr>
        <p:grpSpPr>
          <a:xfrm>
            <a:off x="5052922" y="1413021"/>
            <a:ext cx="3426983" cy="2610135"/>
            <a:chOff x="3420275" y="729475"/>
            <a:chExt cx="4831500" cy="3679875"/>
          </a:xfrm>
        </p:grpSpPr>
        <p:sp>
          <p:nvSpPr>
            <p:cNvPr id="3965" name="Google Shape;3965;p56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67" name="Google Shape;3967;p56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6"/>
            <p:cNvSpPr/>
            <p:nvPr/>
          </p:nvSpPr>
          <p:spPr>
            <a:xfrm>
              <a:off x="3453125" y="762775"/>
              <a:ext cx="4765800" cy="2990100"/>
            </a:xfrm>
            <a:prstGeom prst="roundRect">
              <a:avLst>
                <a:gd name="adj" fmla="val 3282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C589A524-6489-43F7-927B-EF768A57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7" y="25667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011B7CD-E573-5E0F-1BB9-78D75DAE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59" y="2557394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5D298F9-775B-1D8B-A96A-AACF7458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68" y="252881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7C5DF-5346-FD95-F4FD-C218B693A175}"/>
              </a:ext>
            </a:extLst>
          </p:cNvPr>
          <p:cNvSpPr txBox="1"/>
          <p:nvPr/>
        </p:nvSpPr>
        <p:spPr>
          <a:xfrm>
            <a:off x="512230" y="347038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</a:t>
            </a:r>
            <a:r>
              <a:rPr lang="en" sz="1200" dirty="0">
                <a:solidFill>
                  <a:srgbClr val="E7E5DD"/>
                </a:solidFill>
                <a:latin typeface="Roboto Light" panose="02000000000000000000" pitchFamily="2" charset="0"/>
                <a:sym typeface="Dosis"/>
              </a:rPr>
              <a:t>WS Management Console</a:t>
            </a:r>
            <a:endParaRPr lang="pt-B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1281-6EA2-5B87-BCB7-4FF2BB5C87E7}"/>
              </a:ext>
            </a:extLst>
          </p:cNvPr>
          <p:cNvSpPr txBox="1"/>
          <p:nvPr/>
        </p:nvSpPr>
        <p:spPr>
          <a:xfrm>
            <a:off x="1907445" y="347899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AWS Command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Line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Interface (CLI)</a:t>
            </a:r>
            <a:endParaRPr lang="pt-B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9568A-E38E-0B08-F34D-5AFEF523FC2D}"/>
              </a:ext>
            </a:extLst>
          </p:cNvPr>
          <p:cNvSpPr txBox="1"/>
          <p:nvPr/>
        </p:nvSpPr>
        <p:spPr>
          <a:xfrm>
            <a:off x="3431257" y="3500369"/>
            <a:ext cx="965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SDKs</a:t>
            </a:r>
            <a:endParaRPr lang="pt-BR" sz="1200" dirty="0">
              <a:solidFill>
                <a:srgbClr val="E7E5DD"/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ex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: boto3)</a:t>
            </a:r>
            <a:endParaRPr lang="pt-BR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0202-D3C0-DBA1-9ADD-C7AA5744666B}"/>
              </a:ext>
            </a:extLst>
          </p:cNvPr>
          <p:cNvSpPr/>
          <p:nvPr/>
        </p:nvSpPr>
        <p:spPr>
          <a:xfrm>
            <a:off x="5176261" y="1526843"/>
            <a:ext cx="3188791" cy="1939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C49CF1-1328-81D3-694C-6C9825A64F82}"/>
              </a:ext>
            </a:extLst>
          </p:cNvPr>
          <p:cNvSpPr/>
          <p:nvPr/>
        </p:nvSpPr>
        <p:spPr>
          <a:xfrm>
            <a:off x="600347" y="2496439"/>
            <a:ext cx="1215546" cy="170150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3E63BD-58B1-01C4-E72A-F9C08487ECF4}"/>
              </a:ext>
            </a:extLst>
          </p:cNvPr>
          <p:cNvSpPr/>
          <p:nvPr/>
        </p:nvSpPr>
        <p:spPr>
          <a:xfrm>
            <a:off x="3336532" y="2496439"/>
            <a:ext cx="1215546" cy="170150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2" descr="Completly empty terminal screen - elementary OS Stack Exchange">
            <a:extLst>
              <a:ext uri="{FF2B5EF4-FFF2-40B4-BE49-F238E27FC236}">
                <a16:creationId xmlns:a16="http://schemas.microsoft.com/office/drawing/2014/main" id="{D5ADE868-4B91-7C69-B9AE-A9A4C2494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16" b="75230"/>
          <a:stretch/>
        </p:blipFill>
        <p:spPr bwMode="auto">
          <a:xfrm>
            <a:off x="5191971" y="1526843"/>
            <a:ext cx="3218858" cy="193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847;p44">
            <a:extLst>
              <a:ext uri="{FF2B5EF4-FFF2-40B4-BE49-F238E27FC236}">
                <a16:creationId xmlns:a16="http://schemas.microsoft.com/office/drawing/2014/main" id="{7CB4CA14-7AA4-095E-2F11-A15E60D7DD0A}"/>
              </a:ext>
            </a:extLst>
          </p:cNvPr>
          <p:cNvSpPr txBox="1">
            <a:spLocks/>
          </p:cNvSpPr>
          <p:nvPr/>
        </p:nvSpPr>
        <p:spPr>
          <a:xfrm>
            <a:off x="5300565" y="2014893"/>
            <a:ext cx="3023250" cy="5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Lista os objetos em um </a:t>
            </a:r>
            <a:r>
              <a:rPr lang="pt-BR" sz="1000" dirty="0" err="1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bucket</a:t>
            </a:r>
            <a:endParaRPr lang="pt-BR" sz="1000" dirty="0">
              <a:solidFill>
                <a:schemeClr val="tx2"/>
              </a:solidFill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ls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s3://bucket_name</a:t>
            </a:r>
          </a:p>
        </p:txBody>
      </p:sp>
      <p:sp>
        <p:nvSpPr>
          <p:cNvPr id="16" name="Google Shape;847;p44">
            <a:extLst>
              <a:ext uri="{FF2B5EF4-FFF2-40B4-BE49-F238E27FC236}">
                <a16:creationId xmlns:a16="http://schemas.microsoft.com/office/drawing/2014/main" id="{1115D424-6A43-0F33-971D-F54DC1CCC410}"/>
              </a:ext>
            </a:extLst>
          </p:cNvPr>
          <p:cNvSpPr txBox="1">
            <a:spLocks/>
          </p:cNvSpPr>
          <p:nvPr/>
        </p:nvSpPr>
        <p:spPr>
          <a:xfrm>
            <a:off x="5290020" y="2540573"/>
            <a:ext cx="3022759" cy="80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1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Josefin Slab SemiBold"/>
              <a:buNone/>
            </a:pPr>
            <a:r>
              <a:rPr lang="pt-BR" sz="1000" dirty="0">
                <a:solidFill>
                  <a:schemeClr val="tx2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# Cria uma instância EC2</a:t>
            </a:r>
          </a:p>
          <a:p>
            <a:pPr marL="0" indent="0">
              <a:buFont typeface="Josefin Slab SemiBold"/>
              <a:buNone/>
            </a:pP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aws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ec2 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run-instances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image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-id ami-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xxxx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–-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count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   -–</a:t>
            </a:r>
            <a:r>
              <a:rPr lang="pt-BR" sz="10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instance-type</a:t>
            </a:r>
            <a:r>
              <a:rPr lang="pt-BR" sz="1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t2.micro</a:t>
            </a:r>
          </a:p>
        </p:txBody>
      </p:sp>
    </p:spTree>
    <p:extLst>
      <p:ext uri="{BB962C8B-B14F-4D97-AF65-F5344CB8AC3E}">
        <p14:creationId xmlns:p14="http://schemas.microsoft.com/office/powerpoint/2010/main" val="45923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4095455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FORMAS DE UTILIZAR A AWS</a:t>
            </a:r>
            <a:endParaRPr sz="4800" dirty="0"/>
          </a:p>
        </p:txBody>
      </p:sp>
      <p:grpSp>
        <p:nvGrpSpPr>
          <p:cNvPr id="3964" name="Google Shape;3964;p56"/>
          <p:cNvGrpSpPr/>
          <p:nvPr/>
        </p:nvGrpSpPr>
        <p:grpSpPr>
          <a:xfrm>
            <a:off x="5052922" y="1413021"/>
            <a:ext cx="3426983" cy="2610135"/>
            <a:chOff x="3420275" y="729475"/>
            <a:chExt cx="4831500" cy="3679875"/>
          </a:xfrm>
        </p:grpSpPr>
        <p:sp>
          <p:nvSpPr>
            <p:cNvPr id="3965" name="Google Shape;3965;p56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67" name="Google Shape;3967;p56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6"/>
            <p:cNvSpPr/>
            <p:nvPr/>
          </p:nvSpPr>
          <p:spPr>
            <a:xfrm>
              <a:off x="3453125" y="762775"/>
              <a:ext cx="4765800" cy="2990100"/>
            </a:xfrm>
            <a:prstGeom prst="roundRect">
              <a:avLst>
                <a:gd name="adj" fmla="val 3282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C589A524-6489-43F7-927B-EF768A57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7" y="25667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011B7CD-E573-5E0F-1BB9-78D75DAE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59" y="2557394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5D298F9-775B-1D8B-A96A-AACF7458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68" y="252881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7C5DF-5346-FD95-F4FD-C218B693A175}"/>
              </a:ext>
            </a:extLst>
          </p:cNvPr>
          <p:cNvSpPr txBox="1"/>
          <p:nvPr/>
        </p:nvSpPr>
        <p:spPr>
          <a:xfrm>
            <a:off x="512230" y="347038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</a:t>
            </a:r>
            <a:r>
              <a:rPr lang="en" sz="1200" dirty="0">
                <a:solidFill>
                  <a:srgbClr val="E7E5DD"/>
                </a:solidFill>
                <a:latin typeface="Roboto Light" panose="02000000000000000000" pitchFamily="2" charset="0"/>
                <a:sym typeface="Dosis"/>
              </a:rPr>
              <a:t>WS Management Console</a:t>
            </a:r>
            <a:endParaRPr lang="pt-B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1281-6EA2-5B87-BCB7-4FF2BB5C87E7}"/>
              </a:ext>
            </a:extLst>
          </p:cNvPr>
          <p:cNvSpPr txBox="1"/>
          <p:nvPr/>
        </p:nvSpPr>
        <p:spPr>
          <a:xfrm>
            <a:off x="1907445" y="347899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AWS Command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Line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Interface (CLI)</a:t>
            </a:r>
            <a:endParaRPr lang="pt-B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9568A-E38E-0B08-F34D-5AFEF523FC2D}"/>
              </a:ext>
            </a:extLst>
          </p:cNvPr>
          <p:cNvSpPr txBox="1"/>
          <p:nvPr/>
        </p:nvSpPr>
        <p:spPr>
          <a:xfrm>
            <a:off x="3431257" y="3500369"/>
            <a:ext cx="965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SDKs</a:t>
            </a:r>
            <a:endParaRPr lang="pt-BR" sz="1200" dirty="0">
              <a:solidFill>
                <a:srgbClr val="E7E5DD"/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ex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: boto3)</a:t>
            </a:r>
            <a:endParaRPr lang="pt-BR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0202-D3C0-DBA1-9ADD-C7AA5744666B}"/>
              </a:ext>
            </a:extLst>
          </p:cNvPr>
          <p:cNvSpPr/>
          <p:nvPr/>
        </p:nvSpPr>
        <p:spPr>
          <a:xfrm>
            <a:off x="5176261" y="1526843"/>
            <a:ext cx="3188791" cy="1939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C49CF1-1328-81D3-694C-6C9825A64F82}"/>
              </a:ext>
            </a:extLst>
          </p:cNvPr>
          <p:cNvSpPr/>
          <p:nvPr/>
        </p:nvSpPr>
        <p:spPr>
          <a:xfrm>
            <a:off x="600347" y="2496439"/>
            <a:ext cx="2587110" cy="170150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44A42859-FDAE-004F-4D13-53A0E78CB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861" y="1536886"/>
            <a:ext cx="3176191" cy="19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0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PIPELINES DE DESENVOLVIMENTO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forma interessante de criar e interagir com recursos da nuvem</a:t>
            </a:r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ACF49A62-8455-016F-F844-A4FAAC72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13" y="2359285"/>
            <a:ext cx="641078" cy="6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DB2138E2-FBF1-7CD9-EDB4-01E932F3F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91" y="2359285"/>
            <a:ext cx="641078" cy="6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D33117-6DD9-9B5D-EE8A-1CB75622B847}"/>
              </a:ext>
            </a:extLst>
          </p:cNvPr>
          <p:cNvSpPr txBox="1"/>
          <p:nvPr/>
        </p:nvSpPr>
        <p:spPr>
          <a:xfrm>
            <a:off x="720000" y="3000363"/>
            <a:ext cx="15647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Usuários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248616-5C5B-69B5-F7D6-BF1AEF07EB16}"/>
              </a:ext>
            </a:extLst>
          </p:cNvPr>
          <p:cNvSpPr/>
          <p:nvPr/>
        </p:nvSpPr>
        <p:spPr>
          <a:xfrm>
            <a:off x="2559020" y="1832269"/>
            <a:ext cx="1476000" cy="180175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Google Shape;3441;p36">
            <a:extLst>
              <a:ext uri="{FF2B5EF4-FFF2-40B4-BE49-F238E27FC236}">
                <a16:creationId xmlns:a16="http://schemas.microsoft.com/office/drawing/2014/main" id="{4CE948DB-23D7-8688-DC09-D08EE56EF7EA}"/>
              </a:ext>
            </a:extLst>
          </p:cNvPr>
          <p:cNvSpPr txBox="1">
            <a:spLocks/>
          </p:cNvSpPr>
          <p:nvPr/>
        </p:nvSpPr>
        <p:spPr>
          <a:xfrm>
            <a:off x="2932545" y="1719969"/>
            <a:ext cx="961967" cy="22652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REPOSITÓRIO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A17F23-73CA-854B-AB0A-8C4C56629D85}"/>
              </a:ext>
            </a:extLst>
          </p:cNvPr>
          <p:cNvSpPr/>
          <p:nvPr/>
        </p:nvSpPr>
        <p:spPr>
          <a:xfrm>
            <a:off x="4462474" y="1832269"/>
            <a:ext cx="1476778" cy="180175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Google Shape;3441;p36">
            <a:extLst>
              <a:ext uri="{FF2B5EF4-FFF2-40B4-BE49-F238E27FC236}">
                <a16:creationId xmlns:a16="http://schemas.microsoft.com/office/drawing/2014/main" id="{ADACC253-78A6-071F-55E6-B27D146352F6}"/>
              </a:ext>
            </a:extLst>
          </p:cNvPr>
          <p:cNvSpPr txBox="1">
            <a:spLocks/>
          </p:cNvSpPr>
          <p:nvPr/>
        </p:nvSpPr>
        <p:spPr>
          <a:xfrm>
            <a:off x="4773498" y="1706180"/>
            <a:ext cx="1032606" cy="22652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ESTEIRA CI/CD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A9BAE281-3806-FF58-0047-F3BB87E8E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98" y="1693770"/>
            <a:ext cx="234817" cy="2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E3DE7D-DDCD-7C8F-BB5D-A453F0FA5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65" y="2033790"/>
            <a:ext cx="566038" cy="46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3562;p43">
            <a:extLst>
              <a:ext uri="{FF2B5EF4-FFF2-40B4-BE49-F238E27FC236}">
                <a16:creationId xmlns:a16="http://schemas.microsoft.com/office/drawing/2014/main" id="{D1031101-1ACB-1A19-E2FA-D854E4C8CED8}"/>
              </a:ext>
            </a:extLst>
          </p:cNvPr>
          <p:cNvSpPr txBox="1">
            <a:spLocks/>
          </p:cNvSpPr>
          <p:nvPr/>
        </p:nvSpPr>
        <p:spPr>
          <a:xfrm>
            <a:off x="3160431" y="2089437"/>
            <a:ext cx="814521" cy="3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pt-BR" sz="1200" dirty="0">
                <a:solidFill>
                  <a:schemeClr val="bg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rPr>
              <a:t>app/</a:t>
            </a:r>
            <a:endParaRPr lang="en" sz="1200" dirty="0">
              <a:solidFill>
                <a:schemeClr val="bg1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1200" dirty="0">
              <a:solidFill>
                <a:schemeClr val="bg1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6CCCA7F4-7462-8C44-379A-195A06AA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65" y="2460329"/>
            <a:ext cx="566038" cy="46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3562;p43">
            <a:extLst>
              <a:ext uri="{FF2B5EF4-FFF2-40B4-BE49-F238E27FC236}">
                <a16:creationId xmlns:a16="http://schemas.microsoft.com/office/drawing/2014/main" id="{B8CE48FA-7811-8E81-C3AD-982B0EB853C3}"/>
              </a:ext>
            </a:extLst>
          </p:cNvPr>
          <p:cNvSpPr txBox="1">
            <a:spLocks/>
          </p:cNvSpPr>
          <p:nvPr/>
        </p:nvSpPr>
        <p:spPr>
          <a:xfrm>
            <a:off x="3160431" y="2523637"/>
            <a:ext cx="928443" cy="3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pt-BR" sz="1200" dirty="0">
                <a:solidFill>
                  <a:schemeClr val="bg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rPr>
              <a:t>infra/</a:t>
            </a:r>
            <a:endParaRPr lang="en" sz="1200" dirty="0">
              <a:solidFill>
                <a:schemeClr val="bg1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1200" dirty="0">
              <a:solidFill>
                <a:schemeClr val="bg1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2DBD00B1-5804-4850-8B38-93FFCC1FD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65" y="2900110"/>
            <a:ext cx="566038" cy="46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3562;p43">
            <a:extLst>
              <a:ext uri="{FF2B5EF4-FFF2-40B4-BE49-F238E27FC236}">
                <a16:creationId xmlns:a16="http://schemas.microsoft.com/office/drawing/2014/main" id="{92F02555-CD0E-7B08-0593-D99107C316B2}"/>
              </a:ext>
            </a:extLst>
          </p:cNvPr>
          <p:cNvSpPr txBox="1">
            <a:spLocks/>
          </p:cNvSpPr>
          <p:nvPr/>
        </p:nvSpPr>
        <p:spPr>
          <a:xfrm>
            <a:off x="3160431" y="2949906"/>
            <a:ext cx="928443" cy="3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pt-BR" sz="12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rPr>
              <a:t>tests</a:t>
            </a:r>
            <a:r>
              <a:rPr lang="pt-BR" sz="1200" dirty="0">
                <a:solidFill>
                  <a:schemeClr val="bg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rPr>
              <a:t>/</a:t>
            </a:r>
            <a:endParaRPr lang="en" sz="1200" dirty="0">
              <a:solidFill>
                <a:schemeClr val="bg1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1200" dirty="0">
              <a:solidFill>
                <a:schemeClr val="bg1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C5AD684B-14DB-12C3-BFBC-82903E8B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022" y="1683184"/>
            <a:ext cx="234817" cy="2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3E3AA151-7A7D-BAE0-E242-F6CDFF55C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48" y="1889818"/>
            <a:ext cx="877981" cy="87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8D6DF25-4AB2-6876-1015-634976D769ED}"/>
              </a:ext>
            </a:extLst>
          </p:cNvPr>
          <p:cNvSpPr/>
          <p:nvPr/>
        </p:nvSpPr>
        <p:spPr>
          <a:xfrm>
            <a:off x="6312852" y="1834019"/>
            <a:ext cx="1476778" cy="180175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Google Shape;3441;p36">
            <a:extLst>
              <a:ext uri="{FF2B5EF4-FFF2-40B4-BE49-F238E27FC236}">
                <a16:creationId xmlns:a16="http://schemas.microsoft.com/office/drawing/2014/main" id="{C33E2609-7FFD-312B-49CA-2BA47DB73018}"/>
              </a:ext>
            </a:extLst>
          </p:cNvPr>
          <p:cNvSpPr txBox="1">
            <a:spLocks/>
          </p:cNvSpPr>
          <p:nvPr/>
        </p:nvSpPr>
        <p:spPr>
          <a:xfrm>
            <a:off x="6672320" y="1720644"/>
            <a:ext cx="960379" cy="22652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   RECURSOS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2CD9995D-EC9F-399C-C85D-DCC3280F5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40" y="2086747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>
            <a:extLst>
              <a:ext uri="{FF2B5EF4-FFF2-40B4-BE49-F238E27FC236}">
                <a16:creationId xmlns:a16="http://schemas.microsoft.com/office/drawing/2014/main" id="{BBE33A90-FAEA-A218-9477-6162C5378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40" y="2731344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terraform&quot; Icon - Download for free – Iconduck">
            <a:extLst>
              <a:ext uri="{FF2B5EF4-FFF2-40B4-BE49-F238E27FC236}">
                <a16:creationId xmlns:a16="http://schemas.microsoft.com/office/drawing/2014/main" id="{8F139FD7-7E43-F809-AF9D-66BDF3D75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13" y="2894393"/>
            <a:ext cx="345586" cy="39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2B491A97-3358-B6CE-C1D0-A3DA65FBA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03" y="2881322"/>
            <a:ext cx="440826" cy="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5B2198F8-776B-63E2-8360-C9790145E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395158" flipV="1">
            <a:off x="2188788" y="2516038"/>
            <a:ext cx="302049" cy="315091"/>
          </a:xfrm>
          <a:prstGeom prst="rect">
            <a:avLst/>
          </a:prstGeom>
        </p:spPr>
      </p:pic>
      <p:pic>
        <p:nvPicPr>
          <p:cNvPr id="56" name="Picture 55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78543C81-872D-63DE-48EB-EF313C07D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395158" flipV="1">
            <a:off x="4103202" y="2524821"/>
            <a:ext cx="302049" cy="315091"/>
          </a:xfrm>
          <a:prstGeom prst="rect">
            <a:avLst/>
          </a:prstGeom>
        </p:spPr>
      </p:pic>
      <p:pic>
        <p:nvPicPr>
          <p:cNvPr id="57" name="Picture 56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C3B5843B-5D2A-C7CB-9065-6931CC47CA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395158" flipV="1">
            <a:off x="5976109" y="2524821"/>
            <a:ext cx="302049" cy="315091"/>
          </a:xfrm>
          <a:prstGeom prst="rect">
            <a:avLst/>
          </a:prstGeom>
        </p:spPr>
      </p:pic>
      <p:pic>
        <p:nvPicPr>
          <p:cNvPr id="58" name="Picture 2" descr="Competências AWS - Triple S">
            <a:extLst>
              <a:ext uri="{FF2B5EF4-FFF2-40B4-BE49-F238E27FC236}">
                <a16:creationId xmlns:a16="http://schemas.microsoft.com/office/drawing/2014/main" id="{D616F525-F907-DD99-F035-335B7D3B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172" y="1743563"/>
            <a:ext cx="244494" cy="1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79C69F6-2983-77AB-F9DE-1BBDDDAA7835}"/>
              </a:ext>
            </a:extLst>
          </p:cNvPr>
          <p:cNvSpPr txBox="1"/>
          <p:nvPr/>
        </p:nvSpPr>
        <p:spPr>
          <a:xfrm>
            <a:off x="4519203" y="3299591"/>
            <a:ext cx="13472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Ferramentas de IaC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845434-4BF9-A0F8-80D4-0188A835B507}"/>
              </a:ext>
            </a:extLst>
          </p:cNvPr>
          <p:cNvSpPr txBox="1"/>
          <p:nvPr/>
        </p:nvSpPr>
        <p:spPr>
          <a:xfrm>
            <a:off x="4539914" y="2485537"/>
            <a:ext cx="13472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Arquivos de configuração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70790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56"/>
          <p:cNvSpPr txBox="1">
            <a:spLocks noGrp="1"/>
          </p:cNvSpPr>
          <p:nvPr>
            <p:ph type="title"/>
          </p:nvPr>
        </p:nvSpPr>
        <p:spPr>
          <a:xfrm>
            <a:off x="605699" y="1263595"/>
            <a:ext cx="4095455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FORMAS DE UTILIZAR A AWS</a:t>
            </a:r>
            <a:endParaRPr sz="4800" dirty="0"/>
          </a:p>
        </p:txBody>
      </p:sp>
      <p:grpSp>
        <p:nvGrpSpPr>
          <p:cNvPr id="3964" name="Google Shape;3964;p56"/>
          <p:cNvGrpSpPr/>
          <p:nvPr/>
        </p:nvGrpSpPr>
        <p:grpSpPr>
          <a:xfrm>
            <a:off x="5052922" y="1413021"/>
            <a:ext cx="3426983" cy="2610135"/>
            <a:chOff x="3420275" y="729475"/>
            <a:chExt cx="4831500" cy="3679875"/>
          </a:xfrm>
        </p:grpSpPr>
        <p:sp>
          <p:nvSpPr>
            <p:cNvPr id="3965" name="Google Shape;3965;p56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67" name="Google Shape;3967;p56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6"/>
            <p:cNvSpPr/>
            <p:nvPr/>
          </p:nvSpPr>
          <p:spPr>
            <a:xfrm>
              <a:off x="3453125" y="762775"/>
              <a:ext cx="4765800" cy="2990100"/>
            </a:xfrm>
            <a:prstGeom prst="roundRect">
              <a:avLst>
                <a:gd name="adj" fmla="val 3282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70" name="Google Shape;3970;p56"/>
          <p:cNvCxnSpPr/>
          <p:nvPr/>
        </p:nvCxnSpPr>
        <p:spPr>
          <a:xfrm>
            <a:off x="6016346" y="4478175"/>
            <a:ext cx="11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C589A524-6489-43F7-927B-EF768A57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7" y="25667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011B7CD-E573-5E0F-1BB9-78D75DAE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59" y="2557394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5D298F9-775B-1D8B-A96A-AACF7458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68" y="2528818"/>
            <a:ext cx="904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7C5DF-5346-FD95-F4FD-C218B693A175}"/>
              </a:ext>
            </a:extLst>
          </p:cNvPr>
          <p:cNvSpPr txBox="1"/>
          <p:nvPr/>
        </p:nvSpPr>
        <p:spPr>
          <a:xfrm>
            <a:off x="512230" y="347038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</a:t>
            </a:r>
            <a:r>
              <a:rPr lang="en" sz="1200" dirty="0">
                <a:solidFill>
                  <a:srgbClr val="E7E5DD"/>
                </a:solidFill>
                <a:latin typeface="Roboto Light" panose="02000000000000000000" pitchFamily="2" charset="0"/>
                <a:sym typeface="Dosis"/>
              </a:rPr>
              <a:t>WS Management Console</a:t>
            </a:r>
            <a:endParaRPr lang="pt-B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C1281-6EA2-5B87-BCB7-4FF2BB5C87E7}"/>
              </a:ext>
            </a:extLst>
          </p:cNvPr>
          <p:cNvSpPr txBox="1"/>
          <p:nvPr/>
        </p:nvSpPr>
        <p:spPr>
          <a:xfrm>
            <a:off x="1907445" y="3478990"/>
            <a:ext cx="124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AWS Command 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Line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Interface (CLI)</a:t>
            </a:r>
            <a:endParaRPr lang="pt-B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9568A-E38E-0B08-F34D-5AFEF523FC2D}"/>
              </a:ext>
            </a:extLst>
          </p:cNvPr>
          <p:cNvSpPr txBox="1"/>
          <p:nvPr/>
        </p:nvSpPr>
        <p:spPr>
          <a:xfrm>
            <a:off x="3431257" y="3500369"/>
            <a:ext cx="965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SDKs</a:t>
            </a:r>
            <a:endParaRPr lang="pt-BR" sz="1200" dirty="0">
              <a:solidFill>
                <a:srgbClr val="E7E5DD"/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ex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: boto3)</a:t>
            </a:r>
            <a:endParaRPr lang="pt-BR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0202-D3C0-DBA1-9ADD-C7AA5744666B}"/>
              </a:ext>
            </a:extLst>
          </p:cNvPr>
          <p:cNvSpPr/>
          <p:nvPr/>
        </p:nvSpPr>
        <p:spPr>
          <a:xfrm>
            <a:off x="5176261" y="1526843"/>
            <a:ext cx="3188791" cy="1939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3971;p56"/>
          <p:cNvSpPr/>
          <p:nvPr/>
        </p:nvSpPr>
        <p:spPr>
          <a:xfrm>
            <a:off x="5357333" y="1657439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71;p56">
            <a:extLst>
              <a:ext uri="{FF2B5EF4-FFF2-40B4-BE49-F238E27FC236}">
                <a16:creationId xmlns:a16="http://schemas.microsoft.com/office/drawing/2014/main" id="{E263F8C7-FF2B-29FA-A172-E9118180ECA6}"/>
              </a:ext>
            </a:extLst>
          </p:cNvPr>
          <p:cNvSpPr/>
          <p:nvPr/>
        </p:nvSpPr>
        <p:spPr>
          <a:xfrm>
            <a:off x="8024333" y="3038219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62;p43">
            <a:extLst>
              <a:ext uri="{FF2B5EF4-FFF2-40B4-BE49-F238E27FC236}">
                <a16:creationId xmlns:a16="http://schemas.microsoft.com/office/drawing/2014/main" id="{3F728ED9-EDE8-6036-EF7E-BF15AD973951}"/>
              </a:ext>
            </a:extLst>
          </p:cNvPr>
          <p:cNvSpPr txBox="1">
            <a:spLocks/>
          </p:cNvSpPr>
          <p:nvPr/>
        </p:nvSpPr>
        <p:spPr>
          <a:xfrm>
            <a:off x="5514100" y="1695442"/>
            <a:ext cx="2568330" cy="3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pt-BR" sz="12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Lembre-se de uma coisa importante:</a:t>
            </a:r>
            <a:endParaRPr lang="en" sz="12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Google Shape;3963;p56">
            <a:extLst>
              <a:ext uri="{FF2B5EF4-FFF2-40B4-BE49-F238E27FC236}">
                <a16:creationId xmlns:a16="http://schemas.microsoft.com/office/drawing/2014/main" id="{A7078350-9388-FB07-38A2-FB434D7B9047}"/>
              </a:ext>
            </a:extLst>
          </p:cNvPr>
          <p:cNvSpPr txBox="1">
            <a:spLocks/>
          </p:cNvSpPr>
          <p:nvPr/>
        </p:nvSpPr>
        <p:spPr>
          <a:xfrm>
            <a:off x="5507359" y="2105281"/>
            <a:ext cx="2753896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pt-BR" sz="2800" dirty="0"/>
              <a:t>TUDO NA AWS É CHAMADA DE API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45D08A-33BB-3E41-76EA-F0988387A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4541" y="2748114"/>
            <a:ext cx="1173490" cy="385805"/>
          </a:xfrm>
          <a:prstGeom prst="rect">
            <a:avLst/>
          </a:prstGeom>
        </p:spPr>
      </p:pic>
      <p:sp>
        <p:nvSpPr>
          <p:cNvPr id="17" name="Google Shape;3562;p43">
            <a:extLst>
              <a:ext uri="{FF2B5EF4-FFF2-40B4-BE49-F238E27FC236}">
                <a16:creationId xmlns:a16="http://schemas.microsoft.com/office/drawing/2014/main" id="{AE9F41BE-FF7D-5AFE-B3BC-C97C01374EE0}"/>
              </a:ext>
            </a:extLst>
          </p:cNvPr>
          <p:cNvSpPr txBox="1">
            <a:spLocks/>
          </p:cNvSpPr>
          <p:nvPr/>
        </p:nvSpPr>
        <p:spPr>
          <a:xfrm>
            <a:off x="6520836" y="2748114"/>
            <a:ext cx="1619146" cy="3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pt-BR" sz="1200" dirty="0">
                <a:solidFill>
                  <a:schemeClr val="bg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rPr>
              <a:t>= S3:CreateBucket</a:t>
            </a:r>
            <a:endParaRPr lang="en" sz="1200" dirty="0">
              <a:solidFill>
                <a:schemeClr val="bg1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1200" dirty="0">
              <a:solidFill>
                <a:schemeClr val="bg1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EM UMA DINÂMICA BÁSICA...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Usuários e provedoras cloud estão a todo momento interagindo em chamadas de API</a:t>
            </a:r>
          </a:p>
        </p:txBody>
      </p:sp>
      <p:grpSp>
        <p:nvGrpSpPr>
          <p:cNvPr id="3179" name="Group 3178">
            <a:extLst>
              <a:ext uri="{FF2B5EF4-FFF2-40B4-BE49-F238E27FC236}">
                <a16:creationId xmlns:a16="http://schemas.microsoft.com/office/drawing/2014/main" id="{DD1D102E-266D-C1CE-5491-050E6D41489B}"/>
              </a:ext>
            </a:extLst>
          </p:cNvPr>
          <p:cNvGrpSpPr>
            <a:grpSpLocks noChangeAspect="1"/>
          </p:cNvGrpSpPr>
          <p:nvPr/>
        </p:nvGrpSpPr>
        <p:grpSpPr>
          <a:xfrm>
            <a:off x="5626178" y="1626771"/>
            <a:ext cx="1317912" cy="1317912"/>
            <a:chOff x="1650140" y="2694271"/>
            <a:chExt cx="525600" cy="525600"/>
          </a:xfrm>
        </p:grpSpPr>
        <p:sp>
          <p:nvSpPr>
            <p:cNvPr id="3136" name="Oval 3135">
              <a:extLst>
                <a:ext uri="{FF2B5EF4-FFF2-40B4-BE49-F238E27FC236}">
                  <a16:creationId xmlns:a16="http://schemas.microsoft.com/office/drawing/2014/main" id="{E061076F-DE57-8303-3BA0-895C59C55BFF}"/>
                </a:ext>
              </a:extLst>
            </p:cNvPr>
            <p:cNvSpPr/>
            <p:nvPr/>
          </p:nvSpPr>
          <p:spPr>
            <a:xfrm>
              <a:off x="1650140" y="2694271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37" name="Picture 2" descr="Amazon a aws logo - Ícones Social media e Logos">
              <a:extLst>
                <a:ext uri="{FF2B5EF4-FFF2-40B4-BE49-F238E27FC236}">
                  <a16:creationId xmlns:a16="http://schemas.microsoft.com/office/drawing/2014/main" id="{9FA45A2D-C8E6-F952-6258-7D846B0C8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702" y="2779354"/>
              <a:ext cx="405491" cy="4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39" name="Google Shape;4096;p59">
            <a:extLst>
              <a:ext uri="{FF2B5EF4-FFF2-40B4-BE49-F238E27FC236}">
                <a16:creationId xmlns:a16="http://schemas.microsoft.com/office/drawing/2014/main" id="{B8D83F17-3451-3E06-1E6C-DA866F7E2378}"/>
              </a:ext>
            </a:extLst>
          </p:cNvPr>
          <p:cNvGrpSpPr>
            <a:grpSpLocks noChangeAspect="1"/>
          </p:cNvGrpSpPr>
          <p:nvPr/>
        </p:nvGrpSpPr>
        <p:grpSpPr>
          <a:xfrm>
            <a:off x="2185555" y="1582665"/>
            <a:ext cx="1306905" cy="1317912"/>
            <a:chOff x="243074" y="2120607"/>
            <a:chExt cx="2071102" cy="2088543"/>
          </a:xfrm>
        </p:grpSpPr>
        <p:sp>
          <p:nvSpPr>
            <p:cNvPr id="3141" name="Google Shape;4097;p59">
              <a:extLst>
                <a:ext uri="{FF2B5EF4-FFF2-40B4-BE49-F238E27FC236}">
                  <a16:creationId xmlns:a16="http://schemas.microsoft.com/office/drawing/2014/main" id="{7F0E06CD-DD18-96A5-FB49-D415CB94065A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4098;p59">
              <a:extLst>
                <a:ext uri="{FF2B5EF4-FFF2-40B4-BE49-F238E27FC236}">
                  <a16:creationId xmlns:a16="http://schemas.microsoft.com/office/drawing/2014/main" id="{6D0923AE-0DEB-B9DA-CA26-80A39FA93210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4099;p59">
              <a:extLst>
                <a:ext uri="{FF2B5EF4-FFF2-40B4-BE49-F238E27FC236}">
                  <a16:creationId xmlns:a16="http://schemas.microsoft.com/office/drawing/2014/main" id="{8C16A8BA-1181-E89E-7A91-51012B3D8027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4100;p59">
              <a:extLst>
                <a:ext uri="{FF2B5EF4-FFF2-40B4-BE49-F238E27FC236}">
                  <a16:creationId xmlns:a16="http://schemas.microsoft.com/office/drawing/2014/main" id="{F57F006A-21B9-B95A-9BA0-1A6FD3F0186C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4101;p59">
              <a:extLst>
                <a:ext uri="{FF2B5EF4-FFF2-40B4-BE49-F238E27FC236}">
                  <a16:creationId xmlns:a16="http://schemas.microsoft.com/office/drawing/2014/main" id="{73794C95-16B2-8368-7ED5-271C1A022837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4102;p59">
              <a:extLst>
                <a:ext uri="{FF2B5EF4-FFF2-40B4-BE49-F238E27FC236}">
                  <a16:creationId xmlns:a16="http://schemas.microsoft.com/office/drawing/2014/main" id="{351A373C-3528-9462-E7AC-BB7D169EFA17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4103;p59">
              <a:extLst>
                <a:ext uri="{FF2B5EF4-FFF2-40B4-BE49-F238E27FC236}">
                  <a16:creationId xmlns:a16="http://schemas.microsoft.com/office/drawing/2014/main" id="{4ED14B0A-B6BB-AAE6-6167-37F6C134EF20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4104;p59">
              <a:extLst>
                <a:ext uri="{FF2B5EF4-FFF2-40B4-BE49-F238E27FC236}">
                  <a16:creationId xmlns:a16="http://schemas.microsoft.com/office/drawing/2014/main" id="{9538F058-A415-4533-CD94-9CBD13E1518A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4105;p59">
              <a:extLst>
                <a:ext uri="{FF2B5EF4-FFF2-40B4-BE49-F238E27FC236}">
                  <a16:creationId xmlns:a16="http://schemas.microsoft.com/office/drawing/2014/main" id="{600922F7-0109-7925-C2C4-4D9B3BF01977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4106;p59">
              <a:extLst>
                <a:ext uri="{FF2B5EF4-FFF2-40B4-BE49-F238E27FC236}">
                  <a16:creationId xmlns:a16="http://schemas.microsoft.com/office/drawing/2014/main" id="{8BEA1950-ACA9-5676-30B2-14D222325B71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4107;p59">
              <a:extLst>
                <a:ext uri="{FF2B5EF4-FFF2-40B4-BE49-F238E27FC236}">
                  <a16:creationId xmlns:a16="http://schemas.microsoft.com/office/drawing/2014/main" id="{816ACA6C-7184-5DF6-9836-794642C67C34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4108;p59">
              <a:extLst>
                <a:ext uri="{FF2B5EF4-FFF2-40B4-BE49-F238E27FC236}">
                  <a16:creationId xmlns:a16="http://schemas.microsoft.com/office/drawing/2014/main" id="{ABFE3594-B6BD-B1B6-2ACB-2E6DBEB43588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4109;p59">
              <a:extLst>
                <a:ext uri="{FF2B5EF4-FFF2-40B4-BE49-F238E27FC236}">
                  <a16:creationId xmlns:a16="http://schemas.microsoft.com/office/drawing/2014/main" id="{509B6F97-F14F-D1CD-CFF6-D345AD0708D7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4110;p59">
              <a:extLst>
                <a:ext uri="{FF2B5EF4-FFF2-40B4-BE49-F238E27FC236}">
                  <a16:creationId xmlns:a16="http://schemas.microsoft.com/office/drawing/2014/main" id="{74D67E90-D473-B933-B465-6D9E05F2F661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4111;p59">
              <a:extLst>
                <a:ext uri="{FF2B5EF4-FFF2-40B4-BE49-F238E27FC236}">
                  <a16:creationId xmlns:a16="http://schemas.microsoft.com/office/drawing/2014/main" id="{AEBDC4DD-8AE7-5189-25ED-FDA00992B1C2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4112;p59">
              <a:extLst>
                <a:ext uri="{FF2B5EF4-FFF2-40B4-BE49-F238E27FC236}">
                  <a16:creationId xmlns:a16="http://schemas.microsoft.com/office/drawing/2014/main" id="{312C22AC-68C6-4AF9-6B83-9BD0A3AEE80A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4113;p59">
              <a:extLst>
                <a:ext uri="{FF2B5EF4-FFF2-40B4-BE49-F238E27FC236}">
                  <a16:creationId xmlns:a16="http://schemas.microsoft.com/office/drawing/2014/main" id="{E49FF6A1-1039-6138-0A9C-4ECFFC9A5FAB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4114;p59">
              <a:extLst>
                <a:ext uri="{FF2B5EF4-FFF2-40B4-BE49-F238E27FC236}">
                  <a16:creationId xmlns:a16="http://schemas.microsoft.com/office/drawing/2014/main" id="{0363E27F-4880-13CB-0998-9E33FD9021C9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4115;p59">
              <a:extLst>
                <a:ext uri="{FF2B5EF4-FFF2-40B4-BE49-F238E27FC236}">
                  <a16:creationId xmlns:a16="http://schemas.microsoft.com/office/drawing/2014/main" id="{D36C8DCB-B237-5B7E-A803-9C9763031713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4116;p59">
              <a:extLst>
                <a:ext uri="{FF2B5EF4-FFF2-40B4-BE49-F238E27FC236}">
                  <a16:creationId xmlns:a16="http://schemas.microsoft.com/office/drawing/2014/main" id="{B59BAC52-BD37-90D1-40E3-79A6FAC70AE1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4117;p59">
              <a:extLst>
                <a:ext uri="{FF2B5EF4-FFF2-40B4-BE49-F238E27FC236}">
                  <a16:creationId xmlns:a16="http://schemas.microsoft.com/office/drawing/2014/main" id="{4CE8953B-8B33-A807-C900-E06ED34A594A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4118;p59">
              <a:extLst>
                <a:ext uri="{FF2B5EF4-FFF2-40B4-BE49-F238E27FC236}">
                  <a16:creationId xmlns:a16="http://schemas.microsoft.com/office/drawing/2014/main" id="{0A5C200C-6435-F0CE-4D93-22EB2CF26BD3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4119;p59">
              <a:extLst>
                <a:ext uri="{FF2B5EF4-FFF2-40B4-BE49-F238E27FC236}">
                  <a16:creationId xmlns:a16="http://schemas.microsoft.com/office/drawing/2014/main" id="{90DF9127-2C33-AA5D-6A11-597FF04503CE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4120;p59">
              <a:extLst>
                <a:ext uri="{FF2B5EF4-FFF2-40B4-BE49-F238E27FC236}">
                  <a16:creationId xmlns:a16="http://schemas.microsoft.com/office/drawing/2014/main" id="{D06465B0-926D-1265-212D-6DEF8C60412B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4121;p59">
              <a:extLst>
                <a:ext uri="{FF2B5EF4-FFF2-40B4-BE49-F238E27FC236}">
                  <a16:creationId xmlns:a16="http://schemas.microsoft.com/office/drawing/2014/main" id="{486FED8A-C39D-4411-146E-EDC5AE4DFE77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4122;p59">
              <a:extLst>
                <a:ext uri="{FF2B5EF4-FFF2-40B4-BE49-F238E27FC236}">
                  <a16:creationId xmlns:a16="http://schemas.microsoft.com/office/drawing/2014/main" id="{12FF0727-1F29-70FC-0F42-D89EE85A1C06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4123;p59">
              <a:extLst>
                <a:ext uri="{FF2B5EF4-FFF2-40B4-BE49-F238E27FC236}">
                  <a16:creationId xmlns:a16="http://schemas.microsoft.com/office/drawing/2014/main" id="{A5570CB9-3920-E084-4675-364C3394C0EB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4124;p59">
              <a:extLst>
                <a:ext uri="{FF2B5EF4-FFF2-40B4-BE49-F238E27FC236}">
                  <a16:creationId xmlns:a16="http://schemas.microsoft.com/office/drawing/2014/main" id="{A08228A6-5EF5-6E7B-473A-E1D3C1375292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4125;p59">
              <a:extLst>
                <a:ext uri="{FF2B5EF4-FFF2-40B4-BE49-F238E27FC236}">
                  <a16:creationId xmlns:a16="http://schemas.microsoft.com/office/drawing/2014/main" id="{AE651145-412B-2ADE-3A97-511D5BE9CE98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4126;p59">
              <a:extLst>
                <a:ext uri="{FF2B5EF4-FFF2-40B4-BE49-F238E27FC236}">
                  <a16:creationId xmlns:a16="http://schemas.microsoft.com/office/drawing/2014/main" id="{516C21CB-372F-A337-55DD-52DFA8E35007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4127;p59">
              <a:extLst>
                <a:ext uri="{FF2B5EF4-FFF2-40B4-BE49-F238E27FC236}">
                  <a16:creationId xmlns:a16="http://schemas.microsoft.com/office/drawing/2014/main" id="{C90A9339-5909-B449-1C60-50C8F4058417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4128;p59">
              <a:extLst>
                <a:ext uri="{FF2B5EF4-FFF2-40B4-BE49-F238E27FC236}">
                  <a16:creationId xmlns:a16="http://schemas.microsoft.com/office/drawing/2014/main" id="{0A7382A5-6A7D-DDB9-BEF9-AA9AA2C3919D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4129;p59">
              <a:extLst>
                <a:ext uri="{FF2B5EF4-FFF2-40B4-BE49-F238E27FC236}">
                  <a16:creationId xmlns:a16="http://schemas.microsoft.com/office/drawing/2014/main" id="{1329856E-D673-6691-7CB9-3F5FF8289CDF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4130;p59">
              <a:extLst>
                <a:ext uri="{FF2B5EF4-FFF2-40B4-BE49-F238E27FC236}">
                  <a16:creationId xmlns:a16="http://schemas.microsoft.com/office/drawing/2014/main" id="{59DBC805-2CA8-DD10-1513-6B143F00E9DA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4131;p59">
              <a:extLst>
                <a:ext uri="{FF2B5EF4-FFF2-40B4-BE49-F238E27FC236}">
                  <a16:creationId xmlns:a16="http://schemas.microsoft.com/office/drawing/2014/main" id="{AE9C1B05-BAB4-1C63-130C-28610C1731B7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4132;p59">
              <a:extLst>
                <a:ext uri="{FF2B5EF4-FFF2-40B4-BE49-F238E27FC236}">
                  <a16:creationId xmlns:a16="http://schemas.microsoft.com/office/drawing/2014/main" id="{247AE4FE-D4E1-A249-4435-EFCC783E09F6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4133;p59">
              <a:extLst>
                <a:ext uri="{FF2B5EF4-FFF2-40B4-BE49-F238E27FC236}">
                  <a16:creationId xmlns:a16="http://schemas.microsoft.com/office/drawing/2014/main" id="{053F0524-8D4B-3F41-E42F-2208FC047D91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80" name="Picture 3179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5848E6DB-9C32-EFAD-9AAA-AAE165374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41430" flipV="1">
            <a:off x="4029352" y="1303657"/>
            <a:ext cx="1148706" cy="1198305"/>
          </a:xfrm>
          <a:prstGeom prst="rect">
            <a:avLst/>
          </a:prstGeom>
        </p:spPr>
      </p:pic>
      <p:pic>
        <p:nvPicPr>
          <p:cNvPr id="3181" name="Picture 3180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5F6CA969-919D-285D-DAB0-D157D3977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415656" flipV="1">
            <a:off x="3943835" y="2221587"/>
            <a:ext cx="1148706" cy="1198305"/>
          </a:xfrm>
          <a:prstGeom prst="rect">
            <a:avLst/>
          </a:prstGeom>
        </p:spPr>
      </p:pic>
      <p:sp>
        <p:nvSpPr>
          <p:cNvPr id="3182" name="TextBox 3181">
            <a:extLst>
              <a:ext uri="{FF2B5EF4-FFF2-40B4-BE49-F238E27FC236}">
                <a16:creationId xmlns:a16="http://schemas.microsoft.com/office/drawing/2014/main" id="{82D9BBA5-4DE7-1B11-70FB-56C3CE8CEAB0}"/>
              </a:ext>
            </a:extLst>
          </p:cNvPr>
          <p:cNvSpPr txBox="1"/>
          <p:nvPr/>
        </p:nvSpPr>
        <p:spPr>
          <a:xfrm>
            <a:off x="2326591" y="2975134"/>
            <a:ext cx="965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Usuários</a:t>
            </a:r>
            <a:endParaRPr lang="pt-B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83" name="TextBox 3182">
            <a:extLst>
              <a:ext uri="{FF2B5EF4-FFF2-40B4-BE49-F238E27FC236}">
                <a16:creationId xmlns:a16="http://schemas.microsoft.com/office/drawing/2014/main" id="{CDA2989F-30E1-2FBF-CC35-CBB4C104FD12}"/>
              </a:ext>
            </a:extLst>
          </p:cNvPr>
          <p:cNvSpPr txBox="1"/>
          <p:nvPr/>
        </p:nvSpPr>
        <p:spPr>
          <a:xfrm>
            <a:off x="5539688" y="3004135"/>
            <a:ext cx="1497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Provedora Cloud</a:t>
            </a:r>
            <a:endParaRPr lang="pt-B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85" name="Google Shape;3963;p56">
            <a:extLst>
              <a:ext uri="{FF2B5EF4-FFF2-40B4-BE49-F238E27FC236}">
                <a16:creationId xmlns:a16="http://schemas.microsoft.com/office/drawing/2014/main" id="{B5BBF2A4-AC3D-32EE-2C24-DC37304E3845}"/>
              </a:ext>
            </a:extLst>
          </p:cNvPr>
          <p:cNvSpPr txBox="1">
            <a:spLocks/>
          </p:cNvSpPr>
          <p:nvPr/>
        </p:nvSpPr>
        <p:spPr>
          <a:xfrm>
            <a:off x="3496688" y="2175155"/>
            <a:ext cx="2136023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pt-BR" sz="2800" dirty="0"/>
              <a:t>CHAMADAS DE API</a:t>
            </a:r>
          </a:p>
        </p:txBody>
      </p:sp>
      <p:sp>
        <p:nvSpPr>
          <p:cNvPr id="3186" name="Rectangle: Rounded Corners 3185">
            <a:extLst>
              <a:ext uri="{FF2B5EF4-FFF2-40B4-BE49-F238E27FC236}">
                <a16:creationId xmlns:a16="http://schemas.microsoft.com/office/drawing/2014/main" id="{63F7A631-3AC1-E946-5570-0663C9016275}"/>
              </a:ext>
            </a:extLst>
          </p:cNvPr>
          <p:cNvSpPr/>
          <p:nvPr/>
        </p:nvSpPr>
        <p:spPr>
          <a:xfrm>
            <a:off x="1959426" y="3625053"/>
            <a:ext cx="5191496" cy="6470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187" name="TextBox 3186">
            <a:extLst>
              <a:ext uri="{FF2B5EF4-FFF2-40B4-BE49-F238E27FC236}">
                <a16:creationId xmlns:a16="http://schemas.microsoft.com/office/drawing/2014/main" id="{85FFD2AC-2DEE-DEFB-9915-E5252210B0BA}"/>
              </a:ext>
            </a:extLst>
          </p:cNvPr>
          <p:cNvSpPr txBox="1"/>
          <p:nvPr/>
        </p:nvSpPr>
        <p:spPr>
          <a:xfrm>
            <a:off x="2146097" y="3701013"/>
            <a:ext cx="4851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 se um 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cenário inesperado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acontecer? De quem é a </a:t>
            </a:r>
            <a:r>
              <a:rPr lang="pt-BR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responsabilidade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?</a:t>
            </a:r>
            <a:endParaRPr lang="pt-B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0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6" grpId="0" animBg="1"/>
      <p:bldP spid="318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iends GIF">
            <a:extLst>
              <a:ext uri="{FF2B5EF4-FFF2-40B4-BE49-F238E27FC236}">
                <a16:creationId xmlns:a16="http://schemas.microsoft.com/office/drawing/2014/main" id="{15B28F8F-B705-E285-BAE5-C98D8F3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19500" cy="47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1951622"/>
            <a:ext cx="4043499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O MODELO DE RESPONSABILIDADE</a:t>
            </a:r>
            <a:r>
              <a:rPr lang="en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COMPARTILHADA</a:t>
            </a:r>
            <a:endParaRPr sz="4000" dirty="0">
              <a:solidFill>
                <a:schemeClr val="accent1"/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8071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827C76E-000C-599E-A90D-1767DAACF9CD}"/>
              </a:ext>
            </a:extLst>
          </p:cNvPr>
          <p:cNvGrpSpPr/>
          <p:nvPr/>
        </p:nvGrpSpPr>
        <p:grpSpPr>
          <a:xfrm>
            <a:off x="4686186" y="1328210"/>
            <a:ext cx="3558654" cy="3225484"/>
            <a:chOff x="4686186" y="1328210"/>
            <a:chExt cx="3558654" cy="3225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62715F9-70CF-DD64-61CE-AD1B7DEB76A6}"/>
                </a:ext>
              </a:extLst>
            </p:cNvPr>
            <p:cNvSpPr/>
            <p:nvPr/>
          </p:nvSpPr>
          <p:spPr>
            <a:xfrm>
              <a:off x="4781460" y="1645920"/>
              <a:ext cx="3463380" cy="2907774"/>
            </a:xfrm>
            <a:prstGeom prst="roundRect">
              <a:avLst>
                <a:gd name="adj" fmla="val 6011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936AC2-1350-3C01-2854-6C9433AD711E}"/>
                </a:ext>
              </a:extLst>
            </p:cNvPr>
            <p:cNvGrpSpPr/>
            <p:nvPr/>
          </p:nvGrpSpPr>
          <p:grpSpPr>
            <a:xfrm>
              <a:off x="4686186" y="1328210"/>
              <a:ext cx="2513183" cy="524428"/>
              <a:chOff x="4686186" y="1328210"/>
              <a:chExt cx="2513183" cy="524428"/>
            </a:xfrm>
          </p:grpSpPr>
          <p:sp>
            <p:nvSpPr>
              <p:cNvPr id="39" name="Google Shape;3441;p36">
                <a:extLst>
                  <a:ext uri="{FF2B5EF4-FFF2-40B4-BE49-F238E27FC236}">
                    <a16:creationId xmlns:a16="http://schemas.microsoft.com/office/drawing/2014/main" id="{D49E0CBD-DE25-9D48-4891-07B3958BFB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9586" y="1507421"/>
                <a:ext cx="2019783" cy="26034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1600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SEGURANÇA </a:t>
                </a:r>
                <a:r>
                  <a:rPr lang="pt-BR" sz="1600" b="1" dirty="0">
                    <a:solidFill>
                      <a:schemeClr val="accent1"/>
                    </a:solidFill>
                    <a:latin typeface="Teko" panose="020B0604020202020204" charset="0"/>
                    <a:cs typeface="Teko" panose="020B0604020202020204" charset="0"/>
                  </a:rPr>
                  <a:t>NA</a:t>
                </a:r>
                <a:r>
                  <a:rPr lang="pt-BR" sz="1600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 NUVEM</a:t>
                </a:r>
              </a:p>
            </p:txBody>
          </p:sp>
          <p:grpSp>
            <p:nvGrpSpPr>
              <p:cNvPr id="42" name="Google Shape;4095;p59">
                <a:extLst>
                  <a:ext uri="{FF2B5EF4-FFF2-40B4-BE49-F238E27FC236}">
                    <a16:creationId xmlns:a16="http://schemas.microsoft.com/office/drawing/2014/main" id="{9D9F1CF0-CFD8-2A67-C4C6-EDF5B50022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86186" y="1328210"/>
                <a:ext cx="518392" cy="524428"/>
                <a:chOff x="3905300" y="1447125"/>
                <a:chExt cx="1339800" cy="1355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43" name="Google Shape;4096;p59">
                  <a:extLst>
                    <a:ext uri="{FF2B5EF4-FFF2-40B4-BE49-F238E27FC236}">
                      <a16:creationId xmlns:a16="http://schemas.microsoft.com/office/drawing/2014/main" id="{EADE3CB6-E75A-45B4-C053-47AAE4BDCF9D}"/>
                    </a:ext>
                  </a:extLst>
                </p:cNvPr>
                <p:cNvGrpSpPr/>
                <p:nvPr/>
              </p:nvGrpSpPr>
              <p:grpSpPr>
                <a:xfrm>
                  <a:off x="3905304" y="1449293"/>
                  <a:ext cx="1339795" cy="1351079"/>
                  <a:chOff x="243074" y="2120607"/>
                  <a:chExt cx="2071100" cy="2088543"/>
                </a:xfrm>
              </p:grpSpPr>
              <p:sp>
                <p:nvSpPr>
                  <p:cNvPr id="45" name="Google Shape;4097;p59">
                    <a:extLst>
                      <a:ext uri="{FF2B5EF4-FFF2-40B4-BE49-F238E27FC236}">
                        <a16:creationId xmlns:a16="http://schemas.microsoft.com/office/drawing/2014/main" id="{07097330-4B57-7A75-B95C-6E5530BBFB6C}"/>
                      </a:ext>
                    </a:extLst>
                  </p:cNvPr>
                  <p:cNvSpPr/>
                  <p:nvPr/>
                </p:nvSpPr>
                <p:spPr>
                  <a:xfrm>
                    <a:off x="243074" y="2120607"/>
                    <a:ext cx="2071100" cy="207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844" h="82823" extrusionOk="0">
                        <a:moveTo>
                          <a:pt x="41556" y="0"/>
                        </a:moveTo>
                        <a:cubicBezTo>
                          <a:pt x="18579" y="0"/>
                          <a:pt x="0" y="18579"/>
                          <a:pt x="0" y="41287"/>
                        </a:cubicBezTo>
                        <a:cubicBezTo>
                          <a:pt x="0" y="64243"/>
                          <a:pt x="18579" y="82823"/>
                          <a:pt x="41556" y="82823"/>
                        </a:cubicBezTo>
                        <a:cubicBezTo>
                          <a:pt x="64264" y="82823"/>
                          <a:pt x="82843" y="64243"/>
                          <a:pt x="82843" y="41287"/>
                        </a:cubicBezTo>
                        <a:cubicBezTo>
                          <a:pt x="82843" y="18579"/>
                          <a:pt x="64264" y="0"/>
                          <a:pt x="4155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098;p59">
                    <a:extLst>
                      <a:ext uri="{FF2B5EF4-FFF2-40B4-BE49-F238E27FC236}">
                        <a16:creationId xmlns:a16="http://schemas.microsoft.com/office/drawing/2014/main" id="{5D63CACB-BDF6-80D8-A101-A83CB5A290EA}"/>
                      </a:ext>
                    </a:extLst>
                  </p:cNvPr>
                  <p:cNvSpPr/>
                  <p:nvPr/>
                </p:nvSpPr>
                <p:spPr>
                  <a:xfrm>
                    <a:off x="709300" y="3376675"/>
                    <a:ext cx="12925" cy="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7" h="786" extrusionOk="0">
                        <a:moveTo>
                          <a:pt x="1" y="785"/>
                        </a:moveTo>
                        <a:cubicBezTo>
                          <a:pt x="248" y="517"/>
                          <a:pt x="248" y="269"/>
                          <a:pt x="517" y="1"/>
                        </a:cubicBezTo>
                        <a:cubicBezTo>
                          <a:pt x="248" y="269"/>
                          <a:pt x="248" y="517"/>
                          <a:pt x="1" y="785"/>
                        </a:cubicBezTo>
                        <a:close/>
                      </a:path>
                    </a:pathLst>
                  </a:custGeom>
                  <a:solidFill>
                    <a:srgbClr val="F3E8E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099;p59">
                    <a:extLst>
                      <a:ext uri="{FF2B5EF4-FFF2-40B4-BE49-F238E27FC236}">
                        <a16:creationId xmlns:a16="http://schemas.microsoft.com/office/drawing/2014/main" id="{9CD35BAA-1F7D-B1E4-6679-F51DBC3A8AA5}"/>
                      </a:ext>
                    </a:extLst>
                  </p:cNvPr>
                  <p:cNvSpPr/>
                  <p:nvPr/>
                </p:nvSpPr>
                <p:spPr>
                  <a:xfrm>
                    <a:off x="844525" y="2647950"/>
                    <a:ext cx="167750" cy="33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10" h="13420" extrusionOk="0">
                        <a:moveTo>
                          <a:pt x="6710" y="1"/>
                        </a:moveTo>
                        <a:cubicBezTo>
                          <a:pt x="4914" y="1033"/>
                          <a:pt x="2581" y="2581"/>
                          <a:pt x="0" y="5162"/>
                        </a:cubicBezTo>
                        <a:cubicBezTo>
                          <a:pt x="785" y="5925"/>
                          <a:pt x="1549" y="6710"/>
                          <a:pt x="2333" y="7990"/>
                        </a:cubicBezTo>
                        <a:cubicBezTo>
                          <a:pt x="3881" y="10570"/>
                          <a:pt x="4397" y="12387"/>
                          <a:pt x="4645" y="13419"/>
                        </a:cubicBezTo>
                        <a:cubicBezTo>
                          <a:pt x="5161" y="13419"/>
                          <a:pt x="5677" y="13151"/>
                          <a:pt x="6193" y="12903"/>
                        </a:cubicBezTo>
                        <a:lnTo>
                          <a:pt x="6462" y="12635"/>
                        </a:lnTo>
                        <a:cubicBezTo>
                          <a:pt x="6462" y="12635"/>
                          <a:pt x="2849" y="7226"/>
                          <a:pt x="671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100;p59">
                    <a:extLst>
                      <a:ext uri="{FF2B5EF4-FFF2-40B4-BE49-F238E27FC236}">
                        <a16:creationId xmlns:a16="http://schemas.microsoft.com/office/drawing/2014/main" id="{2009A58E-9F0B-79BC-75F6-5E2488AF4241}"/>
                      </a:ext>
                    </a:extLst>
                  </p:cNvPr>
                  <p:cNvSpPr/>
                  <p:nvPr/>
                </p:nvSpPr>
                <p:spPr>
                  <a:xfrm>
                    <a:off x="1360625" y="3538225"/>
                    <a:ext cx="193550" cy="1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42" h="609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9" y="12"/>
                          <a:pt x="97" y="24"/>
                          <a:pt x="146" y="36"/>
                        </a:cubicBezTo>
                        <a:lnTo>
                          <a:pt x="146" y="36"/>
                        </a:lnTo>
                        <a:cubicBezTo>
                          <a:pt x="98" y="24"/>
                          <a:pt x="49" y="12"/>
                          <a:pt x="0" y="0"/>
                        </a:cubicBezTo>
                        <a:close/>
                        <a:moveTo>
                          <a:pt x="7741" y="248"/>
                        </a:moveTo>
                        <a:cubicBezTo>
                          <a:pt x="7703" y="257"/>
                          <a:pt x="7665" y="267"/>
                          <a:pt x="7627" y="276"/>
                        </a:cubicBezTo>
                        <a:lnTo>
                          <a:pt x="7627" y="276"/>
                        </a:lnTo>
                        <a:cubicBezTo>
                          <a:pt x="7666" y="267"/>
                          <a:pt x="7704" y="257"/>
                          <a:pt x="7741" y="248"/>
                        </a:cubicBezTo>
                        <a:close/>
                        <a:moveTo>
                          <a:pt x="146" y="36"/>
                        </a:moveTo>
                        <a:cubicBezTo>
                          <a:pt x="1107" y="273"/>
                          <a:pt x="1866" y="516"/>
                          <a:pt x="2849" y="516"/>
                        </a:cubicBezTo>
                        <a:cubicBezTo>
                          <a:pt x="2867" y="516"/>
                          <a:pt x="2885" y="516"/>
                          <a:pt x="2902" y="516"/>
                        </a:cubicBezTo>
                        <a:lnTo>
                          <a:pt x="2902" y="516"/>
                        </a:lnTo>
                        <a:cubicBezTo>
                          <a:pt x="3504" y="578"/>
                          <a:pt x="4080" y="608"/>
                          <a:pt x="4632" y="608"/>
                        </a:cubicBezTo>
                        <a:cubicBezTo>
                          <a:pt x="5727" y="608"/>
                          <a:pt x="6725" y="491"/>
                          <a:pt x="7627" y="276"/>
                        </a:cubicBezTo>
                        <a:lnTo>
                          <a:pt x="7627" y="276"/>
                        </a:lnTo>
                        <a:cubicBezTo>
                          <a:pt x="6589" y="514"/>
                          <a:pt x="4870" y="516"/>
                          <a:pt x="2902" y="516"/>
                        </a:cubicBezTo>
                        <a:lnTo>
                          <a:pt x="2902" y="516"/>
                        </a:lnTo>
                        <a:cubicBezTo>
                          <a:pt x="2035" y="426"/>
                          <a:pt x="1116" y="268"/>
                          <a:pt x="146" y="36"/>
                        </a:cubicBezTo>
                        <a:close/>
                      </a:path>
                    </a:pathLst>
                  </a:custGeom>
                  <a:solidFill>
                    <a:srgbClr val="F3E8E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101;p59">
                    <a:extLst>
                      <a:ext uri="{FF2B5EF4-FFF2-40B4-BE49-F238E27FC236}">
                        <a16:creationId xmlns:a16="http://schemas.microsoft.com/office/drawing/2014/main" id="{35328255-12D4-3A3D-FB32-1EEDC9F61BF1}"/>
                      </a:ext>
                    </a:extLst>
                  </p:cNvPr>
                  <p:cNvSpPr/>
                  <p:nvPr/>
                </p:nvSpPr>
                <p:spPr>
                  <a:xfrm>
                    <a:off x="1147975" y="3822075"/>
                    <a:ext cx="77450" cy="7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8" h="3097" extrusionOk="0">
                        <a:moveTo>
                          <a:pt x="1549" y="0"/>
                        </a:moveTo>
                        <a:cubicBezTo>
                          <a:pt x="1033" y="0"/>
                          <a:pt x="1" y="1032"/>
                          <a:pt x="1" y="1548"/>
                        </a:cubicBezTo>
                        <a:cubicBezTo>
                          <a:pt x="1" y="2581"/>
                          <a:pt x="1033" y="3097"/>
                          <a:pt x="1549" y="3097"/>
                        </a:cubicBezTo>
                        <a:cubicBezTo>
                          <a:pt x="2581" y="3097"/>
                          <a:pt x="3097" y="2581"/>
                          <a:pt x="3097" y="1548"/>
                        </a:cubicBezTo>
                        <a:cubicBezTo>
                          <a:pt x="3097" y="1032"/>
                          <a:pt x="2581" y="0"/>
                          <a:pt x="179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4102;p59">
                    <a:extLst>
                      <a:ext uri="{FF2B5EF4-FFF2-40B4-BE49-F238E27FC236}">
                        <a16:creationId xmlns:a16="http://schemas.microsoft.com/office/drawing/2014/main" id="{DB9557C0-9D4F-470D-2B29-B9B2F1C7DD9E}"/>
                      </a:ext>
                    </a:extLst>
                  </p:cNvPr>
                  <p:cNvSpPr/>
                  <p:nvPr/>
                </p:nvSpPr>
                <p:spPr>
                  <a:xfrm>
                    <a:off x="1535050" y="3834975"/>
                    <a:ext cx="77450" cy="6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8" h="2722" extrusionOk="0">
                        <a:moveTo>
                          <a:pt x="1281" y="0"/>
                        </a:moveTo>
                        <a:cubicBezTo>
                          <a:pt x="248" y="0"/>
                          <a:pt x="1" y="516"/>
                          <a:pt x="1" y="1548"/>
                        </a:cubicBezTo>
                        <a:cubicBezTo>
                          <a:pt x="1" y="2065"/>
                          <a:pt x="517" y="2581"/>
                          <a:pt x="1549" y="2581"/>
                        </a:cubicBezTo>
                        <a:cubicBezTo>
                          <a:pt x="1647" y="2679"/>
                          <a:pt x="1765" y="2721"/>
                          <a:pt x="1890" y="2721"/>
                        </a:cubicBezTo>
                        <a:cubicBezTo>
                          <a:pt x="2422" y="2721"/>
                          <a:pt x="3097" y="1966"/>
                          <a:pt x="3097" y="1548"/>
                        </a:cubicBezTo>
                        <a:cubicBezTo>
                          <a:pt x="3097" y="516"/>
                          <a:pt x="2065" y="0"/>
                          <a:pt x="154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4103;p59">
                    <a:extLst>
                      <a:ext uri="{FF2B5EF4-FFF2-40B4-BE49-F238E27FC236}">
                        <a16:creationId xmlns:a16="http://schemas.microsoft.com/office/drawing/2014/main" id="{EF4DE069-9005-9BB5-544F-8F17FF2DB17B}"/>
                      </a:ext>
                    </a:extLst>
                  </p:cNvPr>
                  <p:cNvSpPr/>
                  <p:nvPr/>
                </p:nvSpPr>
                <p:spPr>
                  <a:xfrm>
                    <a:off x="1502550" y="3067025"/>
                    <a:ext cx="6725" cy="6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268" y="0"/>
                        </a:moveTo>
                        <a:lnTo>
                          <a:pt x="0" y="269"/>
                        </a:lnTo>
                        <a:lnTo>
                          <a:pt x="268" y="269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rgbClr val="F3E8E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4104;p59">
                    <a:extLst>
                      <a:ext uri="{FF2B5EF4-FFF2-40B4-BE49-F238E27FC236}">
                        <a16:creationId xmlns:a16="http://schemas.microsoft.com/office/drawing/2014/main" id="{D399A79A-430B-73C9-A98F-B08D857A8257}"/>
                      </a:ext>
                    </a:extLst>
                  </p:cNvPr>
                  <p:cNvSpPr/>
                  <p:nvPr/>
                </p:nvSpPr>
                <p:spPr>
                  <a:xfrm>
                    <a:off x="1205775" y="3041225"/>
                    <a:ext cx="12950" cy="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" h="517" extrusionOk="0">
                        <a:moveTo>
                          <a:pt x="269" y="0"/>
                        </a:moveTo>
                        <a:cubicBezTo>
                          <a:pt x="269" y="269"/>
                          <a:pt x="269" y="269"/>
                          <a:pt x="1" y="269"/>
                        </a:cubicBezTo>
                        <a:lnTo>
                          <a:pt x="269" y="516"/>
                        </a:lnTo>
                        <a:lnTo>
                          <a:pt x="517" y="516"/>
                        </a:lnTo>
                        <a:cubicBezTo>
                          <a:pt x="269" y="269"/>
                          <a:pt x="269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rgbClr val="F3E8E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4105;p59">
                    <a:extLst>
                      <a:ext uri="{FF2B5EF4-FFF2-40B4-BE49-F238E27FC236}">
                        <a16:creationId xmlns:a16="http://schemas.microsoft.com/office/drawing/2014/main" id="{252403D6-E47D-0EF4-B0C5-2809EDC4A3D1}"/>
                      </a:ext>
                    </a:extLst>
                  </p:cNvPr>
                  <p:cNvSpPr/>
                  <p:nvPr/>
                </p:nvSpPr>
                <p:spPr>
                  <a:xfrm>
                    <a:off x="1554150" y="3525300"/>
                    <a:ext cx="5835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4" h="765" extrusionOk="0">
                        <a:moveTo>
                          <a:pt x="2333" y="1"/>
                        </a:moveTo>
                        <a:lnTo>
                          <a:pt x="0" y="765"/>
                        </a:lnTo>
                        <a:close/>
                      </a:path>
                    </a:pathLst>
                  </a:custGeom>
                  <a:solidFill>
                    <a:srgbClr val="F3E8E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4106;p59">
                    <a:extLst>
                      <a:ext uri="{FF2B5EF4-FFF2-40B4-BE49-F238E27FC236}">
                        <a16:creationId xmlns:a16="http://schemas.microsoft.com/office/drawing/2014/main" id="{DC92C2C8-8645-02A9-A266-E203E4B3596B}"/>
                      </a:ext>
                    </a:extLst>
                  </p:cNvPr>
                  <p:cNvSpPr/>
                  <p:nvPr/>
                </p:nvSpPr>
                <p:spPr>
                  <a:xfrm>
                    <a:off x="1186700" y="3454100"/>
                    <a:ext cx="17395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58" h="3366" extrusionOk="0">
                        <a:moveTo>
                          <a:pt x="0" y="0"/>
                        </a:moveTo>
                        <a:cubicBezTo>
                          <a:pt x="0" y="0"/>
                          <a:pt x="3097" y="2581"/>
                          <a:pt x="6957" y="3365"/>
                        </a:cubicBezTo>
                        <a:cubicBezTo>
                          <a:pt x="4893" y="2849"/>
                          <a:pt x="2581" y="18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3E8E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4107;p59">
                    <a:extLst>
                      <a:ext uri="{FF2B5EF4-FFF2-40B4-BE49-F238E27FC236}">
                        <a16:creationId xmlns:a16="http://schemas.microsoft.com/office/drawing/2014/main" id="{57493159-4D57-FB4E-4EC9-D72F74988ADD}"/>
                      </a:ext>
                    </a:extLst>
                  </p:cNvPr>
                  <p:cNvSpPr/>
                  <p:nvPr/>
                </p:nvSpPr>
                <p:spPr>
                  <a:xfrm>
                    <a:off x="1586650" y="3415375"/>
                    <a:ext cx="19125" cy="5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066" extrusionOk="0">
                        <a:moveTo>
                          <a:pt x="517" y="1"/>
                        </a:moveTo>
                        <a:cubicBezTo>
                          <a:pt x="517" y="1033"/>
                          <a:pt x="249" y="1549"/>
                          <a:pt x="1" y="2065"/>
                        </a:cubicBezTo>
                        <a:lnTo>
                          <a:pt x="765" y="2065"/>
                        </a:lnTo>
                        <a:cubicBezTo>
                          <a:pt x="517" y="269"/>
                          <a:pt x="517" y="1"/>
                          <a:pt x="517" y="1"/>
                        </a:cubicBezTo>
                        <a:close/>
                      </a:path>
                    </a:pathLst>
                  </a:custGeom>
                  <a:solidFill>
                    <a:srgbClr val="F3E8E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4108;p59">
                    <a:extLst>
                      <a:ext uri="{FF2B5EF4-FFF2-40B4-BE49-F238E27FC236}">
                        <a16:creationId xmlns:a16="http://schemas.microsoft.com/office/drawing/2014/main" id="{4EC67717-B067-2F09-45E3-B32F8F3CE9FC}"/>
                      </a:ext>
                    </a:extLst>
                  </p:cNvPr>
                  <p:cNvSpPr/>
                  <p:nvPr/>
                </p:nvSpPr>
                <p:spPr>
                  <a:xfrm>
                    <a:off x="1651175" y="2989600"/>
                    <a:ext cx="64525" cy="6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1" h="2582" extrusionOk="0">
                        <a:moveTo>
                          <a:pt x="1549" y="1"/>
                        </a:moveTo>
                        <a:cubicBezTo>
                          <a:pt x="517" y="1"/>
                          <a:pt x="0" y="517"/>
                          <a:pt x="0" y="1549"/>
                        </a:cubicBezTo>
                        <a:cubicBezTo>
                          <a:pt x="0" y="2065"/>
                          <a:pt x="517" y="2581"/>
                          <a:pt x="1549" y="2581"/>
                        </a:cubicBezTo>
                        <a:cubicBezTo>
                          <a:pt x="2065" y="2581"/>
                          <a:pt x="2581" y="2065"/>
                          <a:pt x="2581" y="1549"/>
                        </a:cubicBezTo>
                        <a:cubicBezTo>
                          <a:pt x="2581" y="517"/>
                          <a:pt x="2065" y="1"/>
                          <a:pt x="1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4109;p59">
                    <a:extLst>
                      <a:ext uri="{FF2B5EF4-FFF2-40B4-BE49-F238E27FC236}">
                        <a16:creationId xmlns:a16="http://schemas.microsoft.com/office/drawing/2014/main" id="{06F0D86E-C041-ECC4-8ED9-E8C8C88A627D}"/>
                      </a:ext>
                    </a:extLst>
                  </p:cNvPr>
                  <p:cNvSpPr/>
                  <p:nvPr/>
                </p:nvSpPr>
                <p:spPr>
                  <a:xfrm>
                    <a:off x="1509250" y="3041225"/>
                    <a:ext cx="51625" cy="3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5" h="1301" extrusionOk="0">
                        <a:moveTo>
                          <a:pt x="764" y="0"/>
                        </a:moveTo>
                        <a:cubicBezTo>
                          <a:pt x="517" y="516"/>
                          <a:pt x="248" y="785"/>
                          <a:pt x="0" y="1032"/>
                        </a:cubicBezTo>
                        <a:lnTo>
                          <a:pt x="0" y="1301"/>
                        </a:lnTo>
                        <a:lnTo>
                          <a:pt x="2065" y="1301"/>
                        </a:lnTo>
                        <a:lnTo>
                          <a:pt x="2065" y="1032"/>
                        </a:lnTo>
                        <a:cubicBezTo>
                          <a:pt x="2065" y="516"/>
                          <a:pt x="1549" y="0"/>
                          <a:pt x="1033" y="0"/>
                        </a:cubicBezTo>
                        <a:close/>
                      </a:path>
                    </a:pathLst>
                  </a:custGeom>
                  <a:solidFill>
                    <a:srgbClr val="1F1F1F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4110;p59">
                    <a:extLst>
                      <a:ext uri="{FF2B5EF4-FFF2-40B4-BE49-F238E27FC236}">
                        <a16:creationId xmlns:a16="http://schemas.microsoft.com/office/drawing/2014/main" id="{C7A0D8A2-DFD0-9102-9C6D-F594B7801B1C}"/>
                      </a:ext>
                    </a:extLst>
                  </p:cNvPr>
                  <p:cNvSpPr/>
                  <p:nvPr/>
                </p:nvSpPr>
                <p:spPr>
                  <a:xfrm>
                    <a:off x="1509250" y="3073725"/>
                    <a:ext cx="51625" cy="3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5" h="1281" extrusionOk="0">
                        <a:moveTo>
                          <a:pt x="0" y="1"/>
                        </a:moveTo>
                        <a:cubicBezTo>
                          <a:pt x="0" y="1033"/>
                          <a:pt x="0" y="1281"/>
                          <a:pt x="1033" y="1281"/>
                        </a:cubicBezTo>
                        <a:cubicBezTo>
                          <a:pt x="1549" y="1281"/>
                          <a:pt x="1796" y="1033"/>
                          <a:pt x="20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4111;p59">
                    <a:extLst>
                      <a:ext uri="{FF2B5EF4-FFF2-40B4-BE49-F238E27FC236}">
                        <a16:creationId xmlns:a16="http://schemas.microsoft.com/office/drawing/2014/main" id="{24D65891-0D36-0B1A-04F6-21185D780C71}"/>
                      </a:ext>
                    </a:extLst>
                  </p:cNvPr>
                  <p:cNvSpPr/>
                  <p:nvPr/>
                </p:nvSpPr>
                <p:spPr>
                  <a:xfrm>
                    <a:off x="1341525" y="3286350"/>
                    <a:ext cx="258075" cy="215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23" h="8629" extrusionOk="0">
                        <a:moveTo>
                          <a:pt x="0" y="1"/>
                        </a:moveTo>
                        <a:cubicBezTo>
                          <a:pt x="0" y="1"/>
                          <a:pt x="248" y="4914"/>
                          <a:pt x="4129" y="7495"/>
                        </a:cubicBezTo>
                        <a:cubicBezTo>
                          <a:pt x="4645" y="7742"/>
                          <a:pt x="5409" y="8011"/>
                          <a:pt x="6193" y="8258"/>
                        </a:cubicBezTo>
                        <a:cubicBezTo>
                          <a:pt x="6606" y="8511"/>
                          <a:pt x="7046" y="8629"/>
                          <a:pt x="7479" y="8629"/>
                        </a:cubicBezTo>
                        <a:cubicBezTo>
                          <a:pt x="8392" y="8629"/>
                          <a:pt x="9274" y="8108"/>
                          <a:pt x="9806" y="7226"/>
                        </a:cubicBezTo>
                        <a:cubicBezTo>
                          <a:pt x="10054" y="6710"/>
                          <a:pt x="10322" y="6194"/>
                          <a:pt x="10322" y="5162"/>
                        </a:cubicBezTo>
                        <a:cubicBezTo>
                          <a:pt x="10322" y="5162"/>
                          <a:pt x="3613" y="5162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4112;p59">
                    <a:extLst>
                      <a:ext uri="{FF2B5EF4-FFF2-40B4-BE49-F238E27FC236}">
                        <a16:creationId xmlns:a16="http://schemas.microsoft.com/office/drawing/2014/main" id="{470EA1AA-4B90-17F9-7734-63F2A62609E7}"/>
                      </a:ext>
                    </a:extLst>
                  </p:cNvPr>
                  <p:cNvSpPr/>
                  <p:nvPr/>
                </p:nvSpPr>
                <p:spPr>
                  <a:xfrm>
                    <a:off x="1205775" y="3041225"/>
                    <a:ext cx="6750" cy="6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269" extrusionOk="0">
                        <a:moveTo>
                          <a:pt x="269" y="0"/>
                        </a:moveTo>
                        <a:lnTo>
                          <a:pt x="1" y="269"/>
                        </a:lnTo>
                        <a:cubicBezTo>
                          <a:pt x="269" y="269"/>
                          <a:pt x="269" y="269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rgbClr val="F3E8E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4113;p59">
                    <a:extLst>
                      <a:ext uri="{FF2B5EF4-FFF2-40B4-BE49-F238E27FC236}">
                        <a16:creationId xmlns:a16="http://schemas.microsoft.com/office/drawing/2014/main" id="{DCB1C7ED-36C7-59CD-61A0-12782C747862}"/>
                      </a:ext>
                    </a:extLst>
                  </p:cNvPr>
                  <p:cNvSpPr/>
                  <p:nvPr/>
                </p:nvSpPr>
                <p:spPr>
                  <a:xfrm>
                    <a:off x="915750" y="2459600"/>
                    <a:ext cx="941875" cy="75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5" h="30243" extrusionOk="0">
                        <a:moveTo>
                          <a:pt x="20913" y="0"/>
                        </a:moveTo>
                        <a:cubicBezTo>
                          <a:pt x="19024" y="0"/>
                          <a:pt x="16862" y="718"/>
                          <a:pt x="14451" y="2621"/>
                        </a:cubicBezTo>
                        <a:cubicBezTo>
                          <a:pt x="14451" y="2621"/>
                          <a:pt x="13465" y="2173"/>
                          <a:pt x="11979" y="2173"/>
                        </a:cubicBezTo>
                        <a:cubicBezTo>
                          <a:pt x="9899" y="2173"/>
                          <a:pt x="6838" y="3052"/>
                          <a:pt x="4129" y="7266"/>
                        </a:cubicBezTo>
                        <a:lnTo>
                          <a:pt x="3861" y="7535"/>
                        </a:lnTo>
                        <a:cubicBezTo>
                          <a:pt x="0" y="14760"/>
                          <a:pt x="3613" y="20169"/>
                          <a:pt x="3613" y="20169"/>
                        </a:cubicBezTo>
                        <a:lnTo>
                          <a:pt x="3344" y="20437"/>
                        </a:lnTo>
                        <a:cubicBezTo>
                          <a:pt x="3097" y="21201"/>
                          <a:pt x="2828" y="22501"/>
                          <a:pt x="3344" y="24050"/>
                        </a:cubicBezTo>
                        <a:cubicBezTo>
                          <a:pt x="3613" y="25082"/>
                          <a:pt x="4129" y="26362"/>
                          <a:pt x="5409" y="27394"/>
                        </a:cubicBezTo>
                        <a:cubicBezTo>
                          <a:pt x="5677" y="27662"/>
                          <a:pt x="5925" y="27910"/>
                          <a:pt x="6193" y="27910"/>
                        </a:cubicBezTo>
                        <a:cubicBezTo>
                          <a:pt x="8258" y="29974"/>
                          <a:pt x="9538" y="30243"/>
                          <a:pt x="10322" y="30243"/>
                        </a:cubicBezTo>
                        <a:cubicBezTo>
                          <a:pt x="9290" y="29727"/>
                          <a:pt x="8258" y="28942"/>
                          <a:pt x="7742" y="27394"/>
                        </a:cubicBezTo>
                        <a:cubicBezTo>
                          <a:pt x="7473" y="26878"/>
                          <a:pt x="7473" y="26630"/>
                          <a:pt x="7473" y="26114"/>
                        </a:cubicBezTo>
                        <a:cubicBezTo>
                          <a:pt x="7225" y="25082"/>
                          <a:pt x="7473" y="24297"/>
                          <a:pt x="7742" y="23781"/>
                        </a:cubicBezTo>
                        <a:cubicBezTo>
                          <a:pt x="8174" y="22709"/>
                          <a:pt x="8969" y="22173"/>
                          <a:pt x="9822" y="22173"/>
                        </a:cubicBezTo>
                        <a:cubicBezTo>
                          <a:pt x="9987" y="22173"/>
                          <a:pt x="10155" y="22193"/>
                          <a:pt x="10322" y="22233"/>
                        </a:cubicBezTo>
                        <a:cubicBezTo>
                          <a:pt x="10838" y="22233"/>
                          <a:pt x="11354" y="22749"/>
                          <a:pt x="11602" y="23534"/>
                        </a:cubicBezTo>
                        <a:lnTo>
                          <a:pt x="11870" y="23265"/>
                        </a:lnTo>
                        <a:cubicBezTo>
                          <a:pt x="11870" y="23265"/>
                          <a:pt x="11870" y="23534"/>
                          <a:pt x="12118" y="23781"/>
                        </a:cubicBezTo>
                        <a:cubicBezTo>
                          <a:pt x="12544" y="24855"/>
                          <a:pt x="13675" y="26620"/>
                          <a:pt x="15951" y="26620"/>
                        </a:cubicBezTo>
                        <a:cubicBezTo>
                          <a:pt x="16431" y="26620"/>
                          <a:pt x="16962" y="26541"/>
                          <a:pt x="17547" y="26362"/>
                        </a:cubicBezTo>
                        <a:cubicBezTo>
                          <a:pt x="18827" y="26114"/>
                          <a:pt x="19612" y="25330"/>
                          <a:pt x="20375" y="24297"/>
                        </a:cubicBezTo>
                        <a:cubicBezTo>
                          <a:pt x="21924" y="22501"/>
                          <a:pt x="22708" y="20169"/>
                          <a:pt x="22708" y="20169"/>
                        </a:cubicBezTo>
                        <a:lnTo>
                          <a:pt x="22708" y="20169"/>
                        </a:lnTo>
                        <a:cubicBezTo>
                          <a:pt x="22440" y="21985"/>
                          <a:pt x="22192" y="23265"/>
                          <a:pt x="21676" y="24297"/>
                        </a:cubicBezTo>
                        <a:cubicBezTo>
                          <a:pt x="21408" y="25598"/>
                          <a:pt x="21160" y="26362"/>
                          <a:pt x="21160" y="26362"/>
                        </a:cubicBezTo>
                        <a:cubicBezTo>
                          <a:pt x="21160" y="26362"/>
                          <a:pt x="22192" y="25846"/>
                          <a:pt x="23472" y="24566"/>
                        </a:cubicBezTo>
                        <a:lnTo>
                          <a:pt x="23740" y="24297"/>
                        </a:lnTo>
                        <a:cubicBezTo>
                          <a:pt x="23740" y="23781"/>
                          <a:pt x="23988" y="23534"/>
                          <a:pt x="24504" y="23265"/>
                        </a:cubicBezTo>
                        <a:cubicBezTo>
                          <a:pt x="25805" y="21985"/>
                          <a:pt x="27085" y="19921"/>
                          <a:pt x="27353" y="17588"/>
                        </a:cubicBezTo>
                        <a:cubicBezTo>
                          <a:pt x="27353" y="17588"/>
                          <a:pt x="28403" y="20038"/>
                          <a:pt x="31368" y="20038"/>
                        </a:cubicBezTo>
                        <a:cubicBezTo>
                          <a:pt x="32003" y="20038"/>
                          <a:pt x="32726" y="19926"/>
                          <a:pt x="33546" y="19653"/>
                        </a:cubicBezTo>
                        <a:cubicBezTo>
                          <a:pt x="37675" y="18104"/>
                          <a:pt x="34578" y="7266"/>
                          <a:pt x="29934" y="6750"/>
                        </a:cubicBezTo>
                        <a:cubicBezTo>
                          <a:pt x="29934" y="6750"/>
                          <a:pt x="26705" y="0"/>
                          <a:pt x="2091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4114;p59">
                    <a:extLst>
                      <a:ext uri="{FF2B5EF4-FFF2-40B4-BE49-F238E27FC236}">
                        <a16:creationId xmlns:a16="http://schemas.microsoft.com/office/drawing/2014/main" id="{130B7FD4-70AF-F758-088C-28670F0969A0}"/>
                      </a:ext>
                    </a:extLst>
                  </p:cNvPr>
                  <p:cNvSpPr/>
                  <p:nvPr/>
                </p:nvSpPr>
                <p:spPr>
                  <a:xfrm>
                    <a:off x="1509250" y="3041225"/>
                    <a:ext cx="19125" cy="2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33" extrusionOk="0">
                        <a:moveTo>
                          <a:pt x="764" y="0"/>
                        </a:moveTo>
                        <a:cubicBezTo>
                          <a:pt x="248" y="269"/>
                          <a:pt x="0" y="516"/>
                          <a:pt x="0" y="1032"/>
                        </a:cubicBezTo>
                        <a:cubicBezTo>
                          <a:pt x="248" y="785"/>
                          <a:pt x="517" y="516"/>
                          <a:pt x="764" y="0"/>
                        </a:cubicBezTo>
                        <a:close/>
                      </a:path>
                    </a:pathLst>
                  </a:custGeom>
                  <a:solidFill>
                    <a:srgbClr val="1F1F1F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2" name="Google Shape;4115;p59">
                    <a:extLst>
                      <a:ext uri="{FF2B5EF4-FFF2-40B4-BE49-F238E27FC236}">
                        <a16:creationId xmlns:a16="http://schemas.microsoft.com/office/drawing/2014/main" id="{8090002B-58F9-472E-11A3-3AD997B8EE5C}"/>
                      </a:ext>
                    </a:extLst>
                  </p:cNvPr>
                  <p:cNvSpPr/>
                  <p:nvPr/>
                </p:nvSpPr>
                <p:spPr>
                  <a:xfrm>
                    <a:off x="1205775" y="3047925"/>
                    <a:ext cx="6750" cy="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249" extrusionOk="0">
                        <a:moveTo>
                          <a:pt x="1" y="1"/>
                        </a:moveTo>
                        <a:lnTo>
                          <a:pt x="1" y="248"/>
                        </a:lnTo>
                        <a:lnTo>
                          <a:pt x="269" y="248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F3E8E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3" name="Google Shape;4116;p59">
                    <a:extLst>
                      <a:ext uri="{FF2B5EF4-FFF2-40B4-BE49-F238E27FC236}">
                        <a16:creationId xmlns:a16="http://schemas.microsoft.com/office/drawing/2014/main" id="{D3756CD8-27BC-0441-FBA7-594AA820C5F0}"/>
                      </a:ext>
                    </a:extLst>
                  </p:cNvPr>
                  <p:cNvSpPr/>
                  <p:nvPr/>
                </p:nvSpPr>
                <p:spPr>
                  <a:xfrm>
                    <a:off x="1199600" y="3047925"/>
                    <a:ext cx="6200" cy="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49" extrusionOk="0">
                        <a:moveTo>
                          <a:pt x="248" y="1"/>
                        </a:moveTo>
                        <a:lnTo>
                          <a:pt x="0" y="248"/>
                        </a:lnTo>
                        <a:lnTo>
                          <a:pt x="248" y="248"/>
                        </a:lnTo>
                        <a:lnTo>
                          <a:pt x="248" y="1"/>
                        </a:lnTo>
                        <a:close/>
                      </a:path>
                    </a:pathLst>
                  </a:custGeom>
                  <a:solidFill>
                    <a:srgbClr val="F3E8E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5" name="Google Shape;4117;p59">
                    <a:extLst>
                      <a:ext uri="{FF2B5EF4-FFF2-40B4-BE49-F238E27FC236}">
                        <a16:creationId xmlns:a16="http://schemas.microsoft.com/office/drawing/2014/main" id="{B6CB7363-E4D2-4AB2-D071-E74ED5102410}"/>
                      </a:ext>
                    </a:extLst>
                  </p:cNvPr>
                  <p:cNvSpPr/>
                  <p:nvPr/>
                </p:nvSpPr>
                <p:spPr>
                  <a:xfrm>
                    <a:off x="1179975" y="3118625"/>
                    <a:ext cx="25" cy="6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70" extrusionOk="0">
                        <a:moveTo>
                          <a:pt x="1" y="269"/>
                        </a:moveTo>
                        <a:lnTo>
                          <a:pt x="1" y="269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F3E8E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6" name="Google Shape;4118;p59">
                    <a:extLst>
                      <a:ext uri="{FF2B5EF4-FFF2-40B4-BE49-F238E27FC236}">
                        <a16:creationId xmlns:a16="http://schemas.microsoft.com/office/drawing/2014/main" id="{8BFB4733-0D9F-BBAF-D719-74531F19312C}"/>
                      </a:ext>
                    </a:extLst>
                  </p:cNvPr>
                  <p:cNvSpPr/>
                  <p:nvPr/>
                </p:nvSpPr>
                <p:spPr>
                  <a:xfrm>
                    <a:off x="1096375" y="2899300"/>
                    <a:ext cx="658050" cy="651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22" h="26074" extrusionOk="0">
                        <a:moveTo>
                          <a:pt x="23741" y="3613"/>
                        </a:moveTo>
                        <a:cubicBezTo>
                          <a:pt x="24257" y="3613"/>
                          <a:pt x="24773" y="4129"/>
                          <a:pt x="24773" y="5161"/>
                        </a:cubicBezTo>
                        <a:cubicBezTo>
                          <a:pt x="24773" y="5677"/>
                          <a:pt x="24257" y="6193"/>
                          <a:pt x="23741" y="6193"/>
                        </a:cubicBezTo>
                        <a:cubicBezTo>
                          <a:pt x="22709" y="6193"/>
                          <a:pt x="22192" y="5677"/>
                          <a:pt x="22192" y="5161"/>
                        </a:cubicBezTo>
                        <a:cubicBezTo>
                          <a:pt x="22192" y="4129"/>
                          <a:pt x="22709" y="3613"/>
                          <a:pt x="23741" y="3613"/>
                        </a:cubicBezTo>
                        <a:close/>
                        <a:moveTo>
                          <a:pt x="20128" y="0"/>
                        </a:moveTo>
                        <a:cubicBezTo>
                          <a:pt x="19860" y="2333"/>
                          <a:pt x="18580" y="4397"/>
                          <a:pt x="17279" y="5677"/>
                        </a:cubicBezTo>
                        <a:lnTo>
                          <a:pt x="17548" y="5677"/>
                        </a:lnTo>
                        <a:cubicBezTo>
                          <a:pt x="18064" y="5677"/>
                          <a:pt x="18580" y="6193"/>
                          <a:pt x="18580" y="6709"/>
                        </a:cubicBezTo>
                        <a:lnTo>
                          <a:pt x="18580" y="6978"/>
                        </a:lnTo>
                        <a:cubicBezTo>
                          <a:pt x="18311" y="8010"/>
                          <a:pt x="18064" y="8258"/>
                          <a:pt x="17548" y="8258"/>
                        </a:cubicBezTo>
                        <a:cubicBezTo>
                          <a:pt x="16515" y="8258"/>
                          <a:pt x="16515" y="8010"/>
                          <a:pt x="16515" y="6978"/>
                        </a:cubicBezTo>
                        <a:lnTo>
                          <a:pt x="16247" y="6978"/>
                        </a:lnTo>
                        <a:cubicBezTo>
                          <a:pt x="14967" y="8258"/>
                          <a:pt x="13935" y="8774"/>
                          <a:pt x="13935" y="8774"/>
                        </a:cubicBezTo>
                        <a:cubicBezTo>
                          <a:pt x="13935" y="8774"/>
                          <a:pt x="14183" y="8010"/>
                          <a:pt x="14451" y="6709"/>
                        </a:cubicBezTo>
                        <a:cubicBezTo>
                          <a:pt x="14967" y="5677"/>
                          <a:pt x="15215" y="4397"/>
                          <a:pt x="15483" y="2581"/>
                        </a:cubicBezTo>
                        <a:lnTo>
                          <a:pt x="15483" y="2581"/>
                        </a:lnTo>
                        <a:cubicBezTo>
                          <a:pt x="15483" y="2581"/>
                          <a:pt x="14699" y="4913"/>
                          <a:pt x="13150" y="6709"/>
                        </a:cubicBezTo>
                        <a:cubicBezTo>
                          <a:pt x="12387" y="7742"/>
                          <a:pt x="11602" y="8526"/>
                          <a:pt x="10322" y="8774"/>
                        </a:cubicBezTo>
                        <a:cubicBezTo>
                          <a:pt x="9737" y="8953"/>
                          <a:pt x="9206" y="9032"/>
                          <a:pt x="8726" y="9032"/>
                        </a:cubicBezTo>
                        <a:cubicBezTo>
                          <a:pt x="6450" y="9032"/>
                          <a:pt x="5319" y="7267"/>
                          <a:pt x="4893" y="6193"/>
                        </a:cubicBezTo>
                        <a:lnTo>
                          <a:pt x="4129" y="6193"/>
                        </a:lnTo>
                        <a:lnTo>
                          <a:pt x="4377" y="5946"/>
                        </a:lnTo>
                        <a:cubicBezTo>
                          <a:pt x="4129" y="5161"/>
                          <a:pt x="3613" y="4645"/>
                          <a:pt x="3097" y="4645"/>
                        </a:cubicBezTo>
                        <a:cubicBezTo>
                          <a:pt x="2930" y="4605"/>
                          <a:pt x="2762" y="4585"/>
                          <a:pt x="2597" y="4585"/>
                        </a:cubicBezTo>
                        <a:cubicBezTo>
                          <a:pt x="1744" y="4585"/>
                          <a:pt x="949" y="5121"/>
                          <a:pt x="517" y="6193"/>
                        </a:cubicBezTo>
                        <a:cubicBezTo>
                          <a:pt x="248" y="6709"/>
                          <a:pt x="0" y="7494"/>
                          <a:pt x="248" y="8526"/>
                        </a:cubicBezTo>
                        <a:cubicBezTo>
                          <a:pt x="248" y="9042"/>
                          <a:pt x="248" y="9290"/>
                          <a:pt x="517" y="9806"/>
                        </a:cubicBezTo>
                        <a:cubicBezTo>
                          <a:pt x="1033" y="11354"/>
                          <a:pt x="2065" y="12139"/>
                          <a:pt x="3097" y="12655"/>
                        </a:cubicBezTo>
                        <a:cubicBezTo>
                          <a:pt x="3345" y="12655"/>
                          <a:pt x="3613" y="12655"/>
                          <a:pt x="3861" y="12902"/>
                        </a:cubicBezTo>
                        <a:cubicBezTo>
                          <a:pt x="3861" y="17816"/>
                          <a:pt x="3613" y="20128"/>
                          <a:pt x="3613" y="21160"/>
                        </a:cubicBezTo>
                        <a:lnTo>
                          <a:pt x="3613" y="22192"/>
                        </a:lnTo>
                        <a:cubicBezTo>
                          <a:pt x="6194" y="24009"/>
                          <a:pt x="8506" y="25041"/>
                          <a:pt x="10570" y="25557"/>
                        </a:cubicBezTo>
                        <a:cubicBezTo>
                          <a:pt x="11602" y="25805"/>
                          <a:pt x="12387" y="26073"/>
                          <a:pt x="13419" y="26073"/>
                        </a:cubicBezTo>
                        <a:cubicBezTo>
                          <a:pt x="15483" y="26073"/>
                          <a:pt x="17279" y="26073"/>
                          <a:pt x="18311" y="25805"/>
                        </a:cubicBezTo>
                        <a:lnTo>
                          <a:pt x="20644" y="25041"/>
                        </a:lnTo>
                        <a:cubicBezTo>
                          <a:pt x="20376" y="24009"/>
                          <a:pt x="20376" y="23224"/>
                          <a:pt x="20376" y="22708"/>
                        </a:cubicBezTo>
                        <a:lnTo>
                          <a:pt x="19612" y="22708"/>
                        </a:lnTo>
                        <a:cubicBezTo>
                          <a:pt x="19080" y="23590"/>
                          <a:pt x="18198" y="24111"/>
                          <a:pt x="17285" y="24111"/>
                        </a:cubicBezTo>
                        <a:cubicBezTo>
                          <a:pt x="16852" y="24111"/>
                          <a:pt x="16412" y="23993"/>
                          <a:pt x="15999" y="23740"/>
                        </a:cubicBezTo>
                        <a:cubicBezTo>
                          <a:pt x="15215" y="23493"/>
                          <a:pt x="14451" y="23224"/>
                          <a:pt x="13935" y="22977"/>
                        </a:cubicBezTo>
                        <a:cubicBezTo>
                          <a:pt x="10054" y="20396"/>
                          <a:pt x="9806" y="15483"/>
                          <a:pt x="9806" y="15483"/>
                        </a:cubicBezTo>
                        <a:lnTo>
                          <a:pt x="9806" y="15483"/>
                        </a:lnTo>
                        <a:cubicBezTo>
                          <a:pt x="13419" y="20644"/>
                          <a:pt x="20128" y="20644"/>
                          <a:pt x="20128" y="20644"/>
                        </a:cubicBezTo>
                        <a:cubicBezTo>
                          <a:pt x="20284" y="20667"/>
                          <a:pt x="20436" y="20679"/>
                          <a:pt x="20585" y="20679"/>
                        </a:cubicBezTo>
                        <a:cubicBezTo>
                          <a:pt x="22146" y="20679"/>
                          <a:pt x="23291" y="19411"/>
                          <a:pt x="23988" y="17300"/>
                        </a:cubicBezTo>
                        <a:cubicBezTo>
                          <a:pt x="25021" y="14719"/>
                          <a:pt x="25537" y="11354"/>
                          <a:pt x="25805" y="8258"/>
                        </a:cubicBezTo>
                        <a:cubicBezTo>
                          <a:pt x="26053" y="5946"/>
                          <a:pt x="26053" y="3613"/>
                          <a:pt x="26321" y="2065"/>
                        </a:cubicBezTo>
                        <a:lnTo>
                          <a:pt x="26321" y="2065"/>
                        </a:lnTo>
                        <a:cubicBezTo>
                          <a:pt x="25501" y="2338"/>
                          <a:pt x="24778" y="2450"/>
                          <a:pt x="24143" y="2450"/>
                        </a:cubicBezTo>
                        <a:cubicBezTo>
                          <a:pt x="21178" y="2450"/>
                          <a:pt x="20128" y="0"/>
                          <a:pt x="2012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7" name="Google Shape;4119;p59">
                    <a:extLst>
                      <a:ext uri="{FF2B5EF4-FFF2-40B4-BE49-F238E27FC236}">
                        <a16:creationId xmlns:a16="http://schemas.microsoft.com/office/drawing/2014/main" id="{1B61DDE1-9B54-41C1-A5A1-053A78271448}"/>
                      </a:ext>
                    </a:extLst>
                  </p:cNvPr>
                  <p:cNvSpPr/>
                  <p:nvPr/>
                </p:nvSpPr>
                <p:spPr>
                  <a:xfrm>
                    <a:off x="696400" y="2744475"/>
                    <a:ext cx="270975" cy="322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9" h="12903" extrusionOk="0">
                        <a:moveTo>
                          <a:pt x="3097" y="0"/>
                        </a:moveTo>
                        <a:cubicBezTo>
                          <a:pt x="3097" y="0"/>
                          <a:pt x="1549" y="1548"/>
                          <a:pt x="1" y="3365"/>
                        </a:cubicBezTo>
                        <a:cubicBezTo>
                          <a:pt x="517" y="3365"/>
                          <a:pt x="1033" y="3613"/>
                          <a:pt x="1549" y="3613"/>
                        </a:cubicBezTo>
                        <a:cubicBezTo>
                          <a:pt x="3097" y="4129"/>
                          <a:pt x="8258" y="8258"/>
                          <a:pt x="8258" y="12902"/>
                        </a:cubicBezTo>
                        <a:lnTo>
                          <a:pt x="10839" y="10322"/>
                        </a:lnTo>
                        <a:cubicBezTo>
                          <a:pt x="10839" y="10322"/>
                          <a:pt x="10839" y="10074"/>
                          <a:pt x="10570" y="9558"/>
                        </a:cubicBezTo>
                        <a:cubicBezTo>
                          <a:pt x="10322" y="8526"/>
                          <a:pt x="9806" y="6709"/>
                          <a:pt x="8258" y="4129"/>
                        </a:cubicBezTo>
                        <a:cubicBezTo>
                          <a:pt x="7474" y="2849"/>
                          <a:pt x="6710" y="2064"/>
                          <a:pt x="5925" y="1301"/>
                        </a:cubicBezTo>
                        <a:cubicBezTo>
                          <a:pt x="4377" y="0"/>
                          <a:pt x="3097" y="0"/>
                          <a:pt x="30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8" name="Google Shape;4120;p59">
                    <a:extLst>
                      <a:ext uri="{FF2B5EF4-FFF2-40B4-BE49-F238E27FC236}">
                        <a16:creationId xmlns:a16="http://schemas.microsoft.com/office/drawing/2014/main" id="{E5E0012F-991F-54CF-DA14-8BC364348C19}"/>
                      </a:ext>
                    </a:extLst>
                  </p:cNvPr>
                  <p:cNvSpPr/>
                  <p:nvPr/>
                </p:nvSpPr>
                <p:spPr>
                  <a:xfrm>
                    <a:off x="877025" y="3060825"/>
                    <a:ext cx="1064225" cy="580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569" h="23225" extrusionOk="0">
                        <a:moveTo>
                          <a:pt x="4893" y="1"/>
                        </a:moveTo>
                        <a:cubicBezTo>
                          <a:pt x="1033" y="1549"/>
                          <a:pt x="1" y="7990"/>
                          <a:pt x="1797" y="13935"/>
                        </a:cubicBezTo>
                        <a:lnTo>
                          <a:pt x="1797" y="14183"/>
                        </a:lnTo>
                        <a:lnTo>
                          <a:pt x="2065" y="14183"/>
                        </a:lnTo>
                        <a:lnTo>
                          <a:pt x="2065" y="14699"/>
                        </a:lnTo>
                        <a:cubicBezTo>
                          <a:pt x="3861" y="19344"/>
                          <a:pt x="7474" y="23225"/>
                          <a:pt x="13419" y="23225"/>
                        </a:cubicBezTo>
                        <a:lnTo>
                          <a:pt x="28902" y="22709"/>
                        </a:lnTo>
                        <a:cubicBezTo>
                          <a:pt x="33031" y="21676"/>
                          <a:pt x="36127" y="20128"/>
                          <a:pt x="38192" y="18064"/>
                        </a:cubicBezTo>
                        <a:cubicBezTo>
                          <a:pt x="42320" y="13935"/>
                          <a:pt x="42568" y="8506"/>
                          <a:pt x="40772" y="5925"/>
                        </a:cubicBezTo>
                        <a:cubicBezTo>
                          <a:pt x="38956" y="4129"/>
                          <a:pt x="36375" y="2581"/>
                          <a:pt x="34579" y="1797"/>
                        </a:cubicBezTo>
                        <a:cubicBezTo>
                          <a:pt x="34311" y="4893"/>
                          <a:pt x="33795" y="8258"/>
                          <a:pt x="32762" y="10839"/>
                        </a:cubicBezTo>
                        <a:cubicBezTo>
                          <a:pt x="32065" y="12950"/>
                          <a:pt x="30920" y="14218"/>
                          <a:pt x="29359" y="14218"/>
                        </a:cubicBezTo>
                        <a:cubicBezTo>
                          <a:pt x="29210" y="14218"/>
                          <a:pt x="29058" y="14206"/>
                          <a:pt x="28902" y="14183"/>
                        </a:cubicBezTo>
                        <a:lnTo>
                          <a:pt x="28902" y="14183"/>
                        </a:lnTo>
                        <a:cubicBezTo>
                          <a:pt x="28902" y="14183"/>
                          <a:pt x="28902" y="14451"/>
                          <a:pt x="29150" y="16247"/>
                        </a:cubicBezTo>
                        <a:cubicBezTo>
                          <a:pt x="29150" y="16763"/>
                          <a:pt x="29150" y="17548"/>
                          <a:pt x="29418" y="18580"/>
                        </a:cubicBezTo>
                        <a:lnTo>
                          <a:pt x="27085" y="19344"/>
                        </a:lnTo>
                        <a:cubicBezTo>
                          <a:pt x="26154" y="19577"/>
                          <a:pt x="25118" y="19704"/>
                          <a:pt x="23976" y="19704"/>
                        </a:cubicBezTo>
                        <a:cubicBezTo>
                          <a:pt x="22588" y="19704"/>
                          <a:pt x="21044" y="19515"/>
                          <a:pt x="19344" y="19096"/>
                        </a:cubicBezTo>
                        <a:cubicBezTo>
                          <a:pt x="15484" y="18312"/>
                          <a:pt x="12387" y="15731"/>
                          <a:pt x="12387" y="15731"/>
                        </a:cubicBezTo>
                        <a:lnTo>
                          <a:pt x="12387" y="14699"/>
                        </a:lnTo>
                        <a:cubicBezTo>
                          <a:pt x="12387" y="13667"/>
                          <a:pt x="12635" y="11355"/>
                          <a:pt x="12635" y="6441"/>
                        </a:cubicBezTo>
                        <a:cubicBezTo>
                          <a:pt x="12387" y="6194"/>
                          <a:pt x="12119" y="6194"/>
                          <a:pt x="11871" y="6194"/>
                        </a:cubicBezTo>
                        <a:cubicBezTo>
                          <a:pt x="11087" y="6194"/>
                          <a:pt x="9807" y="5925"/>
                          <a:pt x="7742" y="3861"/>
                        </a:cubicBezTo>
                        <a:cubicBezTo>
                          <a:pt x="7474" y="3861"/>
                          <a:pt x="7226" y="3613"/>
                          <a:pt x="6958" y="3345"/>
                        </a:cubicBezTo>
                        <a:cubicBezTo>
                          <a:pt x="5678" y="2313"/>
                          <a:pt x="5162" y="1033"/>
                          <a:pt x="489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9" name="Google Shape;4121;p59">
                    <a:extLst>
                      <a:ext uri="{FF2B5EF4-FFF2-40B4-BE49-F238E27FC236}">
                        <a16:creationId xmlns:a16="http://schemas.microsoft.com/office/drawing/2014/main" id="{10999751-4D0F-C655-89E5-DC5E563CCD70}"/>
                      </a:ext>
                    </a:extLst>
                  </p:cNvPr>
                  <p:cNvSpPr/>
                  <p:nvPr/>
                </p:nvSpPr>
                <p:spPr>
                  <a:xfrm>
                    <a:off x="921925" y="3415375"/>
                    <a:ext cx="6750" cy="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517" extrusionOk="0">
                        <a:moveTo>
                          <a:pt x="1" y="1"/>
                        </a:moveTo>
                        <a:cubicBezTo>
                          <a:pt x="269" y="269"/>
                          <a:pt x="269" y="517"/>
                          <a:pt x="269" y="517"/>
                        </a:cubicBezTo>
                        <a:lnTo>
                          <a:pt x="269" y="1"/>
                        </a:lnTo>
                        <a:close/>
                      </a:path>
                    </a:pathLst>
                  </a:custGeom>
                  <a:solidFill>
                    <a:srgbClr val="1F1F1F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1" name="Google Shape;4122;p59">
                    <a:extLst>
                      <a:ext uri="{FF2B5EF4-FFF2-40B4-BE49-F238E27FC236}">
                        <a16:creationId xmlns:a16="http://schemas.microsoft.com/office/drawing/2014/main" id="{E56198E4-D1B6-9FAB-1B9F-3637A0705AB5}"/>
                      </a:ext>
                    </a:extLst>
                  </p:cNvPr>
                  <p:cNvSpPr/>
                  <p:nvPr/>
                </p:nvSpPr>
                <p:spPr>
                  <a:xfrm>
                    <a:off x="244825" y="2827750"/>
                    <a:ext cx="1915750" cy="1381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630" h="55256" extrusionOk="0">
                        <a:moveTo>
                          <a:pt x="37923" y="39773"/>
                        </a:moveTo>
                        <a:cubicBezTo>
                          <a:pt x="38707" y="39773"/>
                          <a:pt x="39223" y="40805"/>
                          <a:pt x="39223" y="41321"/>
                        </a:cubicBezTo>
                        <a:cubicBezTo>
                          <a:pt x="39223" y="42354"/>
                          <a:pt x="38707" y="42870"/>
                          <a:pt x="37675" y="42870"/>
                        </a:cubicBezTo>
                        <a:cubicBezTo>
                          <a:pt x="37159" y="42870"/>
                          <a:pt x="36127" y="42354"/>
                          <a:pt x="36127" y="41321"/>
                        </a:cubicBezTo>
                        <a:cubicBezTo>
                          <a:pt x="36127" y="40805"/>
                          <a:pt x="37159" y="39773"/>
                          <a:pt x="37675" y="39773"/>
                        </a:cubicBezTo>
                        <a:close/>
                        <a:moveTo>
                          <a:pt x="53158" y="40289"/>
                        </a:moveTo>
                        <a:cubicBezTo>
                          <a:pt x="53674" y="40289"/>
                          <a:pt x="54706" y="40805"/>
                          <a:pt x="54706" y="41837"/>
                        </a:cubicBezTo>
                        <a:cubicBezTo>
                          <a:pt x="54706" y="42255"/>
                          <a:pt x="54031" y="43010"/>
                          <a:pt x="53499" y="43010"/>
                        </a:cubicBezTo>
                        <a:cubicBezTo>
                          <a:pt x="53374" y="43010"/>
                          <a:pt x="53256" y="42968"/>
                          <a:pt x="53158" y="42870"/>
                        </a:cubicBezTo>
                        <a:cubicBezTo>
                          <a:pt x="52126" y="42870"/>
                          <a:pt x="51610" y="42354"/>
                          <a:pt x="51610" y="41837"/>
                        </a:cubicBezTo>
                        <a:cubicBezTo>
                          <a:pt x="51610" y="40805"/>
                          <a:pt x="51857" y="40289"/>
                          <a:pt x="52890" y="40289"/>
                        </a:cubicBezTo>
                        <a:close/>
                        <a:moveTo>
                          <a:pt x="17538" y="0"/>
                        </a:moveTo>
                        <a:cubicBezTo>
                          <a:pt x="15518" y="0"/>
                          <a:pt x="12768" y="1426"/>
                          <a:pt x="8506" y="5443"/>
                        </a:cubicBezTo>
                        <a:cubicBezTo>
                          <a:pt x="5409" y="9055"/>
                          <a:pt x="2312" y="12936"/>
                          <a:pt x="0" y="16033"/>
                        </a:cubicBezTo>
                        <a:cubicBezTo>
                          <a:pt x="248" y="22226"/>
                          <a:pt x="2065" y="28151"/>
                          <a:pt x="4893" y="33580"/>
                        </a:cubicBezTo>
                        <a:cubicBezTo>
                          <a:pt x="6193" y="35892"/>
                          <a:pt x="7742" y="37956"/>
                          <a:pt x="9290" y="40021"/>
                        </a:cubicBezTo>
                        <a:cubicBezTo>
                          <a:pt x="12387" y="43902"/>
                          <a:pt x="16247" y="46998"/>
                          <a:pt x="20376" y="49579"/>
                        </a:cubicBezTo>
                        <a:cubicBezTo>
                          <a:pt x="26569" y="53191"/>
                          <a:pt x="33546" y="55256"/>
                          <a:pt x="41288" y="55256"/>
                        </a:cubicBezTo>
                        <a:cubicBezTo>
                          <a:pt x="53406" y="55256"/>
                          <a:pt x="64512" y="49827"/>
                          <a:pt x="72253" y="41321"/>
                        </a:cubicBezTo>
                        <a:lnTo>
                          <a:pt x="74565" y="38225"/>
                        </a:lnTo>
                        <a:cubicBezTo>
                          <a:pt x="75350" y="37193"/>
                          <a:pt x="76114" y="36160"/>
                          <a:pt x="76630" y="35128"/>
                        </a:cubicBezTo>
                        <a:cubicBezTo>
                          <a:pt x="75350" y="33828"/>
                          <a:pt x="73802" y="33064"/>
                          <a:pt x="72501" y="32279"/>
                        </a:cubicBezTo>
                        <a:cubicBezTo>
                          <a:pt x="70705" y="30999"/>
                          <a:pt x="66576" y="28935"/>
                          <a:pt x="63480" y="27387"/>
                        </a:cubicBezTo>
                        <a:cubicBezTo>
                          <a:pt x="61415" y="29451"/>
                          <a:pt x="58319" y="30999"/>
                          <a:pt x="54190" y="32032"/>
                        </a:cubicBezTo>
                        <a:lnTo>
                          <a:pt x="38707" y="32548"/>
                        </a:lnTo>
                        <a:cubicBezTo>
                          <a:pt x="32762" y="32548"/>
                          <a:pt x="29149" y="28667"/>
                          <a:pt x="27353" y="24022"/>
                        </a:cubicBezTo>
                        <a:cubicBezTo>
                          <a:pt x="27353" y="24022"/>
                          <a:pt x="27353" y="23774"/>
                          <a:pt x="27085" y="23506"/>
                        </a:cubicBezTo>
                        <a:lnTo>
                          <a:pt x="27085" y="23258"/>
                        </a:lnTo>
                        <a:cubicBezTo>
                          <a:pt x="26569" y="23258"/>
                          <a:pt x="25021" y="23258"/>
                          <a:pt x="19612" y="23506"/>
                        </a:cubicBezTo>
                        <a:cubicBezTo>
                          <a:pt x="19612" y="23506"/>
                          <a:pt x="18311" y="23506"/>
                          <a:pt x="18580" y="22742"/>
                        </a:cubicBezTo>
                        <a:cubicBezTo>
                          <a:pt x="18827" y="22474"/>
                          <a:pt x="18827" y="22226"/>
                          <a:pt x="19096" y="21958"/>
                        </a:cubicBezTo>
                        <a:cubicBezTo>
                          <a:pt x="20128" y="19893"/>
                          <a:pt x="26321" y="13700"/>
                          <a:pt x="26321" y="9571"/>
                        </a:cubicBezTo>
                        <a:cubicBezTo>
                          <a:pt x="26321" y="4927"/>
                          <a:pt x="21160" y="798"/>
                          <a:pt x="19612" y="282"/>
                        </a:cubicBezTo>
                        <a:cubicBezTo>
                          <a:pt x="19096" y="282"/>
                          <a:pt x="18580" y="34"/>
                          <a:pt x="18064" y="34"/>
                        </a:cubicBezTo>
                        <a:cubicBezTo>
                          <a:pt x="17894" y="12"/>
                          <a:pt x="17719" y="0"/>
                          <a:pt x="1753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3" name="Google Shape;4123;p59">
                    <a:extLst>
                      <a:ext uri="{FF2B5EF4-FFF2-40B4-BE49-F238E27FC236}">
                        <a16:creationId xmlns:a16="http://schemas.microsoft.com/office/drawing/2014/main" id="{C0C3689D-D1E9-C0CC-5908-B40D3F48C016}"/>
                      </a:ext>
                    </a:extLst>
                  </p:cNvPr>
                  <p:cNvSpPr/>
                  <p:nvPr/>
                </p:nvSpPr>
                <p:spPr>
                  <a:xfrm>
                    <a:off x="1179975" y="3654325"/>
                    <a:ext cx="109950" cy="225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9023" extrusionOk="0">
                        <a:moveTo>
                          <a:pt x="4129" y="1"/>
                        </a:moveTo>
                        <a:cubicBezTo>
                          <a:pt x="4129" y="1"/>
                          <a:pt x="517" y="3614"/>
                          <a:pt x="1" y="8774"/>
                        </a:cubicBezTo>
                        <a:lnTo>
                          <a:pt x="269" y="9022"/>
                        </a:lnTo>
                        <a:cubicBezTo>
                          <a:pt x="785" y="3861"/>
                          <a:pt x="4398" y="249"/>
                          <a:pt x="4398" y="249"/>
                        </a:cubicBezTo>
                        <a:lnTo>
                          <a:pt x="412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5" name="Google Shape;4124;p59">
                    <a:extLst>
                      <a:ext uri="{FF2B5EF4-FFF2-40B4-BE49-F238E27FC236}">
                        <a16:creationId xmlns:a16="http://schemas.microsoft.com/office/drawing/2014/main" id="{CBB521B6-1592-CD9C-D321-98CAD1964F4B}"/>
                      </a:ext>
                    </a:extLst>
                  </p:cNvPr>
                  <p:cNvSpPr/>
                  <p:nvPr/>
                </p:nvSpPr>
                <p:spPr>
                  <a:xfrm>
                    <a:off x="1463825" y="3654325"/>
                    <a:ext cx="116150" cy="23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9539" extrusionOk="0">
                        <a:moveTo>
                          <a:pt x="269" y="1"/>
                        </a:moveTo>
                        <a:lnTo>
                          <a:pt x="1" y="249"/>
                        </a:lnTo>
                        <a:cubicBezTo>
                          <a:pt x="1" y="249"/>
                          <a:pt x="3613" y="3861"/>
                          <a:pt x="4130" y="9538"/>
                        </a:cubicBezTo>
                        <a:lnTo>
                          <a:pt x="4646" y="9291"/>
                        </a:lnTo>
                        <a:cubicBezTo>
                          <a:pt x="4130" y="3614"/>
                          <a:pt x="269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7" name="Google Shape;4125;p59">
                    <a:extLst>
                      <a:ext uri="{FF2B5EF4-FFF2-40B4-BE49-F238E27FC236}">
                        <a16:creationId xmlns:a16="http://schemas.microsoft.com/office/drawing/2014/main" id="{782AF43E-F584-8E52-848F-BA2C0EB0F5E6}"/>
                      </a:ext>
                    </a:extLst>
                  </p:cNvPr>
                  <p:cNvSpPr/>
                  <p:nvPr/>
                </p:nvSpPr>
                <p:spPr>
                  <a:xfrm>
                    <a:off x="1605750" y="3022125"/>
                    <a:ext cx="103250" cy="21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0" h="8506" extrusionOk="0">
                        <a:moveTo>
                          <a:pt x="785" y="0"/>
                        </a:moveTo>
                        <a:cubicBezTo>
                          <a:pt x="517" y="0"/>
                          <a:pt x="517" y="0"/>
                          <a:pt x="517" y="248"/>
                        </a:cubicBezTo>
                        <a:cubicBezTo>
                          <a:pt x="517" y="2065"/>
                          <a:pt x="1817" y="3613"/>
                          <a:pt x="2581" y="4893"/>
                        </a:cubicBezTo>
                        <a:cubicBezTo>
                          <a:pt x="3097" y="5409"/>
                          <a:pt x="3613" y="6193"/>
                          <a:pt x="3613" y="6441"/>
                        </a:cubicBezTo>
                        <a:cubicBezTo>
                          <a:pt x="3097" y="7226"/>
                          <a:pt x="1301" y="7742"/>
                          <a:pt x="269" y="7742"/>
                        </a:cubicBezTo>
                        <a:cubicBezTo>
                          <a:pt x="1" y="7742"/>
                          <a:pt x="1" y="7989"/>
                          <a:pt x="1" y="7989"/>
                        </a:cubicBezTo>
                        <a:cubicBezTo>
                          <a:pt x="1" y="8258"/>
                          <a:pt x="1" y="8506"/>
                          <a:pt x="269" y="8506"/>
                        </a:cubicBezTo>
                        <a:cubicBezTo>
                          <a:pt x="1301" y="8506"/>
                          <a:pt x="3613" y="7742"/>
                          <a:pt x="4130" y="6710"/>
                        </a:cubicBezTo>
                        <a:lnTo>
                          <a:pt x="4130" y="6441"/>
                        </a:lnTo>
                        <a:cubicBezTo>
                          <a:pt x="4130" y="5925"/>
                          <a:pt x="3882" y="5409"/>
                          <a:pt x="3097" y="4645"/>
                        </a:cubicBezTo>
                        <a:cubicBezTo>
                          <a:pt x="2334" y="3345"/>
                          <a:pt x="1033" y="1796"/>
                          <a:pt x="1033" y="248"/>
                        </a:cubicBezTo>
                        <a:cubicBezTo>
                          <a:pt x="1033" y="0"/>
                          <a:pt x="1033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9" name="Google Shape;4126;p59">
                    <a:extLst>
                      <a:ext uri="{FF2B5EF4-FFF2-40B4-BE49-F238E27FC236}">
                        <a16:creationId xmlns:a16="http://schemas.microsoft.com/office/drawing/2014/main" id="{C43A9371-0309-B436-0F9D-180627212E38}"/>
                      </a:ext>
                    </a:extLst>
                  </p:cNvPr>
                  <p:cNvSpPr/>
                  <p:nvPr/>
                </p:nvSpPr>
                <p:spPr>
                  <a:xfrm>
                    <a:off x="1528350" y="3280175"/>
                    <a:ext cx="129050" cy="2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2" h="1033" extrusionOk="0">
                        <a:moveTo>
                          <a:pt x="269" y="0"/>
                        </a:moveTo>
                        <a:cubicBezTo>
                          <a:pt x="269" y="0"/>
                          <a:pt x="0" y="0"/>
                          <a:pt x="0" y="248"/>
                        </a:cubicBezTo>
                        <a:lnTo>
                          <a:pt x="0" y="764"/>
                        </a:lnTo>
                        <a:cubicBezTo>
                          <a:pt x="785" y="1032"/>
                          <a:pt x="1549" y="1032"/>
                          <a:pt x="2333" y="1032"/>
                        </a:cubicBezTo>
                        <a:cubicBezTo>
                          <a:pt x="3881" y="1032"/>
                          <a:pt x="4913" y="764"/>
                          <a:pt x="5161" y="764"/>
                        </a:cubicBezTo>
                        <a:lnTo>
                          <a:pt x="5161" y="248"/>
                        </a:lnTo>
                        <a:cubicBezTo>
                          <a:pt x="5161" y="0"/>
                          <a:pt x="4913" y="0"/>
                          <a:pt x="4913" y="0"/>
                        </a:cubicBezTo>
                        <a:cubicBezTo>
                          <a:pt x="4913" y="0"/>
                          <a:pt x="3767" y="459"/>
                          <a:pt x="2390" y="459"/>
                        </a:cubicBezTo>
                        <a:cubicBezTo>
                          <a:pt x="1702" y="459"/>
                          <a:pt x="957" y="344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1" name="Google Shape;4127;p59">
                    <a:extLst>
                      <a:ext uri="{FF2B5EF4-FFF2-40B4-BE49-F238E27FC236}">
                        <a16:creationId xmlns:a16="http://schemas.microsoft.com/office/drawing/2014/main" id="{2CCF34B8-0330-3F49-4954-958BF768E177}"/>
                      </a:ext>
                    </a:extLst>
                  </p:cNvPr>
                  <p:cNvSpPr/>
                  <p:nvPr/>
                </p:nvSpPr>
                <p:spPr>
                  <a:xfrm>
                    <a:off x="1567050" y="3318875"/>
                    <a:ext cx="77450" cy="2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8" h="1033" extrusionOk="0">
                        <a:moveTo>
                          <a:pt x="269" y="0"/>
                        </a:moveTo>
                        <a:lnTo>
                          <a:pt x="1" y="248"/>
                        </a:lnTo>
                        <a:cubicBezTo>
                          <a:pt x="1" y="517"/>
                          <a:pt x="1" y="517"/>
                          <a:pt x="269" y="764"/>
                        </a:cubicBezTo>
                        <a:cubicBezTo>
                          <a:pt x="785" y="764"/>
                          <a:pt x="1301" y="1033"/>
                          <a:pt x="1549" y="1033"/>
                        </a:cubicBezTo>
                        <a:cubicBezTo>
                          <a:pt x="2581" y="1033"/>
                          <a:pt x="2849" y="764"/>
                          <a:pt x="3097" y="764"/>
                        </a:cubicBezTo>
                        <a:lnTo>
                          <a:pt x="3097" y="248"/>
                        </a:lnTo>
                        <a:cubicBezTo>
                          <a:pt x="3097" y="124"/>
                          <a:pt x="3035" y="62"/>
                          <a:pt x="2973" y="62"/>
                        </a:cubicBezTo>
                        <a:cubicBezTo>
                          <a:pt x="2911" y="62"/>
                          <a:pt x="2849" y="124"/>
                          <a:pt x="2849" y="248"/>
                        </a:cubicBezTo>
                        <a:cubicBezTo>
                          <a:pt x="2713" y="248"/>
                          <a:pt x="2447" y="318"/>
                          <a:pt x="2014" y="318"/>
                        </a:cubicBezTo>
                        <a:cubicBezTo>
                          <a:pt x="1598" y="318"/>
                          <a:pt x="1028" y="253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2" name="Google Shape;4128;p59">
                    <a:extLst>
                      <a:ext uri="{FF2B5EF4-FFF2-40B4-BE49-F238E27FC236}">
                        <a16:creationId xmlns:a16="http://schemas.microsoft.com/office/drawing/2014/main" id="{63D910D6-F5AF-FDAA-186D-AC6E9DF3BDD8}"/>
                      </a:ext>
                    </a:extLst>
                  </p:cNvPr>
                  <p:cNvSpPr/>
                  <p:nvPr/>
                </p:nvSpPr>
                <p:spPr>
                  <a:xfrm>
                    <a:off x="1573750" y="2796075"/>
                    <a:ext cx="25850" cy="116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4646" fill="none" extrusionOk="0">
                        <a:moveTo>
                          <a:pt x="1" y="0"/>
                        </a:moveTo>
                        <a:cubicBezTo>
                          <a:pt x="1033" y="2065"/>
                          <a:pt x="1033" y="4645"/>
                          <a:pt x="1033" y="4645"/>
                        </a:cubicBezTo>
                      </a:path>
                    </a:pathLst>
                  </a:custGeom>
                  <a:noFill/>
                  <a:ln w="6700" cap="rnd" cmpd="sng">
                    <a:solidFill>
                      <a:srgbClr val="231F2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3" name="Google Shape;4129;p59">
                    <a:extLst>
                      <a:ext uri="{FF2B5EF4-FFF2-40B4-BE49-F238E27FC236}">
                        <a16:creationId xmlns:a16="http://schemas.microsoft.com/office/drawing/2014/main" id="{F9EB4B16-26B2-5A79-703A-FB26662CF0BA}"/>
                      </a:ext>
                    </a:extLst>
                  </p:cNvPr>
                  <p:cNvSpPr/>
                  <p:nvPr/>
                </p:nvSpPr>
                <p:spPr>
                  <a:xfrm>
                    <a:off x="1270300" y="2938000"/>
                    <a:ext cx="148650" cy="116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4646" fill="none" extrusionOk="0">
                        <a:moveTo>
                          <a:pt x="5946" y="0"/>
                        </a:moveTo>
                        <a:cubicBezTo>
                          <a:pt x="4914" y="4645"/>
                          <a:pt x="0" y="4129"/>
                          <a:pt x="0" y="4129"/>
                        </a:cubicBezTo>
                      </a:path>
                    </a:pathLst>
                  </a:custGeom>
                  <a:noFill/>
                  <a:ln w="6700" cap="rnd" cmpd="sng">
                    <a:solidFill>
                      <a:srgbClr val="231F2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4" name="Google Shape;4130;p59">
                    <a:extLst>
                      <a:ext uri="{FF2B5EF4-FFF2-40B4-BE49-F238E27FC236}">
                        <a16:creationId xmlns:a16="http://schemas.microsoft.com/office/drawing/2014/main" id="{577639B0-D4C0-2E01-2A98-B58913B50FC9}"/>
                      </a:ext>
                    </a:extLst>
                  </p:cNvPr>
                  <p:cNvSpPr/>
                  <p:nvPr/>
                </p:nvSpPr>
                <p:spPr>
                  <a:xfrm>
                    <a:off x="1192875" y="2557650"/>
                    <a:ext cx="77450" cy="2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8" h="1033" fill="none" extrusionOk="0">
                        <a:moveTo>
                          <a:pt x="3097" y="516"/>
                        </a:moveTo>
                        <a:cubicBezTo>
                          <a:pt x="517" y="0"/>
                          <a:pt x="1" y="1032"/>
                          <a:pt x="1" y="1032"/>
                        </a:cubicBezTo>
                      </a:path>
                    </a:pathLst>
                  </a:custGeom>
                  <a:noFill/>
                  <a:ln w="6700" cap="rnd" cmpd="sng">
                    <a:solidFill>
                      <a:srgbClr val="231F2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5" name="Google Shape;4131;p59">
                    <a:extLst>
                      <a:ext uri="{FF2B5EF4-FFF2-40B4-BE49-F238E27FC236}">
                        <a16:creationId xmlns:a16="http://schemas.microsoft.com/office/drawing/2014/main" id="{1C6A94FB-A988-F927-9C49-7BAFDD33FFED}"/>
                      </a:ext>
                    </a:extLst>
                  </p:cNvPr>
                  <p:cNvSpPr/>
                  <p:nvPr/>
                </p:nvSpPr>
                <p:spPr>
                  <a:xfrm>
                    <a:off x="1315725" y="2518925"/>
                    <a:ext cx="90325" cy="3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3" h="1550" fill="none" extrusionOk="0">
                        <a:moveTo>
                          <a:pt x="0" y="1549"/>
                        </a:moveTo>
                        <a:cubicBezTo>
                          <a:pt x="1548" y="1"/>
                          <a:pt x="3613" y="1"/>
                          <a:pt x="3613" y="1"/>
                        </a:cubicBezTo>
                      </a:path>
                    </a:pathLst>
                  </a:custGeom>
                  <a:noFill/>
                  <a:ln w="6700" cap="rnd" cmpd="sng">
                    <a:solidFill>
                      <a:srgbClr val="231F2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6" name="Google Shape;4132;p59">
                    <a:extLst>
                      <a:ext uri="{FF2B5EF4-FFF2-40B4-BE49-F238E27FC236}">
                        <a16:creationId xmlns:a16="http://schemas.microsoft.com/office/drawing/2014/main" id="{BFC80F76-2748-DE50-66BD-EA4437D0494E}"/>
                      </a:ext>
                    </a:extLst>
                  </p:cNvPr>
                  <p:cNvSpPr/>
                  <p:nvPr/>
                </p:nvSpPr>
                <p:spPr>
                  <a:xfrm>
                    <a:off x="1141275" y="3067025"/>
                    <a:ext cx="64525" cy="103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1" h="4130" fill="none" extrusionOk="0">
                        <a:moveTo>
                          <a:pt x="0" y="0"/>
                        </a:moveTo>
                        <a:cubicBezTo>
                          <a:pt x="1033" y="0"/>
                          <a:pt x="1033" y="1033"/>
                          <a:pt x="1033" y="2065"/>
                        </a:cubicBezTo>
                        <a:cubicBezTo>
                          <a:pt x="1549" y="2581"/>
                          <a:pt x="1549" y="3613"/>
                          <a:pt x="2581" y="4129"/>
                        </a:cubicBezTo>
                        <a:lnTo>
                          <a:pt x="2581" y="4129"/>
                        </a:lnTo>
                      </a:path>
                    </a:pathLst>
                  </a:custGeom>
                  <a:solidFill>
                    <a:schemeClr val="dk1"/>
                  </a:solidFill>
                  <a:ln w="6700" cap="rnd" cmpd="sng">
                    <a:solidFill>
                      <a:srgbClr val="231F2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7" name="Google Shape;4133;p59">
                    <a:extLst>
                      <a:ext uri="{FF2B5EF4-FFF2-40B4-BE49-F238E27FC236}">
                        <a16:creationId xmlns:a16="http://schemas.microsoft.com/office/drawing/2014/main" id="{0254282D-C6E9-A4AB-55E8-AAE9810B4255}"/>
                      </a:ext>
                    </a:extLst>
                  </p:cNvPr>
                  <p:cNvSpPr/>
                  <p:nvPr/>
                </p:nvSpPr>
                <p:spPr>
                  <a:xfrm>
                    <a:off x="1141275" y="3105725"/>
                    <a:ext cx="25825" cy="3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3" h="1549" fill="none" extrusionOk="0">
                        <a:moveTo>
                          <a:pt x="0" y="1549"/>
                        </a:moveTo>
                        <a:cubicBezTo>
                          <a:pt x="0" y="517"/>
                          <a:pt x="1033" y="1"/>
                          <a:pt x="1033" y="1"/>
                        </a:cubicBezTo>
                      </a:path>
                    </a:pathLst>
                  </a:custGeom>
                  <a:solidFill>
                    <a:schemeClr val="dk1"/>
                  </a:solidFill>
                  <a:ln w="6700" cap="rnd" cmpd="sng">
                    <a:solidFill>
                      <a:srgbClr val="231F2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57150" dist="19050" dir="5400000" algn="bl" rotWithShape="0">
                      <a:srgbClr val="000000">
                        <a:alpha val="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44" name="Google Shape;4134;p59">
                  <a:extLst>
                    <a:ext uri="{FF2B5EF4-FFF2-40B4-BE49-F238E27FC236}">
                      <a16:creationId xmlns:a16="http://schemas.microsoft.com/office/drawing/2014/main" id="{A53CC57E-84F1-3645-C1B0-5C16716719C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23959" r="63371" b="10164"/>
                <a:stretch/>
              </p:blipFill>
              <p:spPr>
                <a:xfrm>
                  <a:off x="3905300" y="1447125"/>
                  <a:ext cx="1339800" cy="13554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096F37-EBCF-E045-F96E-66220C6F8563}"/>
              </a:ext>
            </a:extLst>
          </p:cNvPr>
          <p:cNvGrpSpPr/>
          <p:nvPr/>
        </p:nvGrpSpPr>
        <p:grpSpPr>
          <a:xfrm>
            <a:off x="608077" y="1317360"/>
            <a:ext cx="3590543" cy="3236334"/>
            <a:chOff x="608077" y="1317360"/>
            <a:chExt cx="3590543" cy="323633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5735E92-941E-7DDA-7748-5DBC480FB21A}"/>
                </a:ext>
              </a:extLst>
            </p:cNvPr>
            <p:cNvSpPr/>
            <p:nvPr/>
          </p:nvSpPr>
          <p:spPr>
            <a:xfrm>
              <a:off x="735240" y="1645920"/>
              <a:ext cx="3463380" cy="2907774"/>
            </a:xfrm>
            <a:prstGeom prst="roundRect">
              <a:avLst>
                <a:gd name="adj" fmla="val 6011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ECFE93-E6BB-E08A-837C-69B5AE10FB43}"/>
                </a:ext>
              </a:extLst>
            </p:cNvPr>
            <p:cNvGrpSpPr/>
            <p:nvPr/>
          </p:nvGrpSpPr>
          <p:grpSpPr>
            <a:xfrm>
              <a:off x="608077" y="1317360"/>
              <a:ext cx="2546603" cy="548296"/>
              <a:chOff x="608077" y="1317360"/>
              <a:chExt cx="2546603" cy="548296"/>
            </a:xfrm>
          </p:grpSpPr>
          <p:sp>
            <p:nvSpPr>
              <p:cNvPr id="35" name="Google Shape;3441;p36">
                <a:extLst>
                  <a:ext uri="{FF2B5EF4-FFF2-40B4-BE49-F238E27FC236}">
                    <a16:creationId xmlns:a16="http://schemas.microsoft.com/office/drawing/2014/main" id="{533B5EC9-0280-9825-277E-24DBDFF4FF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4897" y="1514432"/>
                <a:ext cx="2019783" cy="26034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1600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SEGURANÇA </a:t>
                </a:r>
                <a:r>
                  <a:rPr lang="pt-BR" sz="1600" b="1" dirty="0">
                    <a:solidFill>
                      <a:schemeClr val="accent1"/>
                    </a:solidFill>
                    <a:latin typeface="Teko" panose="020B0604020202020204" charset="0"/>
                    <a:cs typeface="Teko" panose="020B0604020202020204" charset="0"/>
                  </a:rPr>
                  <a:t>DA</a:t>
                </a:r>
                <a:r>
                  <a:rPr lang="pt-BR" sz="1600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 NUVEM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DFACE77-FAD3-3DB6-15EB-07B9CF89E988}"/>
                  </a:ext>
                </a:extLst>
              </p:cNvPr>
              <p:cNvGrpSpPr/>
              <p:nvPr/>
            </p:nvGrpSpPr>
            <p:grpSpPr>
              <a:xfrm>
                <a:off x="608077" y="1317360"/>
                <a:ext cx="688592" cy="548296"/>
                <a:chOff x="608077" y="1317360"/>
                <a:chExt cx="688592" cy="548296"/>
              </a:xfrm>
            </p:grpSpPr>
            <p:sp>
              <p:nvSpPr>
                <p:cNvPr id="3138" name="Oval 3137">
                  <a:extLst>
                    <a:ext uri="{FF2B5EF4-FFF2-40B4-BE49-F238E27FC236}">
                      <a16:creationId xmlns:a16="http://schemas.microsoft.com/office/drawing/2014/main" id="{154FB1E7-9468-EC5C-9918-64AA605045D0}"/>
                    </a:ext>
                  </a:extLst>
                </p:cNvPr>
                <p:cNvSpPr/>
                <p:nvPr/>
              </p:nvSpPr>
              <p:spPr>
                <a:xfrm>
                  <a:off x="608077" y="1340056"/>
                  <a:ext cx="525600" cy="525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1026" name="Picture 2" descr="Amazon a aws logo - Ícones Social media e Logos">
                  <a:extLst>
                    <a:ext uri="{FF2B5EF4-FFF2-40B4-BE49-F238E27FC236}">
                      <a16:creationId xmlns:a16="http://schemas.microsoft.com/office/drawing/2014/main" id="{6D136AFC-8E1B-370A-4D39-CB0511EF16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0657" y="1420503"/>
                  <a:ext cx="397563" cy="397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40" name="Google Shape;4134;p59">
                  <a:extLst>
                    <a:ext uri="{FF2B5EF4-FFF2-40B4-BE49-F238E27FC236}">
                      <a16:creationId xmlns:a16="http://schemas.microsoft.com/office/drawing/2014/main" id="{18381CC3-1E1B-599A-B0FA-DE414E414F5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23959" r="63371" b="10164"/>
                <a:stretch/>
              </p:blipFill>
              <p:spPr>
                <a:xfrm>
                  <a:off x="778277" y="1317360"/>
                  <a:ext cx="518392" cy="524428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NA CLOUD PÚBLICA AWS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Existe um modelo de </a:t>
            </a:r>
            <a:r>
              <a:rPr lang="pt-BR" sz="12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responsabilidade compartilhada</a:t>
            </a:r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entre usuário e provedora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E4743-94A1-42A5-E253-1B5E2D48B3B6}"/>
              </a:ext>
            </a:extLst>
          </p:cNvPr>
          <p:cNvSpPr txBox="1"/>
          <p:nvPr/>
        </p:nvSpPr>
        <p:spPr>
          <a:xfrm>
            <a:off x="899160" y="1874957"/>
            <a:ext cx="3185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 AWS é responsável por toda a segurança de sua própria infraestrutura provisionada incluindo:</a:t>
            </a:r>
            <a:endParaRPr lang="pt-BR" sz="1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BA0EF5-D0F0-83B5-A6F2-81A19DACFC4C}"/>
              </a:ext>
            </a:extLst>
          </p:cNvPr>
          <p:cNvGrpSpPr/>
          <p:nvPr/>
        </p:nvGrpSpPr>
        <p:grpSpPr>
          <a:xfrm>
            <a:off x="1009560" y="2682424"/>
            <a:ext cx="1337400" cy="646330"/>
            <a:chOff x="1009560" y="2682424"/>
            <a:chExt cx="1337400" cy="6463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EE7FE84-1D2D-5639-78DD-19D727ED59D0}"/>
                </a:ext>
              </a:extLst>
            </p:cNvPr>
            <p:cNvSpPr/>
            <p:nvPr/>
          </p:nvSpPr>
          <p:spPr>
            <a:xfrm>
              <a:off x="1009560" y="2682424"/>
              <a:ext cx="1337400" cy="646330"/>
            </a:xfrm>
            <a:prstGeom prst="roundRect">
              <a:avLst>
                <a:gd name="adj" fmla="val 20159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7D29B3-C3A1-AD54-2177-B514E2785B23}"/>
                </a:ext>
              </a:extLst>
            </p:cNvPr>
            <p:cNvSpPr txBox="1"/>
            <p:nvPr/>
          </p:nvSpPr>
          <p:spPr>
            <a:xfrm>
              <a:off x="1135290" y="2788773"/>
              <a:ext cx="108594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Infraestrutura global</a:t>
              </a:r>
              <a:endParaRPr lang="pt-B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49D663-0881-EEC4-556C-646B4276ADD5}"/>
              </a:ext>
            </a:extLst>
          </p:cNvPr>
          <p:cNvGrpSpPr/>
          <p:nvPr/>
        </p:nvGrpSpPr>
        <p:grpSpPr>
          <a:xfrm>
            <a:off x="2604090" y="2682424"/>
            <a:ext cx="1337400" cy="646330"/>
            <a:chOff x="2604090" y="2682424"/>
            <a:chExt cx="1337400" cy="6463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FDDFFD-B6B8-9EEF-24DE-D54043C6385D}"/>
                </a:ext>
              </a:extLst>
            </p:cNvPr>
            <p:cNvSpPr/>
            <p:nvPr/>
          </p:nvSpPr>
          <p:spPr>
            <a:xfrm>
              <a:off x="2604090" y="2682424"/>
              <a:ext cx="1337400" cy="646330"/>
            </a:xfrm>
            <a:prstGeom prst="roundRect">
              <a:avLst>
                <a:gd name="adj" fmla="val 20159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A5AFC1-9399-4892-54F8-4F40F1F75CED}"/>
                </a:ext>
              </a:extLst>
            </p:cNvPr>
            <p:cNvSpPr txBox="1"/>
            <p:nvPr/>
          </p:nvSpPr>
          <p:spPr>
            <a:xfrm>
              <a:off x="2747805" y="2788773"/>
              <a:ext cx="108594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Componentes de redes</a:t>
              </a:r>
              <a:endParaRPr lang="pt-B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764A445-1375-C507-63B3-E09D4193C5AF}"/>
              </a:ext>
            </a:extLst>
          </p:cNvPr>
          <p:cNvGrpSpPr/>
          <p:nvPr/>
        </p:nvGrpSpPr>
        <p:grpSpPr>
          <a:xfrm>
            <a:off x="1009560" y="3495285"/>
            <a:ext cx="1337400" cy="646330"/>
            <a:chOff x="1009560" y="3495285"/>
            <a:chExt cx="1337400" cy="64633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5DB9251-0970-631B-050D-516ABFAD007B}"/>
                </a:ext>
              </a:extLst>
            </p:cNvPr>
            <p:cNvSpPr/>
            <p:nvPr/>
          </p:nvSpPr>
          <p:spPr>
            <a:xfrm>
              <a:off x="1009560" y="3495285"/>
              <a:ext cx="1337400" cy="646330"/>
            </a:xfrm>
            <a:prstGeom prst="roundRect">
              <a:avLst>
                <a:gd name="adj" fmla="val 20159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375A08-78EC-DE04-61A6-C50140F9B839}"/>
                </a:ext>
              </a:extLst>
            </p:cNvPr>
            <p:cNvSpPr txBox="1"/>
            <p:nvPr/>
          </p:nvSpPr>
          <p:spPr>
            <a:xfrm>
              <a:off x="1139100" y="3610701"/>
              <a:ext cx="108594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Segurança dos Data Centers</a:t>
              </a:r>
              <a:endParaRPr lang="pt-B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0258BE-95A9-D2EE-122C-EF1B7B13F6F4}"/>
              </a:ext>
            </a:extLst>
          </p:cNvPr>
          <p:cNvGrpSpPr/>
          <p:nvPr/>
        </p:nvGrpSpPr>
        <p:grpSpPr>
          <a:xfrm>
            <a:off x="2604090" y="3495285"/>
            <a:ext cx="1337400" cy="646330"/>
            <a:chOff x="2604090" y="3495285"/>
            <a:chExt cx="1337400" cy="64633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6252C1-A498-B6F1-7A36-F2AFF4AE9195}"/>
                </a:ext>
              </a:extLst>
            </p:cNvPr>
            <p:cNvSpPr/>
            <p:nvPr/>
          </p:nvSpPr>
          <p:spPr>
            <a:xfrm>
              <a:off x="2604090" y="3495285"/>
              <a:ext cx="1337400" cy="646330"/>
            </a:xfrm>
            <a:prstGeom prst="roundRect">
              <a:avLst>
                <a:gd name="adj" fmla="val 20159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024A2-BF0B-5A2D-828B-3289D55E97FC}"/>
                </a:ext>
              </a:extLst>
            </p:cNvPr>
            <p:cNvSpPr txBox="1"/>
            <p:nvPr/>
          </p:nvSpPr>
          <p:spPr>
            <a:xfrm>
              <a:off x="2729820" y="3612534"/>
              <a:ext cx="108594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Serviços gerenciados</a:t>
              </a:r>
              <a:endParaRPr lang="pt-B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D50983-B5AA-ECA2-E660-0C97C3381BC3}"/>
              </a:ext>
            </a:extLst>
          </p:cNvPr>
          <p:cNvSpPr txBox="1"/>
          <p:nvPr/>
        </p:nvSpPr>
        <p:spPr>
          <a:xfrm>
            <a:off x="4920570" y="1874957"/>
            <a:ext cx="3185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Os usuários são responsáveis sobre como os serviços são implementados e como os dados das aplicações são gerenciados:</a:t>
            </a:r>
            <a:endParaRPr lang="pt-BR" sz="10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6C897C-4643-E4FF-E8FD-6A81796B3C30}"/>
              </a:ext>
            </a:extLst>
          </p:cNvPr>
          <p:cNvGrpSpPr/>
          <p:nvPr/>
        </p:nvGrpSpPr>
        <p:grpSpPr>
          <a:xfrm>
            <a:off x="5051970" y="2651449"/>
            <a:ext cx="2952930" cy="280062"/>
            <a:chOff x="5051970" y="2651449"/>
            <a:chExt cx="2952930" cy="28006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04EE245-5B22-8D94-0BFD-688B9B3CF50D}"/>
                </a:ext>
              </a:extLst>
            </p:cNvPr>
            <p:cNvSpPr/>
            <p:nvPr/>
          </p:nvSpPr>
          <p:spPr>
            <a:xfrm>
              <a:off x="5051970" y="2651449"/>
              <a:ext cx="2952930" cy="280062"/>
            </a:xfrm>
            <a:prstGeom prst="roundRect">
              <a:avLst>
                <a:gd name="adj" fmla="val 20159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F38049-DA8A-CFC1-A129-5B10F0612084}"/>
                </a:ext>
              </a:extLst>
            </p:cNvPr>
            <p:cNvSpPr txBox="1"/>
            <p:nvPr/>
          </p:nvSpPr>
          <p:spPr>
            <a:xfrm>
              <a:off x="5051970" y="2667885"/>
              <a:ext cx="295293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Dados das aplicações implantadas</a:t>
              </a:r>
              <a:endParaRPr lang="pt-B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E6780A-DEE1-6A89-1000-5DB7DC892CA9}"/>
              </a:ext>
            </a:extLst>
          </p:cNvPr>
          <p:cNvGrpSpPr/>
          <p:nvPr/>
        </p:nvGrpSpPr>
        <p:grpSpPr>
          <a:xfrm>
            <a:off x="5051970" y="3003831"/>
            <a:ext cx="2952930" cy="280062"/>
            <a:chOff x="5051970" y="3003831"/>
            <a:chExt cx="2952930" cy="28006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F0A127B-90D6-1E6E-B651-B300251A7766}"/>
                </a:ext>
              </a:extLst>
            </p:cNvPr>
            <p:cNvSpPr/>
            <p:nvPr/>
          </p:nvSpPr>
          <p:spPr>
            <a:xfrm>
              <a:off x="5051970" y="3003831"/>
              <a:ext cx="2952930" cy="280062"/>
            </a:xfrm>
            <a:prstGeom prst="roundRect">
              <a:avLst>
                <a:gd name="adj" fmla="val 20159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C1D3D3-1B89-BC3E-543B-099AD64DDE9A}"/>
                </a:ext>
              </a:extLst>
            </p:cNvPr>
            <p:cNvSpPr txBox="1"/>
            <p:nvPr/>
          </p:nvSpPr>
          <p:spPr>
            <a:xfrm>
              <a:off x="5051970" y="3016600"/>
              <a:ext cx="295293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Configurações de segurança</a:t>
              </a:r>
              <a:endParaRPr lang="pt-B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4F4DD1-EC3E-9A54-B198-F63341BA670A}"/>
              </a:ext>
            </a:extLst>
          </p:cNvPr>
          <p:cNvGrpSpPr/>
          <p:nvPr/>
        </p:nvGrpSpPr>
        <p:grpSpPr>
          <a:xfrm>
            <a:off x="5051970" y="3356213"/>
            <a:ext cx="2952930" cy="280062"/>
            <a:chOff x="5051970" y="3356213"/>
            <a:chExt cx="2952930" cy="28006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6A0A7A-1961-F6C9-8DEE-C47C6F4B2FC9}"/>
                </a:ext>
              </a:extLst>
            </p:cNvPr>
            <p:cNvSpPr/>
            <p:nvPr/>
          </p:nvSpPr>
          <p:spPr>
            <a:xfrm>
              <a:off x="5051970" y="3356213"/>
              <a:ext cx="2952930" cy="280062"/>
            </a:xfrm>
            <a:prstGeom prst="roundRect">
              <a:avLst>
                <a:gd name="adj" fmla="val 20159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FE7A81-349A-A14B-FD6D-0D7CD0435397}"/>
                </a:ext>
              </a:extLst>
            </p:cNvPr>
            <p:cNvSpPr txBox="1"/>
            <p:nvPr/>
          </p:nvSpPr>
          <p:spPr>
            <a:xfrm>
              <a:off x="5051970" y="3368327"/>
              <a:ext cx="295293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Gerenciamento (</a:t>
              </a:r>
              <a:r>
                <a:rPr kumimoji="0" lang="en" sz="105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patching</a:t>
              </a:r>
              <a:r>
                <a:rPr kumimoji="0" lang="en" sz="1050" b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) e IAM</a:t>
              </a:r>
              <a:endParaRPr lang="pt-B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1A0D97-060B-C4C4-CFCB-0C1FF8133FAC}"/>
              </a:ext>
            </a:extLst>
          </p:cNvPr>
          <p:cNvGrpSpPr/>
          <p:nvPr/>
        </p:nvGrpSpPr>
        <p:grpSpPr>
          <a:xfrm>
            <a:off x="5051970" y="3708595"/>
            <a:ext cx="2952930" cy="280062"/>
            <a:chOff x="5051970" y="3708595"/>
            <a:chExt cx="2952930" cy="28006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744A272-326F-6355-15E9-3DBBE5771DE9}"/>
                </a:ext>
              </a:extLst>
            </p:cNvPr>
            <p:cNvSpPr/>
            <p:nvPr/>
          </p:nvSpPr>
          <p:spPr>
            <a:xfrm>
              <a:off x="5051970" y="3708595"/>
              <a:ext cx="2952930" cy="280062"/>
            </a:xfrm>
            <a:prstGeom prst="roundRect">
              <a:avLst>
                <a:gd name="adj" fmla="val 20159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328D0A-F337-490C-26B6-B53A5FD25509}"/>
                </a:ext>
              </a:extLst>
            </p:cNvPr>
            <p:cNvSpPr txBox="1"/>
            <p:nvPr/>
          </p:nvSpPr>
          <p:spPr>
            <a:xfrm>
              <a:off x="5051970" y="3721364"/>
              <a:ext cx="295293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Gerenciamento do tráfego de rede</a:t>
              </a:r>
              <a:endParaRPr lang="pt-B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DDBBF00-EE49-DA21-E35F-ABF3DE1C9A2C}"/>
              </a:ext>
            </a:extLst>
          </p:cNvPr>
          <p:cNvGrpSpPr/>
          <p:nvPr/>
        </p:nvGrpSpPr>
        <p:grpSpPr>
          <a:xfrm>
            <a:off x="5051970" y="4060977"/>
            <a:ext cx="2952930" cy="280062"/>
            <a:chOff x="5051970" y="4060977"/>
            <a:chExt cx="2952930" cy="28006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43726C4-9E9F-B554-B6E0-D0661F935C74}"/>
                </a:ext>
              </a:extLst>
            </p:cNvPr>
            <p:cNvSpPr/>
            <p:nvPr/>
          </p:nvSpPr>
          <p:spPr>
            <a:xfrm>
              <a:off x="5051970" y="4060977"/>
              <a:ext cx="2952930" cy="280062"/>
            </a:xfrm>
            <a:prstGeom prst="roundRect">
              <a:avLst>
                <a:gd name="adj" fmla="val 20159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2510ED-012D-866A-C1A9-10FFE8A1E6FA}"/>
                </a:ext>
              </a:extLst>
            </p:cNvPr>
            <p:cNvSpPr txBox="1"/>
            <p:nvPr/>
          </p:nvSpPr>
          <p:spPr>
            <a:xfrm>
              <a:off x="5051970" y="4074050"/>
              <a:ext cx="295293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Softwares instalados</a:t>
              </a:r>
              <a:endParaRPr lang="pt-B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143" name="TextBox 3142">
            <a:extLst>
              <a:ext uri="{FF2B5EF4-FFF2-40B4-BE49-F238E27FC236}">
                <a16:creationId xmlns:a16="http://schemas.microsoft.com/office/drawing/2014/main" id="{CD44EE12-B60A-11D7-961F-E3576D3609D7}"/>
              </a:ext>
            </a:extLst>
          </p:cNvPr>
          <p:cNvSpPr txBox="1"/>
          <p:nvPr/>
        </p:nvSpPr>
        <p:spPr>
          <a:xfrm>
            <a:off x="6274985" y="4755712"/>
            <a:ext cx="21490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5"/>
              </a:rPr>
              <a:t>“AWS Shared Responsibility Model”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8" name="Picture 27" descr="A grey arrow in a square&#10;&#10;Description automatically generated">
            <a:extLst>
              <a:ext uri="{FF2B5EF4-FFF2-40B4-BE49-F238E27FC236}">
                <a16:creationId xmlns:a16="http://schemas.microsoft.com/office/drawing/2014/main" id="{F4979F0B-6AF3-C639-B862-FA218505C98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6189477" y="4811068"/>
            <a:ext cx="118994" cy="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 QUEM É A RESPONSA?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Validando os conhecimentos sobre o modelo de responsabilidade compartilhada na AWS</a:t>
            </a:r>
          </a:p>
        </p:txBody>
      </p:sp>
      <p:grpSp>
        <p:nvGrpSpPr>
          <p:cNvPr id="18" name="Google Shape;4096;p59">
            <a:extLst>
              <a:ext uri="{FF2B5EF4-FFF2-40B4-BE49-F238E27FC236}">
                <a16:creationId xmlns:a16="http://schemas.microsoft.com/office/drawing/2014/main" id="{7198C279-9313-4F9F-656B-F90D903529D1}"/>
              </a:ext>
            </a:extLst>
          </p:cNvPr>
          <p:cNvGrpSpPr>
            <a:grpSpLocks noChangeAspect="1"/>
          </p:cNvGrpSpPr>
          <p:nvPr/>
        </p:nvGrpSpPr>
        <p:grpSpPr>
          <a:xfrm>
            <a:off x="7767465" y="531191"/>
            <a:ext cx="356993" cy="360000"/>
            <a:chOff x="243074" y="2120607"/>
            <a:chExt cx="2071102" cy="2088543"/>
          </a:xfrm>
        </p:grpSpPr>
        <p:sp>
          <p:nvSpPr>
            <p:cNvPr id="28" name="Google Shape;4097;p59">
              <a:extLst>
                <a:ext uri="{FF2B5EF4-FFF2-40B4-BE49-F238E27FC236}">
                  <a16:creationId xmlns:a16="http://schemas.microsoft.com/office/drawing/2014/main" id="{EDE39186-5730-0F63-D5B6-6DC7D5C38766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98;p59">
              <a:extLst>
                <a:ext uri="{FF2B5EF4-FFF2-40B4-BE49-F238E27FC236}">
                  <a16:creationId xmlns:a16="http://schemas.microsoft.com/office/drawing/2014/main" id="{E145F0CA-EDC5-9576-0335-88900C7EB939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99;p59">
              <a:extLst>
                <a:ext uri="{FF2B5EF4-FFF2-40B4-BE49-F238E27FC236}">
                  <a16:creationId xmlns:a16="http://schemas.microsoft.com/office/drawing/2014/main" id="{E4C2D089-FD5F-8158-385E-3BAEA195BA8F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00;p59">
              <a:extLst>
                <a:ext uri="{FF2B5EF4-FFF2-40B4-BE49-F238E27FC236}">
                  <a16:creationId xmlns:a16="http://schemas.microsoft.com/office/drawing/2014/main" id="{D2D56287-3919-61D2-CB9B-798EA611907B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01;p59">
              <a:extLst>
                <a:ext uri="{FF2B5EF4-FFF2-40B4-BE49-F238E27FC236}">
                  <a16:creationId xmlns:a16="http://schemas.microsoft.com/office/drawing/2014/main" id="{BA24AA60-8100-B669-B77C-3F6D2161ADB8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02;p59">
              <a:extLst>
                <a:ext uri="{FF2B5EF4-FFF2-40B4-BE49-F238E27FC236}">
                  <a16:creationId xmlns:a16="http://schemas.microsoft.com/office/drawing/2014/main" id="{9410A4C2-CF2E-1DD9-8656-40CAE1505620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03;p59">
              <a:extLst>
                <a:ext uri="{FF2B5EF4-FFF2-40B4-BE49-F238E27FC236}">
                  <a16:creationId xmlns:a16="http://schemas.microsoft.com/office/drawing/2014/main" id="{B6A06093-0F53-7216-5C79-C57061B57534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04;p59">
              <a:extLst>
                <a:ext uri="{FF2B5EF4-FFF2-40B4-BE49-F238E27FC236}">
                  <a16:creationId xmlns:a16="http://schemas.microsoft.com/office/drawing/2014/main" id="{9623A1D5-7FC3-3F98-122A-419B49941EEA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5;p59">
              <a:extLst>
                <a:ext uri="{FF2B5EF4-FFF2-40B4-BE49-F238E27FC236}">
                  <a16:creationId xmlns:a16="http://schemas.microsoft.com/office/drawing/2014/main" id="{C7ACBBD8-27F7-E7A4-09DB-3B32DD45DE12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06;p59">
              <a:extLst>
                <a:ext uri="{FF2B5EF4-FFF2-40B4-BE49-F238E27FC236}">
                  <a16:creationId xmlns:a16="http://schemas.microsoft.com/office/drawing/2014/main" id="{2F3D2984-17DA-6A3C-5963-53161F33E0F8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4107;p59">
              <a:extLst>
                <a:ext uri="{FF2B5EF4-FFF2-40B4-BE49-F238E27FC236}">
                  <a16:creationId xmlns:a16="http://schemas.microsoft.com/office/drawing/2014/main" id="{F3B89C08-4EA2-4B67-B37D-1007013E0E6F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4108;p59">
              <a:extLst>
                <a:ext uri="{FF2B5EF4-FFF2-40B4-BE49-F238E27FC236}">
                  <a16:creationId xmlns:a16="http://schemas.microsoft.com/office/drawing/2014/main" id="{3B97F459-F5BE-F7E6-68ED-A00C3A49F42F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4109;p59">
              <a:extLst>
                <a:ext uri="{FF2B5EF4-FFF2-40B4-BE49-F238E27FC236}">
                  <a16:creationId xmlns:a16="http://schemas.microsoft.com/office/drawing/2014/main" id="{DF64A7A2-8CFB-AFD5-54F9-752199A073FF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4110;p59">
              <a:extLst>
                <a:ext uri="{FF2B5EF4-FFF2-40B4-BE49-F238E27FC236}">
                  <a16:creationId xmlns:a16="http://schemas.microsoft.com/office/drawing/2014/main" id="{4475C866-3BDA-CC19-AE66-BCED38821C66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4111;p59">
              <a:extLst>
                <a:ext uri="{FF2B5EF4-FFF2-40B4-BE49-F238E27FC236}">
                  <a16:creationId xmlns:a16="http://schemas.microsoft.com/office/drawing/2014/main" id="{A23892EC-C890-C294-BBE1-3687ED049F19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4112;p59">
              <a:extLst>
                <a:ext uri="{FF2B5EF4-FFF2-40B4-BE49-F238E27FC236}">
                  <a16:creationId xmlns:a16="http://schemas.microsoft.com/office/drawing/2014/main" id="{198AEDE1-3465-316F-F37A-721F6275B57D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4113;p59">
              <a:extLst>
                <a:ext uri="{FF2B5EF4-FFF2-40B4-BE49-F238E27FC236}">
                  <a16:creationId xmlns:a16="http://schemas.microsoft.com/office/drawing/2014/main" id="{DAC02402-AD47-5B13-BF80-24341002A394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4114;p59">
              <a:extLst>
                <a:ext uri="{FF2B5EF4-FFF2-40B4-BE49-F238E27FC236}">
                  <a16:creationId xmlns:a16="http://schemas.microsoft.com/office/drawing/2014/main" id="{0C14BE73-6F59-4F20-C841-16CABBDD414F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4115;p59">
              <a:extLst>
                <a:ext uri="{FF2B5EF4-FFF2-40B4-BE49-F238E27FC236}">
                  <a16:creationId xmlns:a16="http://schemas.microsoft.com/office/drawing/2014/main" id="{C437443F-343E-3BB1-2C4E-9C38D46A5A3B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4116;p59">
              <a:extLst>
                <a:ext uri="{FF2B5EF4-FFF2-40B4-BE49-F238E27FC236}">
                  <a16:creationId xmlns:a16="http://schemas.microsoft.com/office/drawing/2014/main" id="{532A3C09-ACF5-BE5F-D72A-F69BB59AD663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4117;p59">
              <a:extLst>
                <a:ext uri="{FF2B5EF4-FFF2-40B4-BE49-F238E27FC236}">
                  <a16:creationId xmlns:a16="http://schemas.microsoft.com/office/drawing/2014/main" id="{FD8796BD-9E15-BE80-4539-D55AC0820377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4118;p59">
              <a:extLst>
                <a:ext uri="{FF2B5EF4-FFF2-40B4-BE49-F238E27FC236}">
                  <a16:creationId xmlns:a16="http://schemas.microsoft.com/office/drawing/2014/main" id="{0493D9E7-4A3B-EDB7-9CA3-591EE26E4881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4119;p59">
              <a:extLst>
                <a:ext uri="{FF2B5EF4-FFF2-40B4-BE49-F238E27FC236}">
                  <a16:creationId xmlns:a16="http://schemas.microsoft.com/office/drawing/2014/main" id="{3A8B6A9B-F5C9-3515-E53F-BDD6F19DDAD7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4120;p59">
              <a:extLst>
                <a:ext uri="{FF2B5EF4-FFF2-40B4-BE49-F238E27FC236}">
                  <a16:creationId xmlns:a16="http://schemas.microsoft.com/office/drawing/2014/main" id="{FF03DFD0-14F7-9CB7-9FF2-9ACA2D89B535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4121;p59">
              <a:extLst>
                <a:ext uri="{FF2B5EF4-FFF2-40B4-BE49-F238E27FC236}">
                  <a16:creationId xmlns:a16="http://schemas.microsoft.com/office/drawing/2014/main" id="{F9C2A053-923B-A5BD-22E1-E8CFCB38C1D9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4122;p59">
              <a:extLst>
                <a:ext uri="{FF2B5EF4-FFF2-40B4-BE49-F238E27FC236}">
                  <a16:creationId xmlns:a16="http://schemas.microsoft.com/office/drawing/2014/main" id="{8E3C0787-312C-75BD-E134-5555B6B5F6C3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4123;p59">
              <a:extLst>
                <a:ext uri="{FF2B5EF4-FFF2-40B4-BE49-F238E27FC236}">
                  <a16:creationId xmlns:a16="http://schemas.microsoft.com/office/drawing/2014/main" id="{EFAA4970-EA87-0F20-BCA4-21299D9505A6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4124;p59">
              <a:extLst>
                <a:ext uri="{FF2B5EF4-FFF2-40B4-BE49-F238E27FC236}">
                  <a16:creationId xmlns:a16="http://schemas.microsoft.com/office/drawing/2014/main" id="{6EDA0169-C408-C9D3-13C7-BD184AEB8713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4125;p59">
              <a:extLst>
                <a:ext uri="{FF2B5EF4-FFF2-40B4-BE49-F238E27FC236}">
                  <a16:creationId xmlns:a16="http://schemas.microsoft.com/office/drawing/2014/main" id="{47F29600-053D-ADFF-C894-0385EEA13B4D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4126;p59">
              <a:extLst>
                <a:ext uri="{FF2B5EF4-FFF2-40B4-BE49-F238E27FC236}">
                  <a16:creationId xmlns:a16="http://schemas.microsoft.com/office/drawing/2014/main" id="{B1B0BA90-126D-A5C7-3CDE-A1BC11415DD4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4127;p59">
              <a:extLst>
                <a:ext uri="{FF2B5EF4-FFF2-40B4-BE49-F238E27FC236}">
                  <a16:creationId xmlns:a16="http://schemas.microsoft.com/office/drawing/2014/main" id="{45E6FBEE-F826-0C58-6582-1AFD308A553E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4128;p59">
              <a:extLst>
                <a:ext uri="{FF2B5EF4-FFF2-40B4-BE49-F238E27FC236}">
                  <a16:creationId xmlns:a16="http://schemas.microsoft.com/office/drawing/2014/main" id="{096F6CC3-6759-D600-7B41-FBF0FEEDEC08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4129;p59">
              <a:extLst>
                <a:ext uri="{FF2B5EF4-FFF2-40B4-BE49-F238E27FC236}">
                  <a16:creationId xmlns:a16="http://schemas.microsoft.com/office/drawing/2014/main" id="{E2DA6765-28AC-DED8-54C7-A771A8434E34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4130;p59">
              <a:extLst>
                <a:ext uri="{FF2B5EF4-FFF2-40B4-BE49-F238E27FC236}">
                  <a16:creationId xmlns:a16="http://schemas.microsoft.com/office/drawing/2014/main" id="{9A232EFC-4C8D-3B45-FBFC-DCE1C7F70A83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4131;p59">
              <a:extLst>
                <a:ext uri="{FF2B5EF4-FFF2-40B4-BE49-F238E27FC236}">
                  <a16:creationId xmlns:a16="http://schemas.microsoft.com/office/drawing/2014/main" id="{362B2DAB-E33E-8C98-C5E1-E1CECD7DCC56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4132;p59">
              <a:extLst>
                <a:ext uri="{FF2B5EF4-FFF2-40B4-BE49-F238E27FC236}">
                  <a16:creationId xmlns:a16="http://schemas.microsoft.com/office/drawing/2014/main" id="{F9423C82-2E8D-CFFD-4626-B9E44F543CF0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4133;p59">
              <a:extLst>
                <a:ext uri="{FF2B5EF4-FFF2-40B4-BE49-F238E27FC236}">
                  <a16:creationId xmlns:a16="http://schemas.microsoft.com/office/drawing/2014/main" id="{952D34C1-4B24-76C1-D1BD-895E9C81B695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1" name="Group 3350">
            <a:extLst>
              <a:ext uri="{FF2B5EF4-FFF2-40B4-BE49-F238E27FC236}">
                <a16:creationId xmlns:a16="http://schemas.microsoft.com/office/drawing/2014/main" id="{D46E9919-00E0-5ED3-D0C5-6CB5A7A428E0}"/>
              </a:ext>
            </a:extLst>
          </p:cNvPr>
          <p:cNvGrpSpPr/>
          <p:nvPr/>
        </p:nvGrpSpPr>
        <p:grpSpPr>
          <a:xfrm>
            <a:off x="811440" y="1604732"/>
            <a:ext cx="1975777" cy="525600"/>
            <a:chOff x="811440" y="1604732"/>
            <a:chExt cx="1975777" cy="5256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53F89CB-C8C2-DBBB-2243-86A8912782E2}"/>
                </a:ext>
              </a:extLst>
            </p:cNvPr>
            <p:cNvSpPr/>
            <p:nvPr/>
          </p:nvSpPr>
          <p:spPr>
            <a:xfrm>
              <a:off x="811440" y="1652125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ADBAD0-4B8C-6DC7-C503-F03773F23A84}"/>
                </a:ext>
              </a:extLst>
            </p:cNvPr>
            <p:cNvSpPr/>
            <p:nvPr/>
          </p:nvSpPr>
          <p:spPr>
            <a:xfrm>
              <a:off x="2261617" y="1604732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66" name="TextBox 3165">
              <a:extLst>
                <a:ext uri="{FF2B5EF4-FFF2-40B4-BE49-F238E27FC236}">
                  <a16:creationId xmlns:a16="http://schemas.microsoft.com/office/drawing/2014/main" id="{B57C1723-6709-634B-2E4C-0FE48D525B11}"/>
                </a:ext>
              </a:extLst>
            </p:cNvPr>
            <p:cNvSpPr txBox="1"/>
            <p:nvPr/>
          </p:nvSpPr>
          <p:spPr>
            <a:xfrm>
              <a:off x="1061404" y="1677194"/>
              <a:ext cx="10859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Configuração de firewall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2" name="Group 3351">
            <a:extLst>
              <a:ext uri="{FF2B5EF4-FFF2-40B4-BE49-F238E27FC236}">
                <a16:creationId xmlns:a16="http://schemas.microsoft.com/office/drawing/2014/main" id="{AE534B8E-05EA-C389-0B6E-3A23CDE965A4}"/>
              </a:ext>
            </a:extLst>
          </p:cNvPr>
          <p:cNvGrpSpPr/>
          <p:nvPr/>
        </p:nvGrpSpPr>
        <p:grpSpPr>
          <a:xfrm>
            <a:off x="811440" y="2363433"/>
            <a:ext cx="1975777" cy="525600"/>
            <a:chOff x="811440" y="2363433"/>
            <a:chExt cx="1975777" cy="525600"/>
          </a:xfrm>
        </p:grpSpPr>
        <p:sp>
          <p:nvSpPr>
            <p:cNvPr id="3168" name="Rectangle: Rounded Corners 3167">
              <a:extLst>
                <a:ext uri="{FF2B5EF4-FFF2-40B4-BE49-F238E27FC236}">
                  <a16:creationId xmlns:a16="http://schemas.microsoft.com/office/drawing/2014/main" id="{EF92D4AA-E044-8633-26BD-3E1A4E71F3AC}"/>
                </a:ext>
              </a:extLst>
            </p:cNvPr>
            <p:cNvSpPr/>
            <p:nvPr/>
          </p:nvSpPr>
          <p:spPr>
            <a:xfrm>
              <a:off x="811440" y="2410826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169" name="Oval 3168">
              <a:extLst>
                <a:ext uri="{FF2B5EF4-FFF2-40B4-BE49-F238E27FC236}">
                  <a16:creationId xmlns:a16="http://schemas.microsoft.com/office/drawing/2014/main" id="{0DB12B66-D5EF-20C1-B46A-52F58BCC0FCA}"/>
                </a:ext>
              </a:extLst>
            </p:cNvPr>
            <p:cNvSpPr/>
            <p:nvPr/>
          </p:nvSpPr>
          <p:spPr>
            <a:xfrm>
              <a:off x="2261617" y="2363433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70" name="TextBox 3169">
              <a:extLst>
                <a:ext uri="{FF2B5EF4-FFF2-40B4-BE49-F238E27FC236}">
                  <a16:creationId xmlns:a16="http://schemas.microsoft.com/office/drawing/2014/main" id="{0DFFCD90-0957-64B7-EAA7-9D69643C38FB}"/>
                </a:ext>
              </a:extLst>
            </p:cNvPr>
            <p:cNvSpPr txBox="1"/>
            <p:nvPr/>
          </p:nvSpPr>
          <p:spPr>
            <a:xfrm>
              <a:off x="902879" y="2428275"/>
              <a:ext cx="13587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Segurança física dos Data Centers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3" name="Group 3352">
            <a:extLst>
              <a:ext uri="{FF2B5EF4-FFF2-40B4-BE49-F238E27FC236}">
                <a16:creationId xmlns:a16="http://schemas.microsoft.com/office/drawing/2014/main" id="{70A4B822-5E84-61F1-9FB3-B5923DF4CB3E}"/>
              </a:ext>
            </a:extLst>
          </p:cNvPr>
          <p:cNvGrpSpPr/>
          <p:nvPr/>
        </p:nvGrpSpPr>
        <p:grpSpPr>
          <a:xfrm>
            <a:off x="811440" y="3122134"/>
            <a:ext cx="1975777" cy="525600"/>
            <a:chOff x="811440" y="3122134"/>
            <a:chExt cx="1975777" cy="525600"/>
          </a:xfrm>
        </p:grpSpPr>
        <p:sp>
          <p:nvSpPr>
            <p:cNvPr id="3171" name="Rectangle: Rounded Corners 3170">
              <a:extLst>
                <a:ext uri="{FF2B5EF4-FFF2-40B4-BE49-F238E27FC236}">
                  <a16:creationId xmlns:a16="http://schemas.microsoft.com/office/drawing/2014/main" id="{E7BA5159-7349-DBF1-9EB5-C82AF717C2BB}"/>
                </a:ext>
              </a:extLst>
            </p:cNvPr>
            <p:cNvSpPr/>
            <p:nvPr/>
          </p:nvSpPr>
          <p:spPr>
            <a:xfrm>
              <a:off x="811440" y="3169527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172" name="Oval 3171">
              <a:extLst>
                <a:ext uri="{FF2B5EF4-FFF2-40B4-BE49-F238E27FC236}">
                  <a16:creationId xmlns:a16="http://schemas.microsoft.com/office/drawing/2014/main" id="{5DE2CC5A-1205-A1AA-4B43-580984A7EE27}"/>
                </a:ext>
              </a:extLst>
            </p:cNvPr>
            <p:cNvSpPr/>
            <p:nvPr/>
          </p:nvSpPr>
          <p:spPr>
            <a:xfrm>
              <a:off x="2261617" y="3122134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73" name="TextBox 3172">
              <a:extLst>
                <a:ext uri="{FF2B5EF4-FFF2-40B4-BE49-F238E27FC236}">
                  <a16:creationId xmlns:a16="http://schemas.microsoft.com/office/drawing/2014/main" id="{E67283F9-D47E-ECEA-0763-E15FCF1ECB5B}"/>
                </a:ext>
              </a:extLst>
            </p:cNvPr>
            <p:cNvSpPr txBox="1"/>
            <p:nvPr/>
          </p:nvSpPr>
          <p:spPr>
            <a:xfrm>
              <a:off x="902879" y="3186976"/>
              <a:ext cx="13575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Criptografia de volumes EBS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4" name="Group 3353">
            <a:extLst>
              <a:ext uri="{FF2B5EF4-FFF2-40B4-BE49-F238E27FC236}">
                <a16:creationId xmlns:a16="http://schemas.microsoft.com/office/drawing/2014/main" id="{61F44AC3-3776-C1F3-CB75-7957F3D0567A}"/>
              </a:ext>
            </a:extLst>
          </p:cNvPr>
          <p:cNvGrpSpPr/>
          <p:nvPr/>
        </p:nvGrpSpPr>
        <p:grpSpPr>
          <a:xfrm>
            <a:off x="811440" y="3880835"/>
            <a:ext cx="1975777" cy="525600"/>
            <a:chOff x="811440" y="3880835"/>
            <a:chExt cx="1975777" cy="525600"/>
          </a:xfrm>
        </p:grpSpPr>
        <p:sp>
          <p:nvSpPr>
            <p:cNvPr id="3174" name="Rectangle: Rounded Corners 3173">
              <a:extLst>
                <a:ext uri="{FF2B5EF4-FFF2-40B4-BE49-F238E27FC236}">
                  <a16:creationId xmlns:a16="http://schemas.microsoft.com/office/drawing/2014/main" id="{0A05FF1B-D8A9-8775-2479-5E0309DDF15D}"/>
                </a:ext>
              </a:extLst>
            </p:cNvPr>
            <p:cNvSpPr/>
            <p:nvPr/>
          </p:nvSpPr>
          <p:spPr>
            <a:xfrm>
              <a:off x="811440" y="3928228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175" name="Oval 3174">
              <a:extLst>
                <a:ext uri="{FF2B5EF4-FFF2-40B4-BE49-F238E27FC236}">
                  <a16:creationId xmlns:a16="http://schemas.microsoft.com/office/drawing/2014/main" id="{3E16B84E-39B1-CFB6-676A-17AD7FA298B7}"/>
                </a:ext>
              </a:extLst>
            </p:cNvPr>
            <p:cNvSpPr/>
            <p:nvPr/>
          </p:nvSpPr>
          <p:spPr>
            <a:xfrm>
              <a:off x="2261617" y="3880835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76" name="TextBox 3175">
              <a:extLst>
                <a:ext uri="{FF2B5EF4-FFF2-40B4-BE49-F238E27FC236}">
                  <a16:creationId xmlns:a16="http://schemas.microsoft.com/office/drawing/2014/main" id="{0BD17F02-2492-7748-BD31-79F7EDF2DDE0}"/>
                </a:ext>
              </a:extLst>
            </p:cNvPr>
            <p:cNvSpPr txBox="1"/>
            <p:nvPr/>
          </p:nvSpPr>
          <p:spPr>
            <a:xfrm>
              <a:off x="820966" y="3938057"/>
              <a:ext cx="1450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Versões das linguagens do Lambda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79" name="Group 3178">
            <a:extLst>
              <a:ext uri="{FF2B5EF4-FFF2-40B4-BE49-F238E27FC236}">
                <a16:creationId xmlns:a16="http://schemas.microsoft.com/office/drawing/2014/main" id="{4352FE30-07E5-A9FA-2A09-C6EF63C1F122}"/>
              </a:ext>
            </a:extLst>
          </p:cNvPr>
          <p:cNvGrpSpPr>
            <a:grpSpLocks noChangeAspect="1"/>
          </p:cNvGrpSpPr>
          <p:nvPr/>
        </p:nvGrpSpPr>
        <p:grpSpPr>
          <a:xfrm>
            <a:off x="7257485" y="531191"/>
            <a:ext cx="360000" cy="360000"/>
            <a:chOff x="7898400" y="1604732"/>
            <a:chExt cx="525600" cy="525600"/>
          </a:xfrm>
        </p:grpSpPr>
        <p:sp>
          <p:nvSpPr>
            <p:cNvPr id="3177" name="Oval 3176">
              <a:extLst>
                <a:ext uri="{FF2B5EF4-FFF2-40B4-BE49-F238E27FC236}">
                  <a16:creationId xmlns:a16="http://schemas.microsoft.com/office/drawing/2014/main" id="{8E7EA858-B4EB-7552-4B34-56C3FF459A87}"/>
                </a:ext>
              </a:extLst>
            </p:cNvPr>
            <p:cNvSpPr/>
            <p:nvPr/>
          </p:nvSpPr>
          <p:spPr>
            <a:xfrm>
              <a:off x="7898400" y="1604732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78" name="Picture 2" descr="Amazon a aws logo - Ícones Social media e Logos">
              <a:extLst>
                <a:ext uri="{FF2B5EF4-FFF2-40B4-BE49-F238E27FC236}">
                  <a16:creationId xmlns:a16="http://schemas.microsoft.com/office/drawing/2014/main" id="{2927BF4C-C06C-4C97-4EB1-7952E4552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2554" y="1691241"/>
              <a:ext cx="397563" cy="39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81" name="TextBox 3180">
            <a:extLst>
              <a:ext uri="{FF2B5EF4-FFF2-40B4-BE49-F238E27FC236}">
                <a16:creationId xmlns:a16="http://schemas.microsoft.com/office/drawing/2014/main" id="{F6BAB42B-426D-F697-3A1C-40DD1F32B02C}"/>
              </a:ext>
            </a:extLst>
          </p:cNvPr>
          <p:cNvSpPr txBox="1"/>
          <p:nvPr/>
        </p:nvSpPr>
        <p:spPr>
          <a:xfrm>
            <a:off x="7209116" y="889818"/>
            <a:ext cx="438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AWS</a:t>
            </a:r>
            <a:endParaRPr lang="pt-BR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82" name="TextBox 3181">
            <a:extLst>
              <a:ext uri="{FF2B5EF4-FFF2-40B4-BE49-F238E27FC236}">
                <a16:creationId xmlns:a16="http://schemas.microsoft.com/office/drawing/2014/main" id="{212E8C84-58D0-50A8-B7C6-7DA648B9F302}"/>
              </a:ext>
            </a:extLst>
          </p:cNvPr>
          <p:cNvSpPr txBox="1"/>
          <p:nvPr/>
        </p:nvSpPr>
        <p:spPr>
          <a:xfrm>
            <a:off x="7630292" y="894569"/>
            <a:ext cx="6284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Usuário</a:t>
            </a:r>
            <a:endParaRPr lang="pt-BR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184" name="Straight Connector 3183">
            <a:extLst>
              <a:ext uri="{FF2B5EF4-FFF2-40B4-BE49-F238E27FC236}">
                <a16:creationId xmlns:a16="http://schemas.microsoft.com/office/drawing/2014/main" id="{309C5330-90AA-96A2-7DE5-45739CD0E8E0}"/>
              </a:ext>
            </a:extLst>
          </p:cNvPr>
          <p:cNvCxnSpPr>
            <a:cxnSpLocks/>
          </p:cNvCxnSpPr>
          <p:nvPr/>
        </p:nvCxnSpPr>
        <p:spPr>
          <a:xfrm>
            <a:off x="5295900" y="676308"/>
            <a:ext cx="1851660" cy="3611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3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55" name="Group 3354">
            <a:extLst>
              <a:ext uri="{FF2B5EF4-FFF2-40B4-BE49-F238E27FC236}">
                <a16:creationId xmlns:a16="http://schemas.microsoft.com/office/drawing/2014/main" id="{FC7D2512-644C-A852-2878-9C724D4A55EF}"/>
              </a:ext>
            </a:extLst>
          </p:cNvPr>
          <p:cNvGrpSpPr/>
          <p:nvPr/>
        </p:nvGrpSpPr>
        <p:grpSpPr>
          <a:xfrm>
            <a:off x="3522817" y="1606057"/>
            <a:ext cx="1975777" cy="525600"/>
            <a:chOff x="3522817" y="1606057"/>
            <a:chExt cx="1975777" cy="525600"/>
          </a:xfrm>
        </p:grpSpPr>
        <p:sp>
          <p:nvSpPr>
            <p:cNvPr id="3196" name="Rectangle: Rounded Corners 3195">
              <a:extLst>
                <a:ext uri="{FF2B5EF4-FFF2-40B4-BE49-F238E27FC236}">
                  <a16:creationId xmlns:a16="http://schemas.microsoft.com/office/drawing/2014/main" id="{44CC823A-7B95-9ECA-5AE0-F16BA7B65F05}"/>
                </a:ext>
              </a:extLst>
            </p:cNvPr>
            <p:cNvSpPr/>
            <p:nvPr/>
          </p:nvSpPr>
          <p:spPr>
            <a:xfrm>
              <a:off x="3522817" y="1653450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197" name="Oval 3196">
              <a:extLst>
                <a:ext uri="{FF2B5EF4-FFF2-40B4-BE49-F238E27FC236}">
                  <a16:creationId xmlns:a16="http://schemas.microsoft.com/office/drawing/2014/main" id="{035C501B-2F98-68E1-3600-B058D0AAB872}"/>
                </a:ext>
              </a:extLst>
            </p:cNvPr>
            <p:cNvSpPr/>
            <p:nvPr/>
          </p:nvSpPr>
          <p:spPr>
            <a:xfrm>
              <a:off x="4972994" y="1606057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98" name="TextBox 3197">
              <a:extLst>
                <a:ext uri="{FF2B5EF4-FFF2-40B4-BE49-F238E27FC236}">
                  <a16:creationId xmlns:a16="http://schemas.microsoft.com/office/drawing/2014/main" id="{5AD8D470-2E5A-D237-D816-58B9EAF63D20}"/>
                </a:ext>
              </a:extLst>
            </p:cNvPr>
            <p:cNvSpPr txBox="1"/>
            <p:nvPr/>
          </p:nvSpPr>
          <p:spPr>
            <a:xfrm>
              <a:off x="3643584" y="1678519"/>
              <a:ext cx="12532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Backup de banco de dados RDS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6" name="Group 3355">
            <a:extLst>
              <a:ext uri="{FF2B5EF4-FFF2-40B4-BE49-F238E27FC236}">
                <a16:creationId xmlns:a16="http://schemas.microsoft.com/office/drawing/2014/main" id="{6DBFE6AE-1781-3D32-6BE1-3A837C572169}"/>
              </a:ext>
            </a:extLst>
          </p:cNvPr>
          <p:cNvGrpSpPr/>
          <p:nvPr/>
        </p:nvGrpSpPr>
        <p:grpSpPr>
          <a:xfrm>
            <a:off x="3522817" y="2364758"/>
            <a:ext cx="1975777" cy="525600"/>
            <a:chOff x="3522817" y="2364758"/>
            <a:chExt cx="1975777" cy="525600"/>
          </a:xfrm>
        </p:grpSpPr>
        <p:sp>
          <p:nvSpPr>
            <p:cNvPr id="3199" name="Rectangle: Rounded Corners 3198">
              <a:extLst>
                <a:ext uri="{FF2B5EF4-FFF2-40B4-BE49-F238E27FC236}">
                  <a16:creationId xmlns:a16="http://schemas.microsoft.com/office/drawing/2014/main" id="{4A44C543-8B20-C400-E347-8D7FAE1B9CEC}"/>
                </a:ext>
              </a:extLst>
            </p:cNvPr>
            <p:cNvSpPr/>
            <p:nvPr/>
          </p:nvSpPr>
          <p:spPr>
            <a:xfrm>
              <a:off x="3522817" y="2412151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0ED6C964-A019-D729-EF49-7795EB54D40E}"/>
                </a:ext>
              </a:extLst>
            </p:cNvPr>
            <p:cNvSpPr/>
            <p:nvPr/>
          </p:nvSpPr>
          <p:spPr>
            <a:xfrm>
              <a:off x="4972994" y="2364758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842EBB17-1594-453D-31D8-782EA2BE96C1}"/>
                </a:ext>
              </a:extLst>
            </p:cNvPr>
            <p:cNvSpPr txBox="1"/>
            <p:nvPr/>
          </p:nvSpPr>
          <p:spPr>
            <a:xfrm>
              <a:off x="3522818" y="2429600"/>
              <a:ext cx="14907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Atualização de firmware hosts EC2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8" name="Group 3357">
            <a:extLst>
              <a:ext uri="{FF2B5EF4-FFF2-40B4-BE49-F238E27FC236}">
                <a16:creationId xmlns:a16="http://schemas.microsoft.com/office/drawing/2014/main" id="{5B485F46-509C-A815-E221-1922D34403BE}"/>
              </a:ext>
            </a:extLst>
          </p:cNvPr>
          <p:cNvGrpSpPr/>
          <p:nvPr/>
        </p:nvGrpSpPr>
        <p:grpSpPr>
          <a:xfrm>
            <a:off x="3522817" y="3885273"/>
            <a:ext cx="1975777" cy="525600"/>
            <a:chOff x="3522817" y="3123459"/>
            <a:chExt cx="1975777" cy="525600"/>
          </a:xfrm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DD63AFE4-CBA9-346B-4D69-E8F9D526CB66}"/>
                </a:ext>
              </a:extLst>
            </p:cNvPr>
            <p:cNvSpPr/>
            <p:nvPr/>
          </p:nvSpPr>
          <p:spPr>
            <a:xfrm>
              <a:off x="3522817" y="3170852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FC2C6C33-3ECB-4587-F233-500A171EA29F}"/>
                </a:ext>
              </a:extLst>
            </p:cNvPr>
            <p:cNvSpPr/>
            <p:nvPr/>
          </p:nvSpPr>
          <p:spPr>
            <a:xfrm>
              <a:off x="4972994" y="3123459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18D41EC-DC85-DCDA-683B-5B94BF2AC914}"/>
                </a:ext>
              </a:extLst>
            </p:cNvPr>
            <p:cNvSpPr txBox="1"/>
            <p:nvPr/>
          </p:nvSpPr>
          <p:spPr>
            <a:xfrm>
              <a:off x="3530438" y="3188301"/>
              <a:ext cx="1450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Configuração de c</a:t>
              </a:r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riptografia dos dados</a:t>
              </a:r>
              <a:endParaRPr lang="pt-BR" sz="7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59" name="Group 3358">
            <a:extLst>
              <a:ext uri="{FF2B5EF4-FFF2-40B4-BE49-F238E27FC236}">
                <a16:creationId xmlns:a16="http://schemas.microsoft.com/office/drawing/2014/main" id="{EC989A0D-BFB3-C876-5BE9-703ACD420CB0}"/>
              </a:ext>
            </a:extLst>
          </p:cNvPr>
          <p:cNvGrpSpPr/>
          <p:nvPr/>
        </p:nvGrpSpPr>
        <p:grpSpPr>
          <a:xfrm>
            <a:off x="3529519" y="3126120"/>
            <a:ext cx="1975777" cy="525600"/>
            <a:chOff x="3522817" y="3882160"/>
            <a:chExt cx="1975777" cy="525600"/>
          </a:xfrm>
        </p:grpSpPr>
        <p:sp>
          <p:nvSpPr>
            <p:cNvPr id="1030" name="Rectangle: Rounded Corners 1029">
              <a:extLst>
                <a:ext uri="{FF2B5EF4-FFF2-40B4-BE49-F238E27FC236}">
                  <a16:creationId xmlns:a16="http://schemas.microsoft.com/office/drawing/2014/main" id="{C256CAC0-D0A6-9611-E23F-93469E9FCD84}"/>
                </a:ext>
              </a:extLst>
            </p:cNvPr>
            <p:cNvSpPr/>
            <p:nvPr/>
          </p:nvSpPr>
          <p:spPr>
            <a:xfrm>
              <a:off x="3522817" y="3929553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A2F80389-5A7F-897D-B32E-75F39764347E}"/>
                </a:ext>
              </a:extLst>
            </p:cNvPr>
            <p:cNvSpPr/>
            <p:nvPr/>
          </p:nvSpPr>
          <p:spPr>
            <a:xfrm>
              <a:off x="4972994" y="3882160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C75B14D0-ACD8-FFF1-0165-F25143E290EC}"/>
                </a:ext>
              </a:extLst>
            </p:cNvPr>
            <p:cNvSpPr txBox="1"/>
            <p:nvPr/>
          </p:nvSpPr>
          <p:spPr>
            <a:xfrm>
              <a:off x="3530438" y="3947002"/>
              <a:ext cx="14501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Gerenciamento de infraestrutura de redes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60" name="Group 3359">
            <a:extLst>
              <a:ext uri="{FF2B5EF4-FFF2-40B4-BE49-F238E27FC236}">
                <a16:creationId xmlns:a16="http://schemas.microsoft.com/office/drawing/2014/main" id="{1254CE17-5AB8-1FBC-2797-7F409C8E459D}"/>
              </a:ext>
            </a:extLst>
          </p:cNvPr>
          <p:cNvGrpSpPr/>
          <p:nvPr/>
        </p:nvGrpSpPr>
        <p:grpSpPr>
          <a:xfrm>
            <a:off x="6198259" y="1616028"/>
            <a:ext cx="1975777" cy="525600"/>
            <a:chOff x="6198259" y="1616028"/>
            <a:chExt cx="1975777" cy="525600"/>
          </a:xfrm>
        </p:grpSpPr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A2E9DB6C-6E1F-722E-B6E9-EA29B44C6C3E}"/>
                </a:ext>
              </a:extLst>
            </p:cNvPr>
            <p:cNvSpPr/>
            <p:nvPr/>
          </p:nvSpPr>
          <p:spPr>
            <a:xfrm>
              <a:off x="6198259" y="1663421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72214D76-E392-B9B8-CB9E-60787C9A4290}"/>
                </a:ext>
              </a:extLst>
            </p:cNvPr>
            <p:cNvSpPr/>
            <p:nvPr/>
          </p:nvSpPr>
          <p:spPr>
            <a:xfrm>
              <a:off x="7648436" y="1616028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3E0F410F-127A-99DA-79E1-34446C5CC914}"/>
                </a:ext>
              </a:extLst>
            </p:cNvPr>
            <p:cNvSpPr txBox="1"/>
            <p:nvPr/>
          </p:nvSpPr>
          <p:spPr>
            <a:xfrm>
              <a:off x="6198260" y="1673250"/>
              <a:ext cx="14490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Infraestrutura de execução de Lambdas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61" name="Group 3360">
            <a:extLst>
              <a:ext uri="{FF2B5EF4-FFF2-40B4-BE49-F238E27FC236}">
                <a16:creationId xmlns:a16="http://schemas.microsoft.com/office/drawing/2014/main" id="{3FBFBBA4-3553-E36D-8853-13E8813C6F6E}"/>
              </a:ext>
            </a:extLst>
          </p:cNvPr>
          <p:cNvGrpSpPr/>
          <p:nvPr/>
        </p:nvGrpSpPr>
        <p:grpSpPr>
          <a:xfrm>
            <a:off x="6190638" y="2374729"/>
            <a:ext cx="1983398" cy="525600"/>
            <a:chOff x="6190638" y="2374729"/>
            <a:chExt cx="1983398" cy="525600"/>
          </a:xfrm>
        </p:grpSpPr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A1AB451D-9769-26D9-0463-C28BC1E912E2}"/>
                </a:ext>
              </a:extLst>
            </p:cNvPr>
            <p:cNvSpPr/>
            <p:nvPr/>
          </p:nvSpPr>
          <p:spPr>
            <a:xfrm>
              <a:off x="6198259" y="2422122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7FC79A2C-651F-893F-10E4-ED1447B2FB72}"/>
                </a:ext>
              </a:extLst>
            </p:cNvPr>
            <p:cNvSpPr/>
            <p:nvPr/>
          </p:nvSpPr>
          <p:spPr>
            <a:xfrm>
              <a:off x="7648436" y="2374729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BC0D1D9-1BCA-1A1C-78A0-36608EF02516}"/>
                </a:ext>
              </a:extLst>
            </p:cNvPr>
            <p:cNvSpPr txBox="1"/>
            <p:nvPr/>
          </p:nvSpPr>
          <p:spPr>
            <a:xfrm>
              <a:off x="6190638" y="2447191"/>
              <a:ext cx="15334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Rotação de credenciais na aplicação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62" name="Group 3361">
            <a:extLst>
              <a:ext uri="{FF2B5EF4-FFF2-40B4-BE49-F238E27FC236}">
                <a16:creationId xmlns:a16="http://schemas.microsoft.com/office/drawing/2014/main" id="{05A87ABB-D5F5-A233-93D1-46158051C745}"/>
              </a:ext>
            </a:extLst>
          </p:cNvPr>
          <p:cNvGrpSpPr/>
          <p:nvPr/>
        </p:nvGrpSpPr>
        <p:grpSpPr>
          <a:xfrm>
            <a:off x="6204973" y="3880432"/>
            <a:ext cx="1975777" cy="525600"/>
            <a:chOff x="6198259" y="3133430"/>
            <a:chExt cx="1975777" cy="525600"/>
          </a:xfrm>
        </p:grpSpPr>
        <p:sp>
          <p:nvSpPr>
            <p:cNvPr id="1039" name="Rectangle: Rounded Corners 1038">
              <a:extLst>
                <a:ext uri="{FF2B5EF4-FFF2-40B4-BE49-F238E27FC236}">
                  <a16:creationId xmlns:a16="http://schemas.microsoft.com/office/drawing/2014/main" id="{4F6C87E9-2350-19AF-F229-CD6BC944753E}"/>
                </a:ext>
              </a:extLst>
            </p:cNvPr>
            <p:cNvSpPr/>
            <p:nvPr/>
          </p:nvSpPr>
          <p:spPr>
            <a:xfrm>
              <a:off x="6198259" y="3180823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C069A8F5-D690-55FA-6028-131C1F236ACC}"/>
                </a:ext>
              </a:extLst>
            </p:cNvPr>
            <p:cNvSpPr/>
            <p:nvPr/>
          </p:nvSpPr>
          <p:spPr>
            <a:xfrm>
              <a:off x="7648436" y="3133430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27DA3189-E5C2-8048-F120-BB80E3BF5548}"/>
                </a:ext>
              </a:extLst>
            </p:cNvPr>
            <p:cNvSpPr txBox="1"/>
            <p:nvPr/>
          </p:nvSpPr>
          <p:spPr>
            <a:xfrm>
              <a:off x="6263640" y="3198272"/>
              <a:ext cx="13836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Disponibilidade de D</a:t>
              </a: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a</a:t>
              </a:r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ta Centers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63" name="Group 3362">
            <a:extLst>
              <a:ext uri="{FF2B5EF4-FFF2-40B4-BE49-F238E27FC236}">
                <a16:creationId xmlns:a16="http://schemas.microsoft.com/office/drawing/2014/main" id="{A620189F-0D46-5653-CCF0-0C6B949146DB}"/>
              </a:ext>
            </a:extLst>
          </p:cNvPr>
          <p:cNvGrpSpPr/>
          <p:nvPr/>
        </p:nvGrpSpPr>
        <p:grpSpPr>
          <a:xfrm>
            <a:off x="6198666" y="3120310"/>
            <a:ext cx="1975777" cy="525600"/>
            <a:chOff x="6198259" y="3892131"/>
            <a:chExt cx="1975777" cy="525600"/>
          </a:xfrm>
        </p:grpSpPr>
        <p:sp>
          <p:nvSpPr>
            <p:cNvPr id="1042" name="Rectangle: Rounded Corners 1041">
              <a:extLst>
                <a:ext uri="{FF2B5EF4-FFF2-40B4-BE49-F238E27FC236}">
                  <a16:creationId xmlns:a16="http://schemas.microsoft.com/office/drawing/2014/main" id="{CE62A6AE-62AB-BBCD-6496-030E0B9BBE4F}"/>
                </a:ext>
              </a:extLst>
            </p:cNvPr>
            <p:cNvSpPr/>
            <p:nvPr/>
          </p:nvSpPr>
          <p:spPr>
            <a:xfrm>
              <a:off x="6198259" y="3939524"/>
              <a:ext cx="1535520" cy="43081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333333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B169A3AA-4A29-9AA1-A9B2-72B485C4073E}"/>
                </a:ext>
              </a:extLst>
            </p:cNvPr>
            <p:cNvSpPr/>
            <p:nvPr/>
          </p:nvSpPr>
          <p:spPr>
            <a:xfrm>
              <a:off x="7648436" y="3892131"/>
              <a:ext cx="525600" cy="52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9BD0E54-59B5-E280-B5BD-6AFCDC7BCB11}"/>
                </a:ext>
              </a:extLst>
            </p:cNvPr>
            <p:cNvSpPr txBox="1"/>
            <p:nvPr/>
          </p:nvSpPr>
          <p:spPr>
            <a:xfrm>
              <a:off x="6213499" y="3956973"/>
              <a:ext cx="14448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Configurar tolerância a falhas na aplicação</a:t>
              </a:r>
              <a:endParaRPr lang="pt-BR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B677F5E-3814-01DD-85E5-656A1D8726A5}"/>
              </a:ext>
            </a:extLst>
          </p:cNvPr>
          <p:cNvCxnSpPr>
            <a:cxnSpLocks/>
          </p:cNvCxnSpPr>
          <p:nvPr/>
        </p:nvCxnSpPr>
        <p:spPr>
          <a:xfrm>
            <a:off x="3174000" y="1680870"/>
            <a:ext cx="2069" cy="2736861"/>
          </a:xfrm>
          <a:prstGeom prst="line">
            <a:avLst/>
          </a:prstGeom>
          <a:ln>
            <a:solidFill>
              <a:schemeClr val="bg1">
                <a:lumMod val="50000"/>
                <a:alpha val="82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E969AC42-2C3A-E10C-771D-DE1E43E95145}"/>
              </a:ext>
            </a:extLst>
          </p:cNvPr>
          <p:cNvCxnSpPr>
            <a:cxnSpLocks/>
          </p:cNvCxnSpPr>
          <p:nvPr/>
        </p:nvCxnSpPr>
        <p:spPr>
          <a:xfrm>
            <a:off x="5889910" y="1670899"/>
            <a:ext cx="2069" cy="2736861"/>
          </a:xfrm>
          <a:prstGeom prst="line">
            <a:avLst/>
          </a:prstGeom>
          <a:ln>
            <a:solidFill>
              <a:schemeClr val="bg1">
                <a:lumMod val="50000"/>
                <a:alpha val="82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0" name="Google Shape;4096;p59">
            <a:extLst>
              <a:ext uri="{FF2B5EF4-FFF2-40B4-BE49-F238E27FC236}">
                <a16:creationId xmlns:a16="http://schemas.microsoft.com/office/drawing/2014/main" id="{27708446-7F94-F825-50B7-975E45DECA08}"/>
              </a:ext>
            </a:extLst>
          </p:cNvPr>
          <p:cNvGrpSpPr>
            <a:grpSpLocks noChangeAspect="1"/>
          </p:cNvGrpSpPr>
          <p:nvPr/>
        </p:nvGrpSpPr>
        <p:grpSpPr>
          <a:xfrm>
            <a:off x="2268129" y="1616534"/>
            <a:ext cx="529200" cy="533657"/>
            <a:chOff x="243074" y="2120607"/>
            <a:chExt cx="2071102" cy="2088543"/>
          </a:xfrm>
        </p:grpSpPr>
        <p:sp>
          <p:nvSpPr>
            <p:cNvPr id="1051" name="Google Shape;4097;p59">
              <a:extLst>
                <a:ext uri="{FF2B5EF4-FFF2-40B4-BE49-F238E27FC236}">
                  <a16:creationId xmlns:a16="http://schemas.microsoft.com/office/drawing/2014/main" id="{8BDD760B-2EBD-D6DE-C835-1691FD942F73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098;p59">
              <a:extLst>
                <a:ext uri="{FF2B5EF4-FFF2-40B4-BE49-F238E27FC236}">
                  <a16:creationId xmlns:a16="http://schemas.microsoft.com/office/drawing/2014/main" id="{37B8A42A-1321-B955-4D31-B922171ACC00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099;p59">
              <a:extLst>
                <a:ext uri="{FF2B5EF4-FFF2-40B4-BE49-F238E27FC236}">
                  <a16:creationId xmlns:a16="http://schemas.microsoft.com/office/drawing/2014/main" id="{909FFD14-7C25-39DD-254C-843686C6DF9C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100;p59">
              <a:extLst>
                <a:ext uri="{FF2B5EF4-FFF2-40B4-BE49-F238E27FC236}">
                  <a16:creationId xmlns:a16="http://schemas.microsoft.com/office/drawing/2014/main" id="{D3ED175F-E819-30A8-ABD2-22404EB45367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101;p59">
              <a:extLst>
                <a:ext uri="{FF2B5EF4-FFF2-40B4-BE49-F238E27FC236}">
                  <a16:creationId xmlns:a16="http://schemas.microsoft.com/office/drawing/2014/main" id="{AF2BD493-2634-1D27-13F7-0C332108ADB1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102;p59">
              <a:extLst>
                <a:ext uri="{FF2B5EF4-FFF2-40B4-BE49-F238E27FC236}">
                  <a16:creationId xmlns:a16="http://schemas.microsoft.com/office/drawing/2014/main" id="{A59740BC-4EC6-78D6-669F-9E466E09EB00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103;p59">
              <a:extLst>
                <a:ext uri="{FF2B5EF4-FFF2-40B4-BE49-F238E27FC236}">
                  <a16:creationId xmlns:a16="http://schemas.microsoft.com/office/drawing/2014/main" id="{4C2BABBE-E42A-D16A-29C2-FF32C11F93FD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104;p59">
              <a:extLst>
                <a:ext uri="{FF2B5EF4-FFF2-40B4-BE49-F238E27FC236}">
                  <a16:creationId xmlns:a16="http://schemas.microsoft.com/office/drawing/2014/main" id="{AC22A092-87F8-1609-849C-41722C8A9065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105;p59">
              <a:extLst>
                <a:ext uri="{FF2B5EF4-FFF2-40B4-BE49-F238E27FC236}">
                  <a16:creationId xmlns:a16="http://schemas.microsoft.com/office/drawing/2014/main" id="{484FE986-A306-EC67-4E9B-4B60416F77DB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106;p59">
              <a:extLst>
                <a:ext uri="{FF2B5EF4-FFF2-40B4-BE49-F238E27FC236}">
                  <a16:creationId xmlns:a16="http://schemas.microsoft.com/office/drawing/2014/main" id="{84CB5C73-BCC6-7979-5B77-1F793B29CE47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107;p59">
              <a:extLst>
                <a:ext uri="{FF2B5EF4-FFF2-40B4-BE49-F238E27FC236}">
                  <a16:creationId xmlns:a16="http://schemas.microsoft.com/office/drawing/2014/main" id="{6DA89A81-7070-1882-EBFF-1BC81F8CB761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108;p59">
              <a:extLst>
                <a:ext uri="{FF2B5EF4-FFF2-40B4-BE49-F238E27FC236}">
                  <a16:creationId xmlns:a16="http://schemas.microsoft.com/office/drawing/2014/main" id="{15B254D5-4DE6-7491-FC82-E1213F438EA4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109;p59">
              <a:extLst>
                <a:ext uri="{FF2B5EF4-FFF2-40B4-BE49-F238E27FC236}">
                  <a16:creationId xmlns:a16="http://schemas.microsoft.com/office/drawing/2014/main" id="{6E8779CF-ACD0-07F0-EAF3-D5AA2AAE5726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110;p59">
              <a:extLst>
                <a:ext uri="{FF2B5EF4-FFF2-40B4-BE49-F238E27FC236}">
                  <a16:creationId xmlns:a16="http://schemas.microsoft.com/office/drawing/2014/main" id="{445B26AD-8402-09CC-2923-1966C7F12888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4111;p59">
              <a:extLst>
                <a:ext uri="{FF2B5EF4-FFF2-40B4-BE49-F238E27FC236}">
                  <a16:creationId xmlns:a16="http://schemas.microsoft.com/office/drawing/2014/main" id="{1DC5CB2D-3304-E4BA-1213-9625864C13BD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112;p59">
              <a:extLst>
                <a:ext uri="{FF2B5EF4-FFF2-40B4-BE49-F238E27FC236}">
                  <a16:creationId xmlns:a16="http://schemas.microsoft.com/office/drawing/2014/main" id="{666BA9BB-B456-86EB-E998-94CA54DE50CC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4113;p59">
              <a:extLst>
                <a:ext uri="{FF2B5EF4-FFF2-40B4-BE49-F238E27FC236}">
                  <a16:creationId xmlns:a16="http://schemas.microsoft.com/office/drawing/2014/main" id="{F707B40C-41A7-E30A-5975-828CF435772B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4114;p59">
              <a:extLst>
                <a:ext uri="{FF2B5EF4-FFF2-40B4-BE49-F238E27FC236}">
                  <a16:creationId xmlns:a16="http://schemas.microsoft.com/office/drawing/2014/main" id="{A0A29EA4-7D07-4221-6F39-FDA4817E2B3A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115;p59">
              <a:extLst>
                <a:ext uri="{FF2B5EF4-FFF2-40B4-BE49-F238E27FC236}">
                  <a16:creationId xmlns:a16="http://schemas.microsoft.com/office/drawing/2014/main" id="{F47FCDAA-A503-B21F-A66D-F567F6DC0C8B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116;p59">
              <a:extLst>
                <a:ext uri="{FF2B5EF4-FFF2-40B4-BE49-F238E27FC236}">
                  <a16:creationId xmlns:a16="http://schemas.microsoft.com/office/drawing/2014/main" id="{A0E25F9D-9E10-5115-5093-1AD7AC46D804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117;p59">
              <a:extLst>
                <a:ext uri="{FF2B5EF4-FFF2-40B4-BE49-F238E27FC236}">
                  <a16:creationId xmlns:a16="http://schemas.microsoft.com/office/drawing/2014/main" id="{3B7494B1-2A8B-F6AA-2B09-0091F074C1ED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118;p59">
              <a:extLst>
                <a:ext uri="{FF2B5EF4-FFF2-40B4-BE49-F238E27FC236}">
                  <a16:creationId xmlns:a16="http://schemas.microsoft.com/office/drawing/2014/main" id="{B997664F-D4F4-01B8-EB7C-026157BF9BC7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119;p59">
              <a:extLst>
                <a:ext uri="{FF2B5EF4-FFF2-40B4-BE49-F238E27FC236}">
                  <a16:creationId xmlns:a16="http://schemas.microsoft.com/office/drawing/2014/main" id="{2F583500-E5A2-13E4-F1FD-D8A54E538157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120;p59">
              <a:extLst>
                <a:ext uri="{FF2B5EF4-FFF2-40B4-BE49-F238E27FC236}">
                  <a16:creationId xmlns:a16="http://schemas.microsoft.com/office/drawing/2014/main" id="{CF0904C7-C6E4-099B-9AB7-6B18A9E1F739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121;p59">
              <a:extLst>
                <a:ext uri="{FF2B5EF4-FFF2-40B4-BE49-F238E27FC236}">
                  <a16:creationId xmlns:a16="http://schemas.microsoft.com/office/drawing/2014/main" id="{6B581D5F-FB8D-AE93-BBF3-C6720B89D3A2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122;p59">
              <a:extLst>
                <a:ext uri="{FF2B5EF4-FFF2-40B4-BE49-F238E27FC236}">
                  <a16:creationId xmlns:a16="http://schemas.microsoft.com/office/drawing/2014/main" id="{C84C11E4-9D87-89EC-9D1E-32A521CA312A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123;p59">
              <a:extLst>
                <a:ext uri="{FF2B5EF4-FFF2-40B4-BE49-F238E27FC236}">
                  <a16:creationId xmlns:a16="http://schemas.microsoft.com/office/drawing/2014/main" id="{AB9EB111-313F-E04E-6D78-DDE45BD318DA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124;p59">
              <a:extLst>
                <a:ext uri="{FF2B5EF4-FFF2-40B4-BE49-F238E27FC236}">
                  <a16:creationId xmlns:a16="http://schemas.microsoft.com/office/drawing/2014/main" id="{1BC37FB0-6D42-9BEA-E275-BAB67A451CEC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4125;p59">
              <a:extLst>
                <a:ext uri="{FF2B5EF4-FFF2-40B4-BE49-F238E27FC236}">
                  <a16:creationId xmlns:a16="http://schemas.microsoft.com/office/drawing/2014/main" id="{0514CA35-0D47-3287-B814-ACA98CCCA81D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126;p59">
              <a:extLst>
                <a:ext uri="{FF2B5EF4-FFF2-40B4-BE49-F238E27FC236}">
                  <a16:creationId xmlns:a16="http://schemas.microsoft.com/office/drawing/2014/main" id="{9B14D6A0-7176-F79B-3F1A-6C87BF8E7633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127;p59">
              <a:extLst>
                <a:ext uri="{FF2B5EF4-FFF2-40B4-BE49-F238E27FC236}">
                  <a16:creationId xmlns:a16="http://schemas.microsoft.com/office/drawing/2014/main" id="{2019C947-DBF5-AA08-FC9F-865DBF627A2A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128;p59">
              <a:extLst>
                <a:ext uri="{FF2B5EF4-FFF2-40B4-BE49-F238E27FC236}">
                  <a16:creationId xmlns:a16="http://schemas.microsoft.com/office/drawing/2014/main" id="{278B6DBE-E569-4917-745A-2655D9EB3265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129;p59">
              <a:extLst>
                <a:ext uri="{FF2B5EF4-FFF2-40B4-BE49-F238E27FC236}">
                  <a16:creationId xmlns:a16="http://schemas.microsoft.com/office/drawing/2014/main" id="{E69181F6-7392-07D2-367B-E8947DDA1E9C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130;p59">
              <a:extLst>
                <a:ext uri="{FF2B5EF4-FFF2-40B4-BE49-F238E27FC236}">
                  <a16:creationId xmlns:a16="http://schemas.microsoft.com/office/drawing/2014/main" id="{60180517-70DC-2581-AF4A-046A57FCA69D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131;p59">
              <a:extLst>
                <a:ext uri="{FF2B5EF4-FFF2-40B4-BE49-F238E27FC236}">
                  <a16:creationId xmlns:a16="http://schemas.microsoft.com/office/drawing/2014/main" id="{19F2FA8C-51DC-8828-B5C7-92E6ABAE0E89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132;p59">
              <a:extLst>
                <a:ext uri="{FF2B5EF4-FFF2-40B4-BE49-F238E27FC236}">
                  <a16:creationId xmlns:a16="http://schemas.microsoft.com/office/drawing/2014/main" id="{DDFDB351-E38F-90B0-3244-425215999C67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4133;p59">
              <a:extLst>
                <a:ext uri="{FF2B5EF4-FFF2-40B4-BE49-F238E27FC236}">
                  <a16:creationId xmlns:a16="http://schemas.microsoft.com/office/drawing/2014/main" id="{53457C77-60CA-8615-E58C-84ABC0FFCC35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4096;p59">
            <a:extLst>
              <a:ext uri="{FF2B5EF4-FFF2-40B4-BE49-F238E27FC236}">
                <a16:creationId xmlns:a16="http://schemas.microsoft.com/office/drawing/2014/main" id="{47B6E37D-A52F-BFEE-2787-564A93F1C811}"/>
              </a:ext>
            </a:extLst>
          </p:cNvPr>
          <p:cNvGrpSpPr>
            <a:grpSpLocks noChangeAspect="1"/>
          </p:cNvGrpSpPr>
          <p:nvPr/>
        </p:nvGrpSpPr>
        <p:grpSpPr>
          <a:xfrm>
            <a:off x="2264704" y="3127334"/>
            <a:ext cx="529200" cy="533657"/>
            <a:chOff x="243074" y="2120607"/>
            <a:chExt cx="2071102" cy="2088543"/>
          </a:xfrm>
        </p:grpSpPr>
        <p:sp>
          <p:nvSpPr>
            <p:cNvPr id="3080" name="Google Shape;4097;p59">
              <a:extLst>
                <a:ext uri="{FF2B5EF4-FFF2-40B4-BE49-F238E27FC236}">
                  <a16:creationId xmlns:a16="http://schemas.microsoft.com/office/drawing/2014/main" id="{9B32B6B3-B9A2-C640-E339-5E1E936EC9D0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4098;p59">
              <a:extLst>
                <a:ext uri="{FF2B5EF4-FFF2-40B4-BE49-F238E27FC236}">
                  <a16:creationId xmlns:a16="http://schemas.microsoft.com/office/drawing/2014/main" id="{783EAA3F-2B91-439B-4DA8-09508A716D62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4099;p59">
              <a:extLst>
                <a:ext uri="{FF2B5EF4-FFF2-40B4-BE49-F238E27FC236}">
                  <a16:creationId xmlns:a16="http://schemas.microsoft.com/office/drawing/2014/main" id="{D556016F-2242-E520-0048-E00B3DFFA385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4100;p59">
              <a:extLst>
                <a:ext uri="{FF2B5EF4-FFF2-40B4-BE49-F238E27FC236}">
                  <a16:creationId xmlns:a16="http://schemas.microsoft.com/office/drawing/2014/main" id="{1B673D9B-311A-0ADF-B032-591FF5ADBFB3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4101;p59">
              <a:extLst>
                <a:ext uri="{FF2B5EF4-FFF2-40B4-BE49-F238E27FC236}">
                  <a16:creationId xmlns:a16="http://schemas.microsoft.com/office/drawing/2014/main" id="{7154894B-1CCA-B1ED-885B-8D83DB53CC01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4102;p59">
              <a:extLst>
                <a:ext uri="{FF2B5EF4-FFF2-40B4-BE49-F238E27FC236}">
                  <a16:creationId xmlns:a16="http://schemas.microsoft.com/office/drawing/2014/main" id="{FE336D66-8D4B-E3F7-0183-0DA57704AAFF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4103;p59">
              <a:extLst>
                <a:ext uri="{FF2B5EF4-FFF2-40B4-BE49-F238E27FC236}">
                  <a16:creationId xmlns:a16="http://schemas.microsoft.com/office/drawing/2014/main" id="{C119393D-BFBD-CAAB-EEB2-561F03FA8F94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4104;p59">
              <a:extLst>
                <a:ext uri="{FF2B5EF4-FFF2-40B4-BE49-F238E27FC236}">
                  <a16:creationId xmlns:a16="http://schemas.microsoft.com/office/drawing/2014/main" id="{D1DE2ACF-02C7-3E33-6954-1E88147F736B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4105;p59">
              <a:extLst>
                <a:ext uri="{FF2B5EF4-FFF2-40B4-BE49-F238E27FC236}">
                  <a16:creationId xmlns:a16="http://schemas.microsoft.com/office/drawing/2014/main" id="{C5E171EE-06B2-ED06-C1BB-08D209458EF5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4106;p59">
              <a:extLst>
                <a:ext uri="{FF2B5EF4-FFF2-40B4-BE49-F238E27FC236}">
                  <a16:creationId xmlns:a16="http://schemas.microsoft.com/office/drawing/2014/main" id="{2A41EF3A-328A-D327-3015-084017B64B57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4107;p59">
              <a:extLst>
                <a:ext uri="{FF2B5EF4-FFF2-40B4-BE49-F238E27FC236}">
                  <a16:creationId xmlns:a16="http://schemas.microsoft.com/office/drawing/2014/main" id="{716EC76C-21F3-1D60-467A-642B92C51D76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4108;p59">
              <a:extLst>
                <a:ext uri="{FF2B5EF4-FFF2-40B4-BE49-F238E27FC236}">
                  <a16:creationId xmlns:a16="http://schemas.microsoft.com/office/drawing/2014/main" id="{22EBFC73-F14B-00C5-CB66-8EBB84BC5698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4109;p59">
              <a:extLst>
                <a:ext uri="{FF2B5EF4-FFF2-40B4-BE49-F238E27FC236}">
                  <a16:creationId xmlns:a16="http://schemas.microsoft.com/office/drawing/2014/main" id="{46D980EF-2032-E008-D379-D0D2B48D66F7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110;p59">
              <a:extLst>
                <a:ext uri="{FF2B5EF4-FFF2-40B4-BE49-F238E27FC236}">
                  <a16:creationId xmlns:a16="http://schemas.microsoft.com/office/drawing/2014/main" id="{0D5969FE-5F49-EC2F-A45E-18BBF176FE46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111;p59">
              <a:extLst>
                <a:ext uri="{FF2B5EF4-FFF2-40B4-BE49-F238E27FC236}">
                  <a16:creationId xmlns:a16="http://schemas.microsoft.com/office/drawing/2014/main" id="{DBB6063A-584D-08FA-0BB6-A8166B818C87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112;p59">
              <a:extLst>
                <a:ext uri="{FF2B5EF4-FFF2-40B4-BE49-F238E27FC236}">
                  <a16:creationId xmlns:a16="http://schemas.microsoft.com/office/drawing/2014/main" id="{29F51CBF-1B20-78B3-60C3-6887128F1CBC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113;p59">
              <a:extLst>
                <a:ext uri="{FF2B5EF4-FFF2-40B4-BE49-F238E27FC236}">
                  <a16:creationId xmlns:a16="http://schemas.microsoft.com/office/drawing/2014/main" id="{95EE00FC-5EFF-9C5A-F711-998B072F78D7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114;p59">
              <a:extLst>
                <a:ext uri="{FF2B5EF4-FFF2-40B4-BE49-F238E27FC236}">
                  <a16:creationId xmlns:a16="http://schemas.microsoft.com/office/drawing/2014/main" id="{AE376508-3F51-3CB4-03BE-61519AFF3349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115;p59">
              <a:extLst>
                <a:ext uri="{FF2B5EF4-FFF2-40B4-BE49-F238E27FC236}">
                  <a16:creationId xmlns:a16="http://schemas.microsoft.com/office/drawing/2014/main" id="{68FE7BEB-B7DD-3901-4605-EBBAC55FF9EB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116;p59">
              <a:extLst>
                <a:ext uri="{FF2B5EF4-FFF2-40B4-BE49-F238E27FC236}">
                  <a16:creationId xmlns:a16="http://schemas.microsoft.com/office/drawing/2014/main" id="{5907B91A-0B4C-3960-16B5-0D0E58FE8415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117;p59">
              <a:extLst>
                <a:ext uri="{FF2B5EF4-FFF2-40B4-BE49-F238E27FC236}">
                  <a16:creationId xmlns:a16="http://schemas.microsoft.com/office/drawing/2014/main" id="{A66299C7-F23C-6EF1-4CD5-5F67726D41A3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118;p59">
              <a:extLst>
                <a:ext uri="{FF2B5EF4-FFF2-40B4-BE49-F238E27FC236}">
                  <a16:creationId xmlns:a16="http://schemas.microsoft.com/office/drawing/2014/main" id="{0750D2C6-2717-1FF4-6A34-002E01A46A22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119;p59">
              <a:extLst>
                <a:ext uri="{FF2B5EF4-FFF2-40B4-BE49-F238E27FC236}">
                  <a16:creationId xmlns:a16="http://schemas.microsoft.com/office/drawing/2014/main" id="{F4F45C6C-BC03-F256-A5EC-F06D2264E55D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4120;p59">
              <a:extLst>
                <a:ext uri="{FF2B5EF4-FFF2-40B4-BE49-F238E27FC236}">
                  <a16:creationId xmlns:a16="http://schemas.microsoft.com/office/drawing/2014/main" id="{D7A01D6D-E155-62BD-536B-EF9DC27258E8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4121;p59">
              <a:extLst>
                <a:ext uri="{FF2B5EF4-FFF2-40B4-BE49-F238E27FC236}">
                  <a16:creationId xmlns:a16="http://schemas.microsoft.com/office/drawing/2014/main" id="{D0A50946-454E-38C5-5D98-786E6800D76C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4122;p59">
              <a:extLst>
                <a:ext uri="{FF2B5EF4-FFF2-40B4-BE49-F238E27FC236}">
                  <a16:creationId xmlns:a16="http://schemas.microsoft.com/office/drawing/2014/main" id="{19354271-97AA-A91E-BA05-96155B06792D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4123;p59">
              <a:extLst>
                <a:ext uri="{FF2B5EF4-FFF2-40B4-BE49-F238E27FC236}">
                  <a16:creationId xmlns:a16="http://schemas.microsoft.com/office/drawing/2014/main" id="{33974BFD-8DB5-1361-EB0B-439F1F20BCDB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4124;p59">
              <a:extLst>
                <a:ext uri="{FF2B5EF4-FFF2-40B4-BE49-F238E27FC236}">
                  <a16:creationId xmlns:a16="http://schemas.microsoft.com/office/drawing/2014/main" id="{6AA83CCA-7905-55B6-2F81-318EAC945E2C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4125;p59">
              <a:extLst>
                <a:ext uri="{FF2B5EF4-FFF2-40B4-BE49-F238E27FC236}">
                  <a16:creationId xmlns:a16="http://schemas.microsoft.com/office/drawing/2014/main" id="{F9794B44-8F01-EECA-CF7F-EA7E1CF265BD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126;p59">
              <a:extLst>
                <a:ext uri="{FF2B5EF4-FFF2-40B4-BE49-F238E27FC236}">
                  <a16:creationId xmlns:a16="http://schemas.microsoft.com/office/drawing/2014/main" id="{8A0D2F33-2E8D-E3A2-0E0B-BF53270136A8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127;p59">
              <a:extLst>
                <a:ext uri="{FF2B5EF4-FFF2-40B4-BE49-F238E27FC236}">
                  <a16:creationId xmlns:a16="http://schemas.microsoft.com/office/drawing/2014/main" id="{FBDE412E-DE40-627C-58E3-242FF1D6B86C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128;p59">
              <a:extLst>
                <a:ext uri="{FF2B5EF4-FFF2-40B4-BE49-F238E27FC236}">
                  <a16:creationId xmlns:a16="http://schemas.microsoft.com/office/drawing/2014/main" id="{BDFAE992-7D0E-8E58-8CCB-8CA570DAEF1F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129;p59">
              <a:extLst>
                <a:ext uri="{FF2B5EF4-FFF2-40B4-BE49-F238E27FC236}">
                  <a16:creationId xmlns:a16="http://schemas.microsoft.com/office/drawing/2014/main" id="{8F7D38A3-84BD-B003-1627-C11A74BBAE0C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130;p59">
              <a:extLst>
                <a:ext uri="{FF2B5EF4-FFF2-40B4-BE49-F238E27FC236}">
                  <a16:creationId xmlns:a16="http://schemas.microsoft.com/office/drawing/2014/main" id="{E393AA8C-E31D-8CFD-8B88-DF49CEAD7F7A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131;p59">
              <a:extLst>
                <a:ext uri="{FF2B5EF4-FFF2-40B4-BE49-F238E27FC236}">
                  <a16:creationId xmlns:a16="http://schemas.microsoft.com/office/drawing/2014/main" id="{C04CCB06-A52D-5D27-70EC-DAABC9EF5D27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132;p59">
              <a:extLst>
                <a:ext uri="{FF2B5EF4-FFF2-40B4-BE49-F238E27FC236}">
                  <a16:creationId xmlns:a16="http://schemas.microsoft.com/office/drawing/2014/main" id="{DF22ADD6-2366-1573-1333-884AEB3B9E6A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133;p59">
              <a:extLst>
                <a:ext uri="{FF2B5EF4-FFF2-40B4-BE49-F238E27FC236}">
                  <a16:creationId xmlns:a16="http://schemas.microsoft.com/office/drawing/2014/main" id="{E0BEE7B9-249B-F1B9-FDBE-882717BED931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9" name="Google Shape;4096;p59">
            <a:extLst>
              <a:ext uri="{FF2B5EF4-FFF2-40B4-BE49-F238E27FC236}">
                <a16:creationId xmlns:a16="http://schemas.microsoft.com/office/drawing/2014/main" id="{6839507D-9CFF-7860-6BB2-D5532EA9C51C}"/>
              </a:ext>
            </a:extLst>
          </p:cNvPr>
          <p:cNvGrpSpPr>
            <a:grpSpLocks noChangeAspect="1"/>
          </p:cNvGrpSpPr>
          <p:nvPr/>
        </p:nvGrpSpPr>
        <p:grpSpPr>
          <a:xfrm>
            <a:off x="4969979" y="1612306"/>
            <a:ext cx="529200" cy="533657"/>
            <a:chOff x="243074" y="2120607"/>
            <a:chExt cx="2071102" cy="2088543"/>
          </a:xfrm>
        </p:grpSpPr>
        <p:sp>
          <p:nvSpPr>
            <p:cNvPr id="3130" name="Google Shape;4097;p59">
              <a:extLst>
                <a:ext uri="{FF2B5EF4-FFF2-40B4-BE49-F238E27FC236}">
                  <a16:creationId xmlns:a16="http://schemas.microsoft.com/office/drawing/2014/main" id="{80AD957D-B0C7-E144-7474-C03282C2A147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098;p59">
              <a:extLst>
                <a:ext uri="{FF2B5EF4-FFF2-40B4-BE49-F238E27FC236}">
                  <a16:creationId xmlns:a16="http://schemas.microsoft.com/office/drawing/2014/main" id="{EE494C61-308B-269D-6A85-061AA92BD77A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099;p59">
              <a:extLst>
                <a:ext uri="{FF2B5EF4-FFF2-40B4-BE49-F238E27FC236}">
                  <a16:creationId xmlns:a16="http://schemas.microsoft.com/office/drawing/2014/main" id="{176B90D3-F02E-29B4-1063-5AF87E1FBAE3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100;p59">
              <a:extLst>
                <a:ext uri="{FF2B5EF4-FFF2-40B4-BE49-F238E27FC236}">
                  <a16:creationId xmlns:a16="http://schemas.microsoft.com/office/drawing/2014/main" id="{A89C3BA0-48F6-4871-BFF4-4BD7FA9B1E6A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101;p59">
              <a:extLst>
                <a:ext uri="{FF2B5EF4-FFF2-40B4-BE49-F238E27FC236}">
                  <a16:creationId xmlns:a16="http://schemas.microsoft.com/office/drawing/2014/main" id="{9C76010F-F814-FD4F-8463-010D0CC385AE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102;p59">
              <a:extLst>
                <a:ext uri="{FF2B5EF4-FFF2-40B4-BE49-F238E27FC236}">
                  <a16:creationId xmlns:a16="http://schemas.microsoft.com/office/drawing/2014/main" id="{F4FC1630-E66A-DED8-FFF2-C85BAD85F29B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4103;p59">
              <a:extLst>
                <a:ext uri="{FF2B5EF4-FFF2-40B4-BE49-F238E27FC236}">
                  <a16:creationId xmlns:a16="http://schemas.microsoft.com/office/drawing/2014/main" id="{FF18AE21-5A85-F0CB-6984-4697F946BD6F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4104;p59">
              <a:extLst>
                <a:ext uri="{FF2B5EF4-FFF2-40B4-BE49-F238E27FC236}">
                  <a16:creationId xmlns:a16="http://schemas.microsoft.com/office/drawing/2014/main" id="{B2C7F030-A604-6A7C-96A2-13315C08DFAD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4105;p59">
              <a:extLst>
                <a:ext uri="{FF2B5EF4-FFF2-40B4-BE49-F238E27FC236}">
                  <a16:creationId xmlns:a16="http://schemas.microsoft.com/office/drawing/2014/main" id="{97BA13A9-3ABA-E3BB-4CCB-523EE7AF9377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4106;p59">
              <a:extLst>
                <a:ext uri="{FF2B5EF4-FFF2-40B4-BE49-F238E27FC236}">
                  <a16:creationId xmlns:a16="http://schemas.microsoft.com/office/drawing/2014/main" id="{03EAD071-D34C-204E-C7AC-B69F71B9C9E8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4107;p59">
              <a:extLst>
                <a:ext uri="{FF2B5EF4-FFF2-40B4-BE49-F238E27FC236}">
                  <a16:creationId xmlns:a16="http://schemas.microsoft.com/office/drawing/2014/main" id="{210A2A82-5B0A-E630-5501-6F7F2699F5AD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4108;p59">
              <a:extLst>
                <a:ext uri="{FF2B5EF4-FFF2-40B4-BE49-F238E27FC236}">
                  <a16:creationId xmlns:a16="http://schemas.microsoft.com/office/drawing/2014/main" id="{307F9069-1132-1BCB-1E1D-F98C689226E0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4109;p59">
              <a:extLst>
                <a:ext uri="{FF2B5EF4-FFF2-40B4-BE49-F238E27FC236}">
                  <a16:creationId xmlns:a16="http://schemas.microsoft.com/office/drawing/2014/main" id="{C4F829DB-2C97-E204-71F2-3C8CA03DEC5A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4110;p59">
              <a:extLst>
                <a:ext uri="{FF2B5EF4-FFF2-40B4-BE49-F238E27FC236}">
                  <a16:creationId xmlns:a16="http://schemas.microsoft.com/office/drawing/2014/main" id="{DB712206-10E7-4AB2-B9DF-1A647287B250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4111;p59">
              <a:extLst>
                <a:ext uri="{FF2B5EF4-FFF2-40B4-BE49-F238E27FC236}">
                  <a16:creationId xmlns:a16="http://schemas.microsoft.com/office/drawing/2014/main" id="{F825C22C-59B6-D950-4A60-E3741BF1D180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4112;p59">
              <a:extLst>
                <a:ext uri="{FF2B5EF4-FFF2-40B4-BE49-F238E27FC236}">
                  <a16:creationId xmlns:a16="http://schemas.microsoft.com/office/drawing/2014/main" id="{44F740A2-03EB-BEDA-2D96-583F6D26950B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4113;p59">
              <a:extLst>
                <a:ext uri="{FF2B5EF4-FFF2-40B4-BE49-F238E27FC236}">
                  <a16:creationId xmlns:a16="http://schemas.microsoft.com/office/drawing/2014/main" id="{AD2992FE-CC5B-DD59-D586-AA9124BB588C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4114;p59">
              <a:extLst>
                <a:ext uri="{FF2B5EF4-FFF2-40B4-BE49-F238E27FC236}">
                  <a16:creationId xmlns:a16="http://schemas.microsoft.com/office/drawing/2014/main" id="{E7BD3E35-292E-37A3-EF39-C33A5DEF9437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4115;p59">
              <a:extLst>
                <a:ext uri="{FF2B5EF4-FFF2-40B4-BE49-F238E27FC236}">
                  <a16:creationId xmlns:a16="http://schemas.microsoft.com/office/drawing/2014/main" id="{B167E05E-A320-3C52-D842-D596861F569F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4116;p59">
              <a:extLst>
                <a:ext uri="{FF2B5EF4-FFF2-40B4-BE49-F238E27FC236}">
                  <a16:creationId xmlns:a16="http://schemas.microsoft.com/office/drawing/2014/main" id="{33653E70-B8A7-E706-9D15-3FCB40677238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4117;p59">
              <a:extLst>
                <a:ext uri="{FF2B5EF4-FFF2-40B4-BE49-F238E27FC236}">
                  <a16:creationId xmlns:a16="http://schemas.microsoft.com/office/drawing/2014/main" id="{BFEB751C-3AAB-33F2-6E38-F0D7526762C8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4118;p59">
              <a:extLst>
                <a:ext uri="{FF2B5EF4-FFF2-40B4-BE49-F238E27FC236}">
                  <a16:creationId xmlns:a16="http://schemas.microsoft.com/office/drawing/2014/main" id="{41F2BFB9-E8A5-6F5C-35D7-7667F16C6310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4119;p59">
              <a:extLst>
                <a:ext uri="{FF2B5EF4-FFF2-40B4-BE49-F238E27FC236}">
                  <a16:creationId xmlns:a16="http://schemas.microsoft.com/office/drawing/2014/main" id="{2A52033D-F98E-B645-B071-38A245DA506E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4120;p59">
              <a:extLst>
                <a:ext uri="{FF2B5EF4-FFF2-40B4-BE49-F238E27FC236}">
                  <a16:creationId xmlns:a16="http://schemas.microsoft.com/office/drawing/2014/main" id="{72F7F5DC-DEEF-CC74-6B45-D8B42056BE6F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4121;p59">
              <a:extLst>
                <a:ext uri="{FF2B5EF4-FFF2-40B4-BE49-F238E27FC236}">
                  <a16:creationId xmlns:a16="http://schemas.microsoft.com/office/drawing/2014/main" id="{CE0E44EB-B1A3-26C1-7144-453FE2FBB76E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4122;p59">
              <a:extLst>
                <a:ext uri="{FF2B5EF4-FFF2-40B4-BE49-F238E27FC236}">
                  <a16:creationId xmlns:a16="http://schemas.microsoft.com/office/drawing/2014/main" id="{77BCCC6E-2431-7CE9-F64A-2C6C9195C134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4123;p59">
              <a:extLst>
                <a:ext uri="{FF2B5EF4-FFF2-40B4-BE49-F238E27FC236}">
                  <a16:creationId xmlns:a16="http://schemas.microsoft.com/office/drawing/2014/main" id="{A4CB6536-4338-D262-2844-C4C9D0874DFD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4124;p59">
              <a:extLst>
                <a:ext uri="{FF2B5EF4-FFF2-40B4-BE49-F238E27FC236}">
                  <a16:creationId xmlns:a16="http://schemas.microsoft.com/office/drawing/2014/main" id="{340528C2-1CDF-8FF6-67A7-F2133CDE2873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4125;p59">
              <a:extLst>
                <a:ext uri="{FF2B5EF4-FFF2-40B4-BE49-F238E27FC236}">
                  <a16:creationId xmlns:a16="http://schemas.microsoft.com/office/drawing/2014/main" id="{3FC97569-1AC0-0FDB-CA65-6082F7C680A4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4126;p59">
              <a:extLst>
                <a:ext uri="{FF2B5EF4-FFF2-40B4-BE49-F238E27FC236}">
                  <a16:creationId xmlns:a16="http://schemas.microsoft.com/office/drawing/2014/main" id="{ABC05541-1B26-91AF-578E-E5181817169E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4127;p59">
              <a:extLst>
                <a:ext uri="{FF2B5EF4-FFF2-40B4-BE49-F238E27FC236}">
                  <a16:creationId xmlns:a16="http://schemas.microsoft.com/office/drawing/2014/main" id="{93CA8C1C-E008-EFF5-C317-86E702BE674B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4128;p59">
              <a:extLst>
                <a:ext uri="{FF2B5EF4-FFF2-40B4-BE49-F238E27FC236}">
                  <a16:creationId xmlns:a16="http://schemas.microsoft.com/office/drawing/2014/main" id="{2FFCA451-23C5-063E-0BD5-A904B753F0C6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4129;p59">
              <a:extLst>
                <a:ext uri="{FF2B5EF4-FFF2-40B4-BE49-F238E27FC236}">
                  <a16:creationId xmlns:a16="http://schemas.microsoft.com/office/drawing/2014/main" id="{6AA50461-DEF2-DDEB-C15F-E68DC0FD6D20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4130;p59">
              <a:extLst>
                <a:ext uri="{FF2B5EF4-FFF2-40B4-BE49-F238E27FC236}">
                  <a16:creationId xmlns:a16="http://schemas.microsoft.com/office/drawing/2014/main" id="{5F634FBE-3442-AD49-802C-5A0944ECC7D2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4131;p59">
              <a:extLst>
                <a:ext uri="{FF2B5EF4-FFF2-40B4-BE49-F238E27FC236}">
                  <a16:creationId xmlns:a16="http://schemas.microsoft.com/office/drawing/2014/main" id="{6A54D2EA-A1FA-F9D2-486D-663C023BB13A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4132;p59">
              <a:extLst>
                <a:ext uri="{FF2B5EF4-FFF2-40B4-BE49-F238E27FC236}">
                  <a16:creationId xmlns:a16="http://schemas.microsoft.com/office/drawing/2014/main" id="{969F6DD8-D953-C945-4880-48898127FE12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4133;p59">
              <a:extLst>
                <a:ext uri="{FF2B5EF4-FFF2-40B4-BE49-F238E27FC236}">
                  <a16:creationId xmlns:a16="http://schemas.microsoft.com/office/drawing/2014/main" id="{2D29B646-731B-84CD-A7ED-61116E9A323A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4096;p59">
            <a:extLst>
              <a:ext uri="{FF2B5EF4-FFF2-40B4-BE49-F238E27FC236}">
                <a16:creationId xmlns:a16="http://schemas.microsoft.com/office/drawing/2014/main" id="{75378E1C-D0A0-6166-18D5-EBB6DFB9806E}"/>
              </a:ext>
            </a:extLst>
          </p:cNvPr>
          <p:cNvGrpSpPr>
            <a:grpSpLocks noChangeAspect="1"/>
          </p:cNvGrpSpPr>
          <p:nvPr/>
        </p:nvGrpSpPr>
        <p:grpSpPr>
          <a:xfrm>
            <a:off x="4975605" y="3879466"/>
            <a:ext cx="529200" cy="533657"/>
            <a:chOff x="243074" y="2120607"/>
            <a:chExt cx="2071102" cy="2088543"/>
          </a:xfrm>
        </p:grpSpPr>
        <p:sp>
          <p:nvSpPr>
            <p:cNvPr id="3232" name="Google Shape;4097;p59">
              <a:extLst>
                <a:ext uri="{FF2B5EF4-FFF2-40B4-BE49-F238E27FC236}">
                  <a16:creationId xmlns:a16="http://schemas.microsoft.com/office/drawing/2014/main" id="{4677BBBB-E21D-9A49-D2A7-13DFEAE2DBC9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4098;p59">
              <a:extLst>
                <a:ext uri="{FF2B5EF4-FFF2-40B4-BE49-F238E27FC236}">
                  <a16:creationId xmlns:a16="http://schemas.microsoft.com/office/drawing/2014/main" id="{73B6AA51-3CD6-CCC6-9C0E-279A90439268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4099;p59">
              <a:extLst>
                <a:ext uri="{FF2B5EF4-FFF2-40B4-BE49-F238E27FC236}">
                  <a16:creationId xmlns:a16="http://schemas.microsoft.com/office/drawing/2014/main" id="{1C684094-09B1-73B8-7DD2-64C785BE3AC5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4100;p59">
              <a:extLst>
                <a:ext uri="{FF2B5EF4-FFF2-40B4-BE49-F238E27FC236}">
                  <a16:creationId xmlns:a16="http://schemas.microsoft.com/office/drawing/2014/main" id="{C1DFF4F8-2CF0-24E9-2096-66B7A6C65E2E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4101;p59">
              <a:extLst>
                <a:ext uri="{FF2B5EF4-FFF2-40B4-BE49-F238E27FC236}">
                  <a16:creationId xmlns:a16="http://schemas.microsoft.com/office/drawing/2014/main" id="{FB3BC98A-6CD9-5C78-48B0-FA65518F4FBA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4102;p59">
              <a:extLst>
                <a:ext uri="{FF2B5EF4-FFF2-40B4-BE49-F238E27FC236}">
                  <a16:creationId xmlns:a16="http://schemas.microsoft.com/office/drawing/2014/main" id="{E58E6F41-ADD3-3E65-7C84-9D8CF2323A16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4103;p59">
              <a:extLst>
                <a:ext uri="{FF2B5EF4-FFF2-40B4-BE49-F238E27FC236}">
                  <a16:creationId xmlns:a16="http://schemas.microsoft.com/office/drawing/2014/main" id="{25B2B7E3-6743-CF64-D998-15CB4875CB63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4104;p59">
              <a:extLst>
                <a:ext uri="{FF2B5EF4-FFF2-40B4-BE49-F238E27FC236}">
                  <a16:creationId xmlns:a16="http://schemas.microsoft.com/office/drawing/2014/main" id="{CB807CA0-198C-6AB1-368A-CFEEB0810972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4105;p59">
              <a:extLst>
                <a:ext uri="{FF2B5EF4-FFF2-40B4-BE49-F238E27FC236}">
                  <a16:creationId xmlns:a16="http://schemas.microsoft.com/office/drawing/2014/main" id="{898545D4-5B0A-B08A-6AB0-6973BEC99B60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4106;p59">
              <a:extLst>
                <a:ext uri="{FF2B5EF4-FFF2-40B4-BE49-F238E27FC236}">
                  <a16:creationId xmlns:a16="http://schemas.microsoft.com/office/drawing/2014/main" id="{AC586F29-51AD-1738-91E3-D27C8CEDC237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4107;p59">
              <a:extLst>
                <a:ext uri="{FF2B5EF4-FFF2-40B4-BE49-F238E27FC236}">
                  <a16:creationId xmlns:a16="http://schemas.microsoft.com/office/drawing/2014/main" id="{A30E5140-4190-A4A1-ECD2-E2DEA7B3AFD8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4108;p59">
              <a:extLst>
                <a:ext uri="{FF2B5EF4-FFF2-40B4-BE49-F238E27FC236}">
                  <a16:creationId xmlns:a16="http://schemas.microsoft.com/office/drawing/2014/main" id="{347515B4-B2EB-C13E-B256-487AE4886608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4109;p59">
              <a:extLst>
                <a:ext uri="{FF2B5EF4-FFF2-40B4-BE49-F238E27FC236}">
                  <a16:creationId xmlns:a16="http://schemas.microsoft.com/office/drawing/2014/main" id="{D6836376-A1DD-D3AE-30E7-4F5C51868878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4110;p59">
              <a:extLst>
                <a:ext uri="{FF2B5EF4-FFF2-40B4-BE49-F238E27FC236}">
                  <a16:creationId xmlns:a16="http://schemas.microsoft.com/office/drawing/2014/main" id="{A0068069-CC1F-9E87-6959-BCDAAF6B4E00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4111;p59">
              <a:extLst>
                <a:ext uri="{FF2B5EF4-FFF2-40B4-BE49-F238E27FC236}">
                  <a16:creationId xmlns:a16="http://schemas.microsoft.com/office/drawing/2014/main" id="{AC2FB3E5-36EC-4EBB-852E-D62C3783172E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4112;p59">
              <a:extLst>
                <a:ext uri="{FF2B5EF4-FFF2-40B4-BE49-F238E27FC236}">
                  <a16:creationId xmlns:a16="http://schemas.microsoft.com/office/drawing/2014/main" id="{D6643127-8CC1-99F7-E00E-28A4FDF2FE79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4113;p59">
              <a:extLst>
                <a:ext uri="{FF2B5EF4-FFF2-40B4-BE49-F238E27FC236}">
                  <a16:creationId xmlns:a16="http://schemas.microsoft.com/office/drawing/2014/main" id="{B9D197AA-19F6-08C7-C249-6C459A11E4B6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4114;p59">
              <a:extLst>
                <a:ext uri="{FF2B5EF4-FFF2-40B4-BE49-F238E27FC236}">
                  <a16:creationId xmlns:a16="http://schemas.microsoft.com/office/drawing/2014/main" id="{63D09DB4-FE8D-9450-15BE-B5BBD514E2A6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4115;p59">
              <a:extLst>
                <a:ext uri="{FF2B5EF4-FFF2-40B4-BE49-F238E27FC236}">
                  <a16:creationId xmlns:a16="http://schemas.microsoft.com/office/drawing/2014/main" id="{778157C3-EC33-CBA1-CFFF-5908B2C342D5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4116;p59">
              <a:extLst>
                <a:ext uri="{FF2B5EF4-FFF2-40B4-BE49-F238E27FC236}">
                  <a16:creationId xmlns:a16="http://schemas.microsoft.com/office/drawing/2014/main" id="{8BC359F5-D98D-997D-AB31-29A69D40C6D6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4117;p59">
              <a:extLst>
                <a:ext uri="{FF2B5EF4-FFF2-40B4-BE49-F238E27FC236}">
                  <a16:creationId xmlns:a16="http://schemas.microsoft.com/office/drawing/2014/main" id="{552CEF33-C8A9-767A-575A-02F5C00ED8D6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4118;p59">
              <a:extLst>
                <a:ext uri="{FF2B5EF4-FFF2-40B4-BE49-F238E27FC236}">
                  <a16:creationId xmlns:a16="http://schemas.microsoft.com/office/drawing/2014/main" id="{35C09087-107E-4848-5335-D75296DE4527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4119;p59">
              <a:extLst>
                <a:ext uri="{FF2B5EF4-FFF2-40B4-BE49-F238E27FC236}">
                  <a16:creationId xmlns:a16="http://schemas.microsoft.com/office/drawing/2014/main" id="{9E79C318-3B73-39EC-78E9-02EB74DCAD88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4120;p59">
              <a:extLst>
                <a:ext uri="{FF2B5EF4-FFF2-40B4-BE49-F238E27FC236}">
                  <a16:creationId xmlns:a16="http://schemas.microsoft.com/office/drawing/2014/main" id="{A6F06997-3F15-D7FA-5A26-A072791D0A25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4121;p59">
              <a:extLst>
                <a:ext uri="{FF2B5EF4-FFF2-40B4-BE49-F238E27FC236}">
                  <a16:creationId xmlns:a16="http://schemas.microsoft.com/office/drawing/2014/main" id="{BE085584-5CC1-543D-0E0A-A8EF7D138204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4122;p59">
              <a:extLst>
                <a:ext uri="{FF2B5EF4-FFF2-40B4-BE49-F238E27FC236}">
                  <a16:creationId xmlns:a16="http://schemas.microsoft.com/office/drawing/2014/main" id="{DF5119E8-8C2E-F4C3-C0B4-540296E4CB7D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4123;p59">
              <a:extLst>
                <a:ext uri="{FF2B5EF4-FFF2-40B4-BE49-F238E27FC236}">
                  <a16:creationId xmlns:a16="http://schemas.microsoft.com/office/drawing/2014/main" id="{73DAF4C7-E425-A252-EE89-C6ECEE9A7FAB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4124;p59">
              <a:extLst>
                <a:ext uri="{FF2B5EF4-FFF2-40B4-BE49-F238E27FC236}">
                  <a16:creationId xmlns:a16="http://schemas.microsoft.com/office/drawing/2014/main" id="{9B6FD740-CBED-65AF-09A8-3B78B1FB6EE7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4125;p59">
              <a:extLst>
                <a:ext uri="{FF2B5EF4-FFF2-40B4-BE49-F238E27FC236}">
                  <a16:creationId xmlns:a16="http://schemas.microsoft.com/office/drawing/2014/main" id="{E5AF95DF-E04E-C28C-ADC1-0FA652E7A1C6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4126;p59">
              <a:extLst>
                <a:ext uri="{FF2B5EF4-FFF2-40B4-BE49-F238E27FC236}">
                  <a16:creationId xmlns:a16="http://schemas.microsoft.com/office/drawing/2014/main" id="{8D510E99-F43E-02AC-E058-7EDC8BBEBC47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4127;p59">
              <a:extLst>
                <a:ext uri="{FF2B5EF4-FFF2-40B4-BE49-F238E27FC236}">
                  <a16:creationId xmlns:a16="http://schemas.microsoft.com/office/drawing/2014/main" id="{A75054DE-ECDC-DD89-3BDF-4F242CFCCDEA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4128;p59">
              <a:extLst>
                <a:ext uri="{FF2B5EF4-FFF2-40B4-BE49-F238E27FC236}">
                  <a16:creationId xmlns:a16="http://schemas.microsoft.com/office/drawing/2014/main" id="{3F2A95EC-7BBC-F7B2-B09E-A6AEA36DF14A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4129;p59">
              <a:extLst>
                <a:ext uri="{FF2B5EF4-FFF2-40B4-BE49-F238E27FC236}">
                  <a16:creationId xmlns:a16="http://schemas.microsoft.com/office/drawing/2014/main" id="{E3929AF3-1685-B125-3276-BF84B90DDA44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4130;p59">
              <a:extLst>
                <a:ext uri="{FF2B5EF4-FFF2-40B4-BE49-F238E27FC236}">
                  <a16:creationId xmlns:a16="http://schemas.microsoft.com/office/drawing/2014/main" id="{D7D5B3CD-FAEB-766D-78AC-BEB93F1B62DA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4131;p59">
              <a:extLst>
                <a:ext uri="{FF2B5EF4-FFF2-40B4-BE49-F238E27FC236}">
                  <a16:creationId xmlns:a16="http://schemas.microsoft.com/office/drawing/2014/main" id="{B9D1FB48-524B-538C-3076-832929318B92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4132;p59">
              <a:extLst>
                <a:ext uri="{FF2B5EF4-FFF2-40B4-BE49-F238E27FC236}">
                  <a16:creationId xmlns:a16="http://schemas.microsoft.com/office/drawing/2014/main" id="{34FB5715-D147-8790-C50F-1837ADA73325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4133;p59">
              <a:extLst>
                <a:ext uri="{FF2B5EF4-FFF2-40B4-BE49-F238E27FC236}">
                  <a16:creationId xmlns:a16="http://schemas.microsoft.com/office/drawing/2014/main" id="{05E96FA0-0145-5A94-B7CA-CCE93B47D484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9" name="Google Shape;4096;p59">
            <a:extLst>
              <a:ext uri="{FF2B5EF4-FFF2-40B4-BE49-F238E27FC236}">
                <a16:creationId xmlns:a16="http://schemas.microsoft.com/office/drawing/2014/main" id="{36F09F32-F236-BF46-1453-BF3B949EC5F8}"/>
              </a:ext>
            </a:extLst>
          </p:cNvPr>
          <p:cNvGrpSpPr>
            <a:grpSpLocks noChangeAspect="1"/>
          </p:cNvGrpSpPr>
          <p:nvPr/>
        </p:nvGrpSpPr>
        <p:grpSpPr>
          <a:xfrm>
            <a:off x="7644836" y="2376728"/>
            <a:ext cx="529200" cy="533657"/>
            <a:chOff x="243074" y="2120607"/>
            <a:chExt cx="2071102" cy="2088543"/>
          </a:xfrm>
        </p:grpSpPr>
        <p:sp>
          <p:nvSpPr>
            <p:cNvPr id="3270" name="Google Shape;4097;p59">
              <a:extLst>
                <a:ext uri="{FF2B5EF4-FFF2-40B4-BE49-F238E27FC236}">
                  <a16:creationId xmlns:a16="http://schemas.microsoft.com/office/drawing/2014/main" id="{9AFE79AC-BBA0-EA50-A1D9-FD0244CD6BF5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4098;p59">
              <a:extLst>
                <a:ext uri="{FF2B5EF4-FFF2-40B4-BE49-F238E27FC236}">
                  <a16:creationId xmlns:a16="http://schemas.microsoft.com/office/drawing/2014/main" id="{81F24A61-EEEB-04F8-94CE-F5D52823277A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4099;p59">
              <a:extLst>
                <a:ext uri="{FF2B5EF4-FFF2-40B4-BE49-F238E27FC236}">
                  <a16:creationId xmlns:a16="http://schemas.microsoft.com/office/drawing/2014/main" id="{8E50523D-9BFC-1D49-DA9D-744DF70A5F88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4100;p59">
              <a:extLst>
                <a:ext uri="{FF2B5EF4-FFF2-40B4-BE49-F238E27FC236}">
                  <a16:creationId xmlns:a16="http://schemas.microsoft.com/office/drawing/2014/main" id="{B63BD162-C107-13A3-37ED-705208B03E70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4101;p59">
              <a:extLst>
                <a:ext uri="{FF2B5EF4-FFF2-40B4-BE49-F238E27FC236}">
                  <a16:creationId xmlns:a16="http://schemas.microsoft.com/office/drawing/2014/main" id="{67068E74-90FA-4273-F352-001F265660F4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4102;p59">
              <a:extLst>
                <a:ext uri="{FF2B5EF4-FFF2-40B4-BE49-F238E27FC236}">
                  <a16:creationId xmlns:a16="http://schemas.microsoft.com/office/drawing/2014/main" id="{6D0A9691-15D9-549E-E293-A57FE8D2FAB8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4103;p59">
              <a:extLst>
                <a:ext uri="{FF2B5EF4-FFF2-40B4-BE49-F238E27FC236}">
                  <a16:creationId xmlns:a16="http://schemas.microsoft.com/office/drawing/2014/main" id="{087B9CA8-83C2-395F-6B2B-DA62CDCB48DB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4104;p59">
              <a:extLst>
                <a:ext uri="{FF2B5EF4-FFF2-40B4-BE49-F238E27FC236}">
                  <a16:creationId xmlns:a16="http://schemas.microsoft.com/office/drawing/2014/main" id="{C0142479-F6BE-A2A9-2FED-147B57BA4AC9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4105;p59">
              <a:extLst>
                <a:ext uri="{FF2B5EF4-FFF2-40B4-BE49-F238E27FC236}">
                  <a16:creationId xmlns:a16="http://schemas.microsoft.com/office/drawing/2014/main" id="{CBCAE2EB-64AB-CC6F-CC75-939AD516DFAC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4106;p59">
              <a:extLst>
                <a:ext uri="{FF2B5EF4-FFF2-40B4-BE49-F238E27FC236}">
                  <a16:creationId xmlns:a16="http://schemas.microsoft.com/office/drawing/2014/main" id="{C4CC06AD-1893-05C1-CD1A-CA4141466BF8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4107;p59">
              <a:extLst>
                <a:ext uri="{FF2B5EF4-FFF2-40B4-BE49-F238E27FC236}">
                  <a16:creationId xmlns:a16="http://schemas.microsoft.com/office/drawing/2014/main" id="{C08C5449-C6E2-FDAB-3E19-1EE85E12E04E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4108;p59">
              <a:extLst>
                <a:ext uri="{FF2B5EF4-FFF2-40B4-BE49-F238E27FC236}">
                  <a16:creationId xmlns:a16="http://schemas.microsoft.com/office/drawing/2014/main" id="{0ABE1D39-64F2-90D0-0656-56C77DD3474C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4109;p59">
              <a:extLst>
                <a:ext uri="{FF2B5EF4-FFF2-40B4-BE49-F238E27FC236}">
                  <a16:creationId xmlns:a16="http://schemas.microsoft.com/office/drawing/2014/main" id="{3A9EE168-CD9D-D942-6C2E-E14910E6FD8F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4110;p59">
              <a:extLst>
                <a:ext uri="{FF2B5EF4-FFF2-40B4-BE49-F238E27FC236}">
                  <a16:creationId xmlns:a16="http://schemas.microsoft.com/office/drawing/2014/main" id="{6B58C377-1BC7-BB1F-A583-7A6AD42B8404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4111;p59">
              <a:extLst>
                <a:ext uri="{FF2B5EF4-FFF2-40B4-BE49-F238E27FC236}">
                  <a16:creationId xmlns:a16="http://schemas.microsoft.com/office/drawing/2014/main" id="{905AE58F-311F-66D7-92F9-08C104518F39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4112;p59">
              <a:extLst>
                <a:ext uri="{FF2B5EF4-FFF2-40B4-BE49-F238E27FC236}">
                  <a16:creationId xmlns:a16="http://schemas.microsoft.com/office/drawing/2014/main" id="{B7EE5D37-4D3A-7879-6642-6CDD31D53615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4113;p59">
              <a:extLst>
                <a:ext uri="{FF2B5EF4-FFF2-40B4-BE49-F238E27FC236}">
                  <a16:creationId xmlns:a16="http://schemas.microsoft.com/office/drawing/2014/main" id="{504B1921-B36E-EE1C-9459-655BB1059D2A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4114;p59">
              <a:extLst>
                <a:ext uri="{FF2B5EF4-FFF2-40B4-BE49-F238E27FC236}">
                  <a16:creationId xmlns:a16="http://schemas.microsoft.com/office/drawing/2014/main" id="{58EF1B76-8A5C-037A-3D09-C10F958D75DE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4115;p59">
              <a:extLst>
                <a:ext uri="{FF2B5EF4-FFF2-40B4-BE49-F238E27FC236}">
                  <a16:creationId xmlns:a16="http://schemas.microsoft.com/office/drawing/2014/main" id="{35E5D333-80BF-CD2B-1479-401E6AA1CC7C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4116;p59">
              <a:extLst>
                <a:ext uri="{FF2B5EF4-FFF2-40B4-BE49-F238E27FC236}">
                  <a16:creationId xmlns:a16="http://schemas.microsoft.com/office/drawing/2014/main" id="{90556677-7E73-78A7-33EB-36744B692054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4117;p59">
              <a:extLst>
                <a:ext uri="{FF2B5EF4-FFF2-40B4-BE49-F238E27FC236}">
                  <a16:creationId xmlns:a16="http://schemas.microsoft.com/office/drawing/2014/main" id="{89B827FC-0AA7-53B1-666E-62B8A408FBB6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4118;p59">
              <a:extLst>
                <a:ext uri="{FF2B5EF4-FFF2-40B4-BE49-F238E27FC236}">
                  <a16:creationId xmlns:a16="http://schemas.microsoft.com/office/drawing/2014/main" id="{271A5C05-849B-3C58-0D87-4F876EE26057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4119;p59">
              <a:extLst>
                <a:ext uri="{FF2B5EF4-FFF2-40B4-BE49-F238E27FC236}">
                  <a16:creationId xmlns:a16="http://schemas.microsoft.com/office/drawing/2014/main" id="{D67DDF46-A0BD-549D-B48C-D1E85D3C77D3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4120;p59">
              <a:extLst>
                <a:ext uri="{FF2B5EF4-FFF2-40B4-BE49-F238E27FC236}">
                  <a16:creationId xmlns:a16="http://schemas.microsoft.com/office/drawing/2014/main" id="{C161BE45-1840-8ED0-78BA-8AED184528FE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4121;p59">
              <a:extLst>
                <a:ext uri="{FF2B5EF4-FFF2-40B4-BE49-F238E27FC236}">
                  <a16:creationId xmlns:a16="http://schemas.microsoft.com/office/drawing/2014/main" id="{CD5C00E1-D8AC-7C80-8C0D-2125936504D6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4122;p59">
              <a:extLst>
                <a:ext uri="{FF2B5EF4-FFF2-40B4-BE49-F238E27FC236}">
                  <a16:creationId xmlns:a16="http://schemas.microsoft.com/office/drawing/2014/main" id="{5D08E231-FACB-76AE-52EF-F0C0512CE93D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4123;p59">
              <a:extLst>
                <a:ext uri="{FF2B5EF4-FFF2-40B4-BE49-F238E27FC236}">
                  <a16:creationId xmlns:a16="http://schemas.microsoft.com/office/drawing/2014/main" id="{4606CE08-F88C-9D19-6FFB-40068E0AB85A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4124;p59">
              <a:extLst>
                <a:ext uri="{FF2B5EF4-FFF2-40B4-BE49-F238E27FC236}">
                  <a16:creationId xmlns:a16="http://schemas.microsoft.com/office/drawing/2014/main" id="{B9126B68-57F0-42DE-E21E-46106CDE498F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4125;p59">
              <a:extLst>
                <a:ext uri="{FF2B5EF4-FFF2-40B4-BE49-F238E27FC236}">
                  <a16:creationId xmlns:a16="http://schemas.microsoft.com/office/drawing/2014/main" id="{ACB43F1F-77C8-8599-B737-A409D86C04E1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4126;p59">
              <a:extLst>
                <a:ext uri="{FF2B5EF4-FFF2-40B4-BE49-F238E27FC236}">
                  <a16:creationId xmlns:a16="http://schemas.microsoft.com/office/drawing/2014/main" id="{91F6CADE-E191-5835-5A87-A9F4034F0F21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4127;p59">
              <a:extLst>
                <a:ext uri="{FF2B5EF4-FFF2-40B4-BE49-F238E27FC236}">
                  <a16:creationId xmlns:a16="http://schemas.microsoft.com/office/drawing/2014/main" id="{D4DEBAF1-7100-8BFB-08C0-0E09114EB7B5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4128;p59">
              <a:extLst>
                <a:ext uri="{FF2B5EF4-FFF2-40B4-BE49-F238E27FC236}">
                  <a16:creationId xmlns:a16="http://schemas.microsoft.com/office/drawing/2014/main" id="{995380DA-6C3C-5DE2-44C1-2FB7C56ABF11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4129;p59">
              <a:extLst>
                <a:ext uri="{FF2B5EF4-FFF2-40B4-BE49-F238E27FC236}">
                  <a16:creationId xmlns:a16="http://schemas.microsoft.com/office/drawing/2014/main" id="{4D754D98-4EF9-896C-A204-74D481F7CE52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4130;p59">
              <a:extLst>
                <a:ext uri="{FF2B5EF4-FFF2-40B4-BE49-F238E27FC236}">
                  <a16:creationId xmlns:a16="http://schemas.microsoft.com/office/drawing/2014/main" id="{EC4166E2-A84F-C5F3-5A12-AD54923E30B3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4131;p59">
              <a:extLst>
                <a:ext uri="{FF2B5EF4-FFF2-40B4-BE49-F238E27FC236}">
                  <a16:creationId xmlns:a16="http://schemas.microsoft.com/office/drawing/2014/main" id="{5C866EEF-8F3E-C0F3-5AC7-F972F79AAEEF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4132;p59">
              <a:extLst>
                <a:ext uri="{FF2B5EF4-FFF2-40B4-BE49-F238E27FC236}">
                  <a16:creationId xmlns:a16="http://schemas.microsoft.com/office/drawing/2014/main" id="{D10E0CAD-05B2-5812-EFF3-04418E1353ED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4133;p59">
              <a:extLst>
                <a:ext uri="{FF2B5EF4-FFF2-40B4-BE49-F238E27FC236}">
                  <a16:creationId xmlns:a16="http://schemas.microsoft.com/office/drawing/2014/main" id="{9E5E5F36-ED34-EEE4-69D2-8EA343757921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7" name="Google Shape;4096;p59">
            <a:extLst>
              <a:ext uri="{FF2B5EF4-FFF2-40B4-BE49-F238E27FC236}">
                <a16:creationId xmlns:a16="http://schemas.microsoft.com/office/drawing/2014/main" id="{64E632FF-CE2D-021D-AE47-673A31F1AF2B}"/>
              </a:ext>
            </a:extLst>
          </p:cNvPr>
          <p:cNvGrpSpPr>
            <a:grpSpLocks noChangeAspect="1"/>
          </p:cNvGrpSpPr>
          <p:nvPr/>
        </p:nvGrpSpPr>
        <p:grpSpPr>
          <a:xfrm>
            <a:off x="7650354" y="3123607"/>
            <a:ext cx="529200" cy="533657"/>
            <a:chOff x="243074" y="2120607"/>
            <a:chExt cx="2071102" cy="2088543"/>
          </a:xfrm>
        </p:grpSpPr>
        <p:sp>
          <p:nvSpPr>
            <p:cNvPr id="3308" name="Google Shape;4097;p59">
              <a:extLst>
                <a:ext uri="{FF2B5EF4-FFF2-40B4-BE49-F238E27FC236}">
                  <a16:creationId xmlns:a16="http://schemas.microsoft.com/office/drawing/2014/main" id="{906CBF36-7B12-7D64-8875-4EE483AF41CF}"/>
                </a:ext>
              </a:extLst>
            </p:cNvPr>
            <p:cNvSpPr/>
            <p:nvPr/>
          </p:nvSpPr>
          <p:spPr>
            <a:xfrm>
              <a:off x="243074" y="2120607"/>
              <a:ext cx="2071102" cy="2070574"/>
            </a:xfrm>
            <a:custGeom>
              <a:avLst/>
              <a:gdLst/>
              <a:ahLst/>
              <a:cxnLst/>
              <a:rect l="l" t="t" r="r" b="b"/>
              <a:pathLst>
                <a:path w="82844" h="82823" extrusionOk="0">
                  <a:moveTo>
                    <a:pt x="41556" y="0"/>
                  </a:moveTo>
                  <a:cubicBezTo>
                    <a:pt x="18579" y="0"/>
                    <a:pt x="0" y="18579"/>
                    <a:pt x="0" y="41287"/>
                  </a:cubicBezTo>
                  <a:cubicBezTo>
                    <a:pt x="0" y="64243"/>
                    <a:pt x="18579" y="82823"/>
                    <a:pt x="41556" y="82823"/>
                  </a:cubicBezTo>
                  <a:cubicBezTo>
                    <a:pt x="64264" y="82823"/>
                    <a:pt x="82843" y="64243"/>
                    <a:pt x="82843" y="41287"/>
                  </a:cubicBezTo>
                  <a:cubicBezTo>
                    <a:pt x="82843" y="18579"/>
                    <a:pt x="64264" y="0"/>
                    <a:pt x="4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4098;p59">
              <a:extLst>
                <a:ext uri="{FF2B5EF4-FFF2-40B4-BE49-F238E27FC236}">
                  <a16:creationId xmlns:a16="http://schemas.microsoft.com/office/drawing/2014/main" id="{750D8F57-B51E-E075-6E99-BA332156A171}"/>
                </a:ext>
              </a:extLst>
            </p:cNvPr>
            <p:cNvSpPr/>
            <p:nvPr/>
          </p:nvSpPr>
          <p:spPr>
            <a:xfrm>
              <a:off x="709300" y="3376675"/>
              <a:ext cx="12925" cy="19650"/>
            </a:xfrm>
            <a:custGeom>
              <a:avLst/>
              <a:gdLst/>
              <a:ahLst/>
              <a:cxnLst/>
              <a:rect l="l" t="t" r="r" b="b"/>
              <a:pathLst>
                <a:path w="517" h="786" extrusionOk="0">
                  <a:moveTo>
                    <a:pt x="1" y="785"/>
                  </a:moveTo>
                  <a:cubicBezTo>
                    <a:pt x="248" y="517"/>
                    <a:pt x="248" y="269"/>
                    <a:pt x="517" y="1"/>
                  </a:cubicBezTo>
                  <a:cubicBezTo>
                    <a:pt x="248" y="269"/>
                    <a:pt x="248" y="517"/>
                    <a:pt x="1" y="785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4099;p59">
              <a:extLst>
                <a:ext uri="{FF2B5EF4-FFF2-40B4-BE49-F238E27FC236}">
                  <a16:creationId xmlns:a16="http://schemas.microsoft.com/office/drawing/2014/main" id="{03F8A72B-055F-5AA7-A5E3-8920BBAECCC4}"/>
                </a:ext>
              </a:extLst>
            </p:cNvPr>
            <p:cNvSpPr/>
            <p:nvPr/>
          </p:nvSpPr>
          <p:spPr>
            <a:xfrm>
              <a:off x="844525" y="2647950"/>
              <a:ext cx="167750" cy="335500"/>
            </a:xfrm>
            <a:custGeom>
              <a:avLst/>
              <a:gdLst/>
              <a:ahLst/>
              <a:cxnLst/>
              <a:rect l="l" t="t" r="r" b="b"/>
              <a:pathLst>
                <a:path w="6710" h="13420" extrusionOk="0">
                  <a:moveTo>
                    <a:pt x="6710" y="1"/>
                  </a:moveTo>
                  <a:cubicBezTo>
                    <a:pt x="4914" y="1033"/>
                    <a:pt x="2581" y="2581"/>
                    <a:pt x="0" y="5162"/>
                  </a:cubicBezTo>
                  <a:cubicBezTo>
                    <a:pt x="785" y="5925"/>
                    <a:pt x="1549" y="6710"/>
                    <a:pt x="2333" y="7990"/>
                  </a:cubicBezTo>
                  <a:cubicBezTo>
                    <a:pt x="3881" y="10570"/>
                    <a:pt x="4397" y="12387"/>
                    <a:pt x="4645" y="13419"/>
                  </a:cubicBezTo>
                  <a:cubicBezTo>
                    <a:pt x="5161" y="13419"/>
                    <a:pt x="5677" y="13151"/>
                    <a:pt x="6193" y="12903"/>
                  </a:cubicBezTo>
                  <a:lnTo>
                    <a:pt x="6462" y="12635"/>
                  </a:lnTo>
                  <a:cubicBezTo>
                    <a:pt x="6462" y="12635"/>
                    <a:pt x="2849" y="7226"/>
                    <a:pt x="6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4100;p59">
              <a:extLst>
                <a:ext uri="{FF2B5EF4-FFF2-40B4-BE49-F238E27FC236}">
                  <a16:creationId xmlns:a16="http://schemas.microsoft.com/office/drawing/2014/main" id="{B24C3B75-DDB0-BBF4-1F7A-75FE1D20F350}"/>
                </a:ext>
              </a:extLst>
            </p:cNvPr>
            <p:cNvSpPr/>
            <p:nvPr/>
          </p:nvSpPr>
          <p:spPr>
            <a:xfrm>
              <a:off x="1360625" y="3538225"/>
              <a:ext cx="193550" cy="15225"/>
            </a:xfrm>
            <a:custGeom>
              <a:avLst/>
              <a:gdLst/>
              <a:ahLst/>
              <a:cxnLst/>
              <a:rect l="l" t="t" r="r" b="b"/>
              <a:pathLst>
                <a:path w="7742" h="609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97" y="24"/>
                    <a:pt x="146" y="36"/>
                  </a:cubicBezTo>
                  <a:lnTo>
                    <a:pt x="146" y="36"/>
                  </a:lnTo>
                  <a:cubicBezTo>
                    <a:pt x="98" y="24"/>
                    <a:pt x="49" y="12"/>
                    <a:pt x="0" y="0"/>
                  </a:cubicBezTo>
                  <a:close/>
                  <a:moveTo>
                    <a:pt x="7741" y="248"/>
                  </a:moveTo>
                  <a:cubicBezTo>
                    <a:pt x="7703" y="257"/>
                    <a:pt x="7665" y="267"/>
                    <a:pt x="7627" y="276"/>
                  </a:cubicBezTo>
                  <a:lnTo>
                    <a:pt x="7627" y="276"/>
                  </a:lnTo>
                  <a:cubicBezTo>
                    <a:pt x="7666" y="267"/>
                    <a:pt x="7704" y="257"/>
                    <a:pt x="7741" y="248"/>
                  </a:cubicBezTo>
                  <a:close/>
                  <a:moveTo>
                    <a:pt x="146" y="36"/>
                  </a:moveTo>
                  <a:cubicBezTo>
                    <a:pt x="1107" y="273"/>
                    <a:pt x="1866" y="516"/>
                    <a:pt x="2849" y="516"/>
                  </a:cubicBezTo>
                  <a:cubicBezTo>
                    <a:pt x="2867" y="516"/>
                    <a:pt x="2885" y="516"/>
                    <a:pt x="2902" y="516"/>
                  </a:cubicBezTo>
                  <a:lnTo>
                    <a:pt x="2902" y="516"/>
                  </a:lnTo>
                  <a:cubicBezTo>
                    <a:pt x="3504" y="578"/>
                    <a:pt x="4080" y="608"/>
                    <a:pt x="4632" y="608"/>
                  </a:cubicBezTo>
                  <a:cubicBezTo>
                    <a:pt x="5727" y="608"/>
                    <a:pt x="6725" y="491"/>
                    <a:pt x="7627" y="276"/>
                  </a:cubicBezTo>
                  <a:lnTo>
                    <a:pt x="7627" y="276"/>
                  </a:lnTo>
                  <a:cubicBezTo>
                    <a:pt x="6589" y="514"/>
                    <a:pt x="4870" y="516"/>
                    <a:pt x="2902" y="516"/>
                  </a:cubicBezTo>
                  <a:lnTo>
                    <a:pt x="2902" y="516"/>
                  </a:lnTo>
                  <a:cubicBezTo>
                    <a:pt x="2035" y="426"/>
                    <a:pt x="1116" y="268"/>
                    <a:pt x="146" y="36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4101;p59">
              <a:extLst>
                <a:ext uri="{FF2B5EF4-FFF2-40B4-BE49-F238E27FC236}">
                  <a16:creationId xmlns:a16="http://schemas.microsoft.com/office/drawing/2014/main" id="{9AC7EAF7-4452-56BA-AA06-74DBD4DFBDF9}"/>
                </a:ext>
              </a:extLst>
            </p:cNvPr>
            <p:cNvSpPr/>
            <p:nvPr/>
          </p:nvSpPr>
          <p:spPr>
            <a:xfrm>
              <a:off x="1147975" y="3822075"/>
              <a:ext cx="77450" cy="77425"/>
            </a:xfrm>
            <a:custGeom>
              <a:avLst/>
              <a:gdLst/>
              <a:ahLst/>
              <a:cxnLst/>
              <a:rect l="l" t="t" r="r" b="b"/>
              <a:pathLst>
                <a:path w="3098" h="3097" extrusionOk="0">
                  <a:moveTo>
                    <a:pt x="1549" y="0"/>
                  </a:moveTo>
                  <a:cubicBezTo>
                    <a:pt x="1033" y="0"/>
                    <a:pt x="1" y="1032"/>
                    <a:pt x="1" y="1548"/>
                  </a:cubicBezTo>
                  <a:cubicBezTo>
                    <a:pt x="1" y="2581"/>
                    <a:pt x="1033" y="3097"/>
                    <a:pt x="1549" y="3097"/>
                  </a:cubicBezTo>
                  <a:cubicBezTo>
                    <a:pt x="2581" y="3097"/>
                    <a:pt x="3097" y="2581"/>
                    <a:pt x="3097" y="1548"/>
                  </a:cubicBezTo>
                  <a:cubicBezTo>
                    <a:pt x="3097" y="1032"/>
                    <a:pt x="2581" y="0"/>
                    <a:pt x="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4102;p59">
              <a:extLst>
                <a:ext uri="{FF2B5EF4-FFF2-40B4-BE49-F238E27FC236}">
                  <a16:creationId xmlns:a16="http://schemas.microsoft.com/office/drawing/2014/main" id="{68148782-94D9-D5A8-7E08-E9EE09F03F02}"/>
                </a:ext>
              </a:extLst>
            </p:cNvPr>
            <p:cNvSpPr/>
            <p:nvPr/>
          </p:nvSpPr>
          <p:spPr>
            <a:xfrm>
              <a:off x="1535050" y="3834975"/>
              <a:ext cx="77450" cy="68050"/>
            </a:xfrm>
            <a:custGeom>
              <a:avLst/>
              <a:gdLst/>
              <a:ahLst/>
              <a:cxnLst/>
              <a:rect l="l" t="t" r="r" b="b"/>
              <a:pathLst>
                <a:path w="3098" h="2722" extrusionOk="0">
                  <a:moveTo>
                    <a:pt x="1281" y="0"/>
                  </a:moveTo>
                  <a:cubicBezTo>
                    <a:pt x="248" y="0"/>
                    <a:pt x="1" y="516"/>
                    <a:pt x="1" y="1548"/>
                  </a:cubicBezTo>
                  <a:cubicBezTo>
                    <a:pt x="1" y="2065"/>
                    <a:pt x="517" y="2581"/>
                    <a:pt x="1549" y="2581"/>
                  </a:cubicBezTo>
                  <a:cubicBezTo>
                    <a:pt x="1647" y="2679"/>
                    <a:pt x="1765" y="2721"/>
                    <a:pt x="1890" y="2721"/>
                  </a:cubicBezTo>
                  <a:cubicBezTo>
                    <a:pt x="2422" y="2721"/>
                    <a:pt x="3097" y="1966"/>
                    <a:pt x="3097" y="1548"/>
                  </a:cubicBezTo>
                  <a:cubicBezTo>
                    <a:pt x="3097" y="516"/>
                    <a:pt x="2065" y="0"/>
                    <a:pt x="1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4103;p59">
              <a:extLst>
                <a:ext uri="{FF2B5EF4-FFF2-40B4-BE49-F238E27FC236}">
                  <a16:creationId xmlns:a16="http://schemas.microsoft.com/office/drawing/2014/main" id="{CD2A3B11-F483-0505-FB83-3A45A911E6ED}"/>
                </a:ext>
              </a:extLst>
            </p:cNvPr>
            <p:cNvSpPr/>
            <p:nvPr/>
          </p:nvSpPr>
          <p:spPr>
            <a:xfrm>
              <a:off x="1502550" y="3067025"/>
              <a:ext cx="6725" cy="672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268" y="0"/>
                  </a:moveTo>
                  <a:lnTo>
                    <a:pt x="0" y="269"/>
                  </a:lnTo>
                  <a:lnTo>
                    <a:pt x="268" y="26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4104;p59">
              <a:extLst>
                <a:ext uri="{FF2B5EF4-FFF2-40B4-BE49-F238E27FC236}">
                  <a16:creationId xmlns:a16="http://schemas.microsoft.com/office/drawing/2014/main" id="{59E8450A-314B-BF53-E209-FB554E97693D}"/>
                </a:ext>
              </a:extLst>
            </p:cNvPr>
            <p:cNvSpPr/>
            <p:nvPr/>
          </p:nvSpPr>
          <p:spPr>
            <a:xfrm>
              <a:off x="1205775" y="304122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69" y="0"/>
                  </a:moveTo>
                  <a:cubicBezTo>
                    <a:pt x="269" y="269"/>
                    <a:pt x="269" y="269"/>
                    <a:pt x="1" y="269"/>
                  </a:cubicBezTo>
                  <a:lnTo>
                    <a:pt x="269" y="516"/>
                  </a:lnTo>
                  <a:lnTo>
                    <a:pt x="517" y="516"/>
                  </a:lnTo>
                  <a:cubicBezTo>
                    <a:pt x="269" y="269"/>
                    <a:pt x="269" y="0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4105;p59">
              <a:extLst>
                <a:ext uri="{FF2B5EF4-FFF2-40B4-BE49-F238E27FC236}">
                  <a16:creationId xmlns:a16="http://schemas.microsoft.com/office/drawing/2014/main" id="{3F4FA148-C888-3E4C-13AA-D22923173034}"/>
                </a:ext>
              </a:extLst>
            </p:cNvPr>
            <p:cNvSpPr/>
            <p:nvPr/>
          </p:nvSpPr>
          <p:spPr>
            <a:xfrm>
              <a:off x="1554150" y="3525300"/>
              <a:ext cx="58350" cy="19125"/>
            </a:xfrm>
            <a:custGeom>
              <a:avLst/>
              <a:gdLst/>
              <a:ahLst/>
              <a:cxnLst/>
              <a:rect l="l" t="t" r="r" b="b"/>
              <a:pathLst>
                <a:path w="2334" h="765" extrusionOk="0">
                  <a:moveTo>
                    <a:pt x="2333" y="1"/>
                  </a:moveTo>
                  <a:lnTo>
                    <a:pt x="0" y="765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4106;p59">
              <a:extLst>
                <a:ext uri="{FF2B5EF4-FFF2-40B4-BE49-F238E27FC236}">
                  <a16:creationId xmlns:a16="http://schemas.microsoft.com/office/drawing/2014/main" id="{9B10AEFD-77A0-9388-7DA3-515BE751C4BF}"/>
                </a:ext>
              </a:extLst>
            </p:cNvPr>
            <p:cNvSpPr/>
            <p:nvPr/>
          </p:nvSpPr>
          <p:spPr>
            <a:xfrm>
              <a:off x="1186700" y="3454100"/>
              <a:ext cx="173950" cy="84150"/>
            </a:xfrm>
            <a:custGeom>
              <a:avLst/>
              <a:gdLst/>
              <a:ahLst/>
              <a:cxnLst/>
              <a:rect l="l" t="t" r="r" b="b"/>
              <a:pathLst>
                <a:path w="6958" h="3366" extrusionOk="0">
                  <a:moveTo>
                    <a:pt x="0" y="0"/>
                  </a:moveTo>
                  <a:cubicBezTo>
                    <a:pt x="0" y="0"/>
                    <a:pt x="3097" y="2581"/>
                    <a:pt x="6957" y="3365"/>
                  </a:cubicBezTo>
                  <a:cubicBezTo>
                    <a:pt x="4893" y="2849"/>
                    <a:pt x="2581" y="1817"/>
                    <a:pt x="0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4107;p59">
              <a:extLst>
                <a:ext uri="{FF2B5EF4-FFF2-40B4-BE49-F238E27FC236}">
                  <a16:creationId xmlns:a16="http://schemas.microsoft.com/office/drawing/2014/main" id="{2F79531F-4193-7C75-6C4D-2786DC394522}"/>
                </a:ext>
              </a:extLst>
            </p:cNvPr>
            <p:cNvSpPr/>
            <p:nvPr/>
          </p:nvSpPr>
          <p:spPr>
            <a:xfrm>
              <a:off x="1586650" y="3415375"/>
              <a:ext cx="19125" cy="51650"/>
            </a:xfrm>
            <a:custGeom>
              <a:avLst/>
              <a:gdLst/>
              <a:ahLst/>
              <a:cxnLst/>
              <a:rect l="l" t="t" r="r" b="b"/>
              <a:pathLst>
                <a:path w="765" h="2066" extrusionOk="0">
                  <a:moveTo>
                    <a:pt x="517" y="1"/>
                  </a:moveTo>
                  <a:cubicBezTo>
                    <a:pt x="517" y="1033"/>
                    <a:pt x="249" y="1549"/>
                    <a:pt x="1" y="2065"/>
                  </a:cubicBezTo>
                  <a:lnTo>
                    <a:pt x="765" y="2065"/>
                  </a:lnTo>
                  <a:cubicBezTo>
                    <a:pt x="517" y="269"/>
                    <a:pt x="517" y="1"/>
                    <a:pt x="517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4108;p59">
              <a:extLst>
                <a:ext uri="{FF2B5EF4-FFF2-40B4-BE49-F238E27FC236}">
                  <a16:creationId xmlns:a16="http://schemas.microsoft.com/office/drawing/2014/main" id="{0079A0C8-C681-EF6C-8D80-A2B178685F85}"/>
                </a:ext>
              </a:extLst>
            </p:cNvPr>
            <p:cNvSpPr/>
            <p:nvPr/>
          </p:nvSpPr>
          <p:spPr>
            <a:xfrm>
              <a:off x="1651175" y="2989600"/>
              <a:ext cx="64525" cy="64550"/>
            </a:xfrm>
            <a:custGeom>
              <a:avLst/>
              <a:gdLst/>
              <a:ahLst/>
              <a:cxnLst/>
              <a:rect l="l" t="t" r="r" b="b"/>
              <a:pathLst>
                <a:path w="2581" h="2582" extrusionOk="0">
                  <a:moveTo>
                    <a:pt x="1549" y="1"/>
                  </a:moveTo>
                  <a:cubicBezTo>
                    <a:pt x="517" y="1"/>
                    <a:pt x="0" y="517"/>
                    <a:pt x="0" y="1549"/>
                  </a:cubicBezTo>
                  <a:cubicBezTo>
                    <a:pt x="0" y="2065"/>
                    <a:pt x="517" y="2581"/>
                    <a:pt x="1549" y="2581"/>
                  </a:cubicBezTo>
                  <a:cubicBezTo>
                    <a:pt x="2065" y="2581"/>
                    <a:pt x="2581" y="2065"/>
                    <a:pt x="2581" y="1549"/>
                  </a:cubicBezTo>
                  <a:cubicBezTo>
                    <a:pt x="2581" y="517"/>
                    <a:pt x="2065" y="1"/>
                    <a:pt x="1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4109;p59">
              <a:extLst>
                <a:ext uri="{FF2B5EF4-FFF2-40B4-BE49-F238E27FC236}">
                  <a16:creationId xmlns:a16="http://schemas.microsoft.com/office/drawing/2014/main" id="{0B69F9F8-2FB8-BB3F-7AD2-7B2943D16F0D}"/>
                </a:ext>
              </a:extLst>
            </p:cNvPr>
            <p:cNvSpPr/>
            <p:nvPr/>
          </p:nvSpPr>
          <p:spPr>
            <a:xfrm>
              <a:off x="1509250" y="3041225"/>
              <a:ext cx="51625" cy="32525"/>
            </a:xfrm>
            <a:custGeom>
              <a:avLst/>
              <a:gdLst/>
              <a:ahLst/>
              <a:cxnLst/>
              <a:rect l="l" t="t" r="r" b="b"/>
              <a:pathLst>
                <a:path w="2065" h="1301" extrusionOk="0">
                  <a:moveTo>
                    <a:pt x="764" y="0"/>
                  </a:moveTo>
                  <a:cubicBezTo>
                    <a:pt x="517" y="516"/>
                    <a:pt x="248" y="785"/>
                    <a:pt x="0" y="1032"/>
                  </a:cubicBezTo>
                  <a:lnTo>
                    <a:pt x="0" y="1301"/>
                  </a:lnTo>
                  <a:lnTo>
                    <a:pt x="2065" y="1301"/>
                  </a:lnTo>
                  <a:lnTo>
                    <a:pt x="2065" y="1032"/>
                  </a:lnTo>
                  <a:cubicBezTo>
                    <a:pt x="2065" y="516"/>
                    <a:pt x="1549" y="0"/>
                    <a:pt x="1033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4110;p59">
              <a:extLst>
                <a:ext uri="{FF2B5EF4-FFF2-40B4-BE49-F238E27FC236}">
                  <a16:creationId xmlns:a16="http://schemas.microsoft.com/office/drawing/2014/main" id="{FC7C9934-3DDD-F42D-0782-E2E88B1BCBEA}"/>
                </a:ext>
              </a:extLst>
            </p:cNvPr>
            <p:cNvSpPr/>
            <p:nvPr/>
          </p:nvSpPr>
          <p:spPr>
            <a:xfrm>
              <a:off x="1509250" y="3073725"/>
              <a:ext cx="51625" cy="32025"/>
            </a:xfrm>
            <a:custGeom>
              <a:avLst/>
              <a:gdLst/>
              <a:ahLst/>
              <a:cxnLst/>
              <a:rect l="l" t="t" r="r" b="b"/>
              <a:pathLst>
                <a:path w="2065" h="1281" extrusionOk="0">
                  <a:moveTo>
                    <a:pt x="0" y="1"/>
                  </a:moveTo>
                  <a:cubicBezTo>
                    <a:pt x="0" y="1033"/>
                    <a:pt x="0" y="1281"/>
                    <a:pt x="1033" y="1281"/>
                  </a:cubicBezTo>
                  <a:cubicBezTo>
                    <a:pt x="1549" y="1281"/>
                    <a:pt x="1796" y="1033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4111;p59">
              <a:extLst>
                <a:ext uri="{FF2B5EF4-FFF2-40B4-BE49-F238E27FC236}">
                  <a16:creationId xmlns:a16="http://schemas.microsoft.com/office/drawing/2014/main" id="{47D7198B-DA68-07DA-9C58-816F7E0ACE79}"/>
                </a:ext>
              </a:extLst>
            </p:cNvPr>
            <p:cNvSpPr/>
            <p:nvPr/>
          </p:nvSpPr>
          <p:spPr>
            <a:xfrm>
              <a:off x="1341525" y="3286350"/>
              <a:ext cx="258075" cy="215725"/>
            </a:xfrm>
            <a:custGeom>
              <a:avLst/>
              <a:gdLst/>
              <a:ahLst/>
              <a:cxnLst/>
              <a:rect l="l" t="t" r="r" b="b"/>
              <a:pathLst>
                <a:path w="10323" h="8629" extrusionOk="0">
                  <a:moveTo>
                    <a:pt x="0" y="1"/>
                  </a:moveTo>
                  <a:cubicBezTo>
                    <a:pt x="0" y="1"/>
                    <a:pt x="248" y="4914"/>
                    <a:pt x="4129" y="7495"/>
                  </a:cubicBezTo>
                  <a:cubicBezTo>
                    <a:pt x="4645" y="7742"/>
                    <a:pt x="5409" y="8011"/>
                    <a:pt x="6193" y="8258"/>
                  </a:cubicBezTo>
                  <a:cubicBezTo>
                    <a:pt x="6606" y="8511"/>
                    <a:pt x="7046" y="8629"/>
                    <a:pt x="7479" y="8629"/>
                  </a:cubicBezTo>
                  <a:cubicBezTo>
                    <a:pt x="8392" y="8629"/>
                    <a:pt x="9274" y="8108"/>
                    <a:pt x="9806" y="7226"/>
                  </a:cubicBezTo>
                  <a:cubicBezTo>
                    <a:pt x="10054" y="6710"/>
                    <a:pt x="10322" y="6194"/>
                    <a:pt x="10322" y="5162"/>
                  </a:cubicBezTo>
                  <a:cubicBezTo>
                    <a:pt x="10322" y="5162"/>
                    <a:pt x="3613" y="51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4112;p59">
              <a:extLst>
                <a:ext uri="{FF2B5EF4-FFF2-40B4-BE49-F238E27FC236}">
                  <a16:creationId xmlns:a16="http://schemas.microsoft.com/office/drawing/2014/main" id="{E6705754-3A1A-1822-C32B-2A289134E11A}"/>
                </a:ext>
              </a:extLst>
            </p:cNvPr>
            <p:cNvSpPr/>
            <p:nvPr/>
          </p:nvSpPr>
          <p:spPr>
            <a:xfrm>
              <a:off x="1205775" y="3041225"/>
              <a:ext cx="6750" cy="6725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269" y="0"/>
                  </a:moveTo>
                  <a:lnTo>
                    <a:pt x="1" y="269"/>
                  </a:lnTo>
                  <a:cubicBezTo>
                    <a:pt x="269" y="269"/>
                    <a:pt x="269" y="269"/>
                    <a:pt x="269" y="0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4113;p59">
              <a:extLst>
                <a:ext uri="{FF2B5EF4-FFF2-40B4-BE49-F238E27FC236}">
                  <a16:creationId xmlns:a16="http://schemas.microsoft.com/office/drawing/2014/main" id="{46154868-11FB-F9BE-9A86-4487179E02A4}"/>
                </a:ext>
              </a:extLst>
            </p:cNvPr>
            <p:cNvSpPr/>
            <p:nvPr/>
          </p:nvSpPr>
          <p:spPr>
            <a:xfrm>
              <a:off x="915750" y="2459600"/>
              <a:ext cx="941875" cy="756075"/>
            </a:xfrm>
            <a:custGeom>
              <a:avLst/>
              <a:gdLst/>
              <a:ahLst/>
              <a:cxnLst/>
              <a:rect l="l" t="t" r="r" b="b"/>
              <a:pathLst>
                <a:path w="37675" h="30243" extrusionOk="0">
                  <a:moveTo>
                    <a:pt x="20913" y="0"/>
                  </a:moveTo>
                  <a:cubicBezTo>
                    <a:pt x="19024" y="0"/>
                    <a:pt x="16862" y="718"/>
                    <a:pt x="14451" y="2621"/>
                  </a:cubicBezTo>
                  <a:cubicBezTo>
                    <a:pt x="14451" y="2621"/>
                    <a:pt x="13465" y="2173"/>
                    <a:pt x="11979" y="2173"/>
                  </a:cubicBezTo>
                  <a:cubicBezTo>
                    <a:pt x="9899" y="2173"/>
                    <a:pt x="6838" y="3052"/>
                    <a:pt x="4129" y="7266"/>
                  </a:cubicBezTo>
                  <a:lnTo>
                    <a:pt x="3861" y="7535"/>
                  </a:lnTo>
                  <a:cubicBezTo>
                    <a:pt x="0" y="14760"/>
                    <a:pt x="3613" y="20169"/>
                    <a:pt x="3613" y="20169"/>
                  </a:cubicBezTo>
                  <a:lnTo>
                    <a:pt x="3344" y="20437"/>
                  </a:lnTo>
                  <a:cubicBezTo>
                    <a:pt x="3097" y="21201"/>
                    <a:pt x="2828" y="22501"/>
                    <a:pt x="3344" y="24050"/>
                  </a:cubicBezTo>
                  <a:cubicBezTo>
                    <a:pt x="3613" y="25082"/>
                    <a:pt x="4129" y="26362"/>
                    <a:pt x="5409" y="27394"/>
                  </a:cubicBezTo>
                  <a:cubicBezTo>
                    <a:pt x="5677" y="27662"/>
                    <a:pt x="5925" y="27910"/>
                    <a:pt x="6193" y="27910"/>
                  </a:cubicBezTo>
                  <a:cubicBezTo>
                    <a:pt x="8258" y="29974"/>
                    <a:pt x="9538" y="30243"/>
                    <a:pt x="10322" y="30243"/>
                  </a:cubicBezTo>
                  <a:cubicBezTo>
                    <a:pt x="9290" y="29727"/>
                    <a:pt x="8258" y="28942"/>
                    <a:pt x="7742" y="27394"/>
                  </a:cubicBezTo>
                  <a:cubicBezTo>
                    <a:pt x="7473" y="26878"/>
                    <a:pt x="7473" y="26630"/>
                    <a:pt x="7473" y="26114"/>
                  </a:cubicBezTo>
                  <a:cubicBezTo>
                    <a:pt x="7225" y="25082"/>
                    <a:pt x="7473" y="24297"/>
                    <a:pt x="7742" y="23781"/>
                  </a:cubicBezTo>
                  <a:cubicBezTo>
                    <a:pt x="8174" y="22709"/>
                    <a:pt x="8969" y="22173"/>
                    <a:pt x="9822" y="22173"/>
                  </a:cubicBezTo>
                  <a:cubicBezTo>
                    <a:pt x="9987" y="22173"/>
                    <a:pt x="10155" y="22193"/>
                    <a:pt x="10322" y="22233"/>
                  </a:cubicBezTo>
                  <a:cubicBezTo>
                    <a:pt x="10838" y="22233"/>
                    <a:pt x="11354" y="22749"/>
                    <a:pt x="11602" y="23534"/>
                  </a:cubicBezTo>
                  <a:lnTo>
                    <a:pt x="11870" y="23265"/>
                  </a:lnTo>
                  <a:cubicBezTo>
                    <a:pt x="11870" y="23265"/>
                    <a:pt x="11870" y="23534"/>
                    <a:pt x="12118" y="23781"/>
                  </a:cubicBezTo>
                  <a:cubicBezTo>
                    <a:pt x="12544" y="24855"/>
                    <a:pt x="13675" y="26620"/>
                    <a:pt x="15951" y="26620"/>
                  </a:cubicBezTo>
                  <a:cubicBezTo>
                    <a:pt x="16431" y="26620"/>
                    <a:pt x="16962" y="26541"/>
                    <a:pt x="17547" y="26362"/>
                  </a:cubicBezTo>
                  <a:cubicBezTo>
                    <a:pt x="18827" y="26114"/>
                    <a:pt x="19612" y="25330"/>
                    <a:pt x="20375" y="24297"/>
                  </a:cubicBezTo>
                  <a:cubicBezTo>
                    <a:pt x="21924" y="22501"/>
                    <a:pt x="22708" y="20169"/>
                    <a:pt x="22708" y="20169"/>
                  </a:cubicBezTo>
                  <a:lnTo>
                    <a:pt x="22708" y="20169"/>
                  </a:lnTo>
                  <a:cubicBezTo>
                    <a:pt x="22440" y="21985"/>
                    <a:pt x="22192" y="23265"/>
                    <a:pt x="21676" y="24297"/>
                  </a:cubicBezTo>
                  <a:cubicBezTo>
                    <a:pt x="21408" y="25598"/>
                    <a:pt x="21160" y="26362"/>
                    <a:pt x="21160" y="26362"/>
                  </a:cubicBezTo>
                  <a:cubicBezTo>
                    <a:pt x="21160" y="26362"/>
                    <a:pt x="22192" y="25846"/>
                    <a:pt x="23472" y="24566"/>
                  </a:cubicBezTo>
                  <a:lnTo>
                    <a:pt x="23740" y="24297"/>
                  </a:lnTo>
                  <a:cubicBezTo>
                    <a:pt x="23740" y="23781"/>
                    <a:pt x="23988" y="23534"/>
                    <a:pt x="24504" y="23265"/>
                  </a:cubicBezTo>
                  <a:cubicBezTo>
                    <a:pt x="25805" y="21985"/>
                    <a:pt x="27085" y="19921"/>
                    <a:pt x="27353" y="17588"/>
                  </a:cubicBezTo>
                  <a:cubicBezTo>
                    <a:pt x="27353" y="17588"/>
                    <a:pt x="28403" y="20038"/>
                    <a:pt x="31368" y="20038"/>
                  </a:cubicBezTo>
                  <a:cubicBezTo>
                    <a:pt x="32003" y="20038"/>
                    <a:pt x="32726" y="19926"/>
                    <a:pt x="33546" y="19653"/>
                  </a:cubicBezTo>
                  <a:cubicBezTo>
                    <a:pt x="37675" y="18104"/>
                    <a:pt x="34578" y="7266"/>
                    <a:pt x="29934" y="6750"/>
                  </a:cubicBezTo>
                  <a:cubicBezTo>
                    <a:pt x="29934" y="6750"/>
                    <a:pt x="26705" y="0"/>
                    <a:pt x="2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4114;p59">
              <a:extLst>
                <a:ext uri="{FF2B5EF4-FFF2-40B4-BE49-F238E27FC236}">
                  <a16:creationId xmlns:a16="http://schemas.microsoft.com/office/drawing/2014/main" id="{D9ADE94B-EB23-B1EB-3205-03B4F70059F4}"/>
                </a:ext>
              </a:extLst>
            </p:cNvPr>
            <p:cNvSpPr/>
            <p:nvPr/>
          </p:nvSpPr>
          <p:spPr>
            <a:xfrm>
              <a:off x="1509250" y="3041225"/>
              <a:ext cx="19125" cy="25825"/>
            </a:xfrm>
            <a:custGeom>
              <a:avLst/>
              <a:gdLst/>
              <a:ahLst/>
              <a:cxnLst/>
              <a:rect l="l" t="t" r="r" b="b"/>
              <a:pathLst>
                <a:path w="765" h="1033" extrusionOk="0">
                  <a:moveTo>
                    <a:pt x="764" y="0"/>
                  </a:moveTo>
                  <a:cubicBezTo>
                    <a:pt x="248" y="269"/>
                    <a:pt x="0" y="516"/>
                    <a:pt x="0" y="1032"/>
                  </a:cubicBezTo>
                  <a:cubicBezTo>
                    <a:pt x="248" y="785"/>
                    <a:pt x="517" y="516"/>
                    <a:pt x="764" y="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4115;p59">
              <a:extLst>
                <a:ext uri="{FF2B5EF4-FFF2-40B4-BE49-F238E27FC236}">
                  <a16:creationId xmlns:a16="http://schemas.microsoft.com/office/drawing/2014/main" id="{906688DD-6214-CFA7-88B3-2F406982BE9C}"/>
                </a:ext>
              </a:extLst>
            </p:cNvPr>
            <p:cNvSpPr/>
            <p:nvPr/>
          </p:nvSpPr>
          <p:spPr>
            <a:xfrm>
              <a:off x="1205775" y="3047925"/>
              <a:ext cx="6750" cy="6225"/>
            </a:xfrm>
            <a:custGeom>
              <a:avLst/>
              <a:gdLst/>
              <a:ahLst/>
              <a:cxnLst/>
              <a:rect l="l" t="t" r="r" b="b"/>
              <a:pathLst>
                <a:path w="270" h="249" extrusionOk="0">
                  <a:moveTo>
                    <a:pt x="1" y="1"/>
                  </a:moveTo>
                  <a:lnTo>
                    <a:pt x="1" y="248"/>
                  </a:lnTo>
                  <a:lnTo>
                    <a:pt x="269" y="2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4116;p59">
              <a:extLst>
                <a:ext uri="{FF2B5EF4-FFF2-40B4-BE49-F238E27FC236}">
                  <a16:creationId xmlns:a16="http://schemas.microsoft.com/office/drawing/2014/main" id="{8CE98A34-2216-F314-809D-DC7388B6744E}"/>
                </a:ext>
              </a:extLst>
            </p:cNvPr>
            <p:cNvSpPr/>
            <p:nvPr/>
          </p:nvSpPr>
          <p:spPr>
            <a:xfrm>
              <a:off x="1199600" y="3047925"/>
              <a:ext cx="6200" cy="6225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248" y="1"/>
                  </a:moveTo>
                  <a:lnTo>
                    <a:pt x="0" y="248"/>
                  </a:lnTo>
                  <a:lnTo>
                    <a:pt x="248" y="248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4117;p59">
              <a:extLst>
                <a:ext uri="{FF2B5EF4-FFF2-40B4-BE49-F238E27FC236}">
                  <a16:creationId xmlns:a16="http://schemas.microsoft.com/office/drawing/2014/main" id="{F3AA0969-DFEE-1675-4517-CF1CEE8D7A58}"/>
                </a:ext>
              </a:extLst>
            </p:cNvPr>
            <p:cNvSpPr/>
            <p:nvPr/>
          </p:nvSpPr>
          <p:spPr>
            <a:xfrm>
              <a:off x="1179975" y="3118625"/>
              <a:ext cx="25" cy="6750"/>
            </a:xfrm>
            <a:custGeom>
              <a:avLst/>
              <a:gdLst/>
              <a:ahLst/>
              <a:cxnLst/>
              <a:rect l="l" t="t" r="r" b="b"/>
              <a:pathLst>
                <a:path w="1" h="270" extrusionOk="0">
                  <a:moveTo>
                    <a:pt x="1" y="269"/>
                  </a:moveTo>
                  <a:lnTo>
                    <a:pt x="1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4118;p59">
              <a:extLst>
                <a:ext uri="{FF2B5EF4-FFF2-40B4-BE49-F238E27FC236}">
                  <a16:creationId xmlns:a16="http://schemas.microsoft.com/office/drawing/2014/main" id="{CA15787E-D573-28C5-925E-3C74E190F4A1}"/>
                </a:ext>
              </a:extLst>
            </p:cNvPr>
            <p:cNvSpPr/>
            <p:nvPr/>
          </p:nvSpPr>
          <p:spPr>
            <a:xfrm>
              <a:off x="1096375" y="2899300"/>
              <a:ext cx="658050" cy="651850"/>
            </a:xfrm>
            <a:custGeom>
              <a:avLst/>
              <a:gdLst/>
              <a:ahLst/>
              <a:cxnLst/>
              <a:rect l="l" t="t" r="r" b="b"/>
              <a:pathLst>
                <a:path w="26322" h="26074" extrusionOk="0">
                  <a:moveTo>
                    <a:pt x="23741" y="3613"/>
                  </a:moveTo>
                  <a:cubicBezTo>
                    <a:pt x="24257" y="3613"/>
                    <a:pt x="24773" y="4129"/>
                    <a:pt x="24773" y="5161"/>
                  </a:cubicBezTo>
                  <a:cubicBezTo>
                    <a:pt x="24773" y="5677"/>
                    <a:pt x="24257" y="6193"/>
                    <a:pt x="23741" y="6193"/>
                  </a:cubicBezTo>
                  <a:cubicBezTo>
                    <a:pt x="22709" y="6193"/>
                    <a:pt x="22192" y="5677"/>
                    <a:pt x="22192" y="5161"/>
                  </a:cubicBezTo>
                  <a:cubicBezTo>
                    <a:pt x="22192" y="4129"/>
                    <a:pt x="22709" y="3613"/>
                    <a:pt x="23741" y="3613"/>
                  </a:cubicBezTo>
                  <a:close/>
                  <a:moveTo>
                    <a:pt x="20128" y="0"/>
                  </a:moveTo>
                  <a:cubicBezTo>
                    <a:pt x="19860" y="2333"/>
                    <a:pt x="18580" y="4397"/>
                    <a:pt x="17279" y="5677"/>
                  </a:cubicBezTo>
                  <a:lnTo>
                    <a:pt x="17548" y="5677"/>
                  </a:lnTo>
                  <a:cubicBezTo>
                    <a:pt x="18064" y="5677"/>
                    <a:pt x="18580" y="6193"/>
                    <a:pt x="18580" y="6709"/>
                  </a:cubicBezTo>
                  <a:lnTo>
                    <a:pt x="18580" y="6978"/>
                  </a:lnTo>
                  <a:cubicBezTo>
                    <a:pt x="18311" y="8010"/>
                    <a:pt x="18064" y="8258"/>
                    <a:pt x="17548" y="8258"/>
                  </a:cubicBezTo>
                  <a:cubicBezTo>
                    <a:pt x="16515" y="8258"/>
                    <a:pt x="16515" y="8010"/>
                    <a:pt x="16515" y="6978"/>
                  </a:cubicBezTo>
                  <a:lnTo>
                    <a:pt x="16247" y="6978"/>
                  </a:lnTo>
                  <a:cubicBezTo>
                    <a:pt x="14967" y="8258"/>
                    <a:pt x="13935" y="8774"/>
                    <a:pt x="13935" y="8774"/>
                  </a:cubicBezTo>
                  <a:cubicBezTo>
                    <a:pt x="13935" y="8774"/>
                    <a:pt x="14183" y="8010"/>
                    <a:pt x="14451" y="6709"/>
                  </a:cubicBezTo>
                  <a:cubicBezTo>
                    <a:pt x="14967" y="5677"/>
                    <a:pt x="15215" y="4397"/>
                    <a:pt x="15483" y="2581"/>
                  </a:cubicBezTo>
                  <a:lnTo>
                    <a:pt x="15483" y="2581"/>
                  </a:lnTo>
                  <a:cubicBezTo>
                    <a:pt x="15483" y="2581"/>
                    <a:pt x="14699" y="4913"/>
                    <a:pt x="13150" y="6709"/>
                  </a:cubicBezTo>
                  <a:cubicBezTo>
                    <a:pt x="12387" y="7742"/>
                    <a:pt x="11602" y="8526"/>
                    <a:pt x="10322" y="8774"/>
                  </a:cubicBezTo>
                  <a:cubicBezTo>
                    <a:pt x="9737" y="8953"/>
                    <a:pt x="9206" y="9032"/>
                    <a:pt x="8726" y="9032"/>
                  </a:cubicBezTo>
                  <a:cubicBezTo>
                    <a:pt x="6450" y="9032"/>
                    <a:pt x="5319" y="7267"/>
                    <a:pt x="4893" y="6193"/>
                  </a:cubicBezTo>
                  <a:lnTo>
                    <a:pt x="4129" y="6193"/>
                  </a:lnTo>
                  <a:lnTo>
                    <a:pt x="4377" y="5946"/>
                  </a:lnTo>
                  <a:cubicBezTo>
                    <a:pt x="4129" y="5161"/>
                    <a:pt x="3613" y="4645"/>
                    <a:pt x="3097" y="4645"/>
                  </a:cubicBezTo>
                  <a:cubicBezTo>
                    <a:pt x="2930" y="4605"/>
                    <a:pt x="2762" y="4585"/>
                    <a:pt x="2597" y="4585"/>
                  </a:cubicBezTo>
                  <a:cubicBezTo>
                    <a:pt x="1744" y="4585"/>
                    <a:pt x="949" y="5121"/>
                    <a:pt x="517" y="6193"/>
                  </a:cubicBezTo>
                  <a:cubicBezTo>
                    <a:pt x="248" y="6709"/>
                    <a:pt x="0" y="7494"/>
                    <a:pt x="248" y="8526"/>
                  </a:cubicBezTo>
                  <a:cubicBezTo>
                    <a:pt x="248" y="9042"/>
                    <a:pt x="248" y="9290"/>
                    <a:pt x="517" y="9806"/>
                  </a:cubicBezTo>
                  <a:cubicBezTo>
                    <a:pt x="1033" y="11354"/>
                    <a:pt x="2065" y="12139"/>
                    <a:pt x="3097" y="12655"/>
                  </a:cubicBezTo>
                  <a:cubicBezTo>
                    <a:pt x="3345" y="12655"/>
                    <a:pt x="3613" y="12655"/>
                    <a:pt x="3861" y="12902"/>
                  </a:cubicBezTo>
                  <a:cubicBezTo>
                    <a:pt x="3861" y="17816"/>
                    <a:pt x="3613" y="20128"/>
                    <a:pt x="3613" y="21160"/>
                  </a:cubicBezTo>
                  <a:lnTo>
                    <a:pt x="3613" y="22192"/>
                  </a:lnTo>
                  <a:cubicBezTo>
                    <a:pt x="6194" y="24009"/>
                    <a:pt x="8506" y="25041"/>
                    <a:pt x="10570" y="25557"/>
                  </a:cubicBezTo>
                  <a:cubicBezTo>
                    <a:pt x="11602" y="25805"/>
                    <a:pt x="12387" y="26073"/>
                    <a:pt x="13419" y="26073"/>
                  </a:cubicBezTo>
                  <a:cubicBezTo>
                    <a:pt x="15483" y="26073"/>
                    <a:pt x="17279" y="26073"/>
                    <a:pt x="18311" y="25805"/>
                  </a:cubicBezTo>
                  <a:lnTo>
                    <a:pt x="20644" y="25041"/>
                  </a:lnTo>
                  <a:cubicBezTo>
                    <a:pt x="20376" y="24009"/>
                    <a:pt x="20376" y="23224"/>
                    <a:pt x="20376" y="22708"/>
                  </a:cubicBezTo>
                  <a:lnTo>
                    <a:pt x="19612" y="22708"/>
                  </a:lnTo>
                  <a:cubicBezTo>
                    <a:pt x="19080" y="23590"/>
                    <a:pt x="18198" y="24111"/>
                    <a:pt x="17285" y="24111"/>
                  </a:cubicBezTo>
                  <a:cubicBezTo>
                    <a:pt x="16852" y="24111"/>
                    <a:pt x="16412" y="23993"/>
                    <a:pt x="15999" y="23740"/>
                  </a:cubicBezTo>
                  <a:cubicBezTo>
                    <a:pt x="15215" y="23493"/>
                    <a:pt x="14451" y="23224"/>
                    <a:pt x="13935" y="22977"/>
                  </a:cubicBezTo>
                  <a:cubicBezTo>
                    <a:pt x="10054" y="20396"/>
                    <a:pt x="9806" y="15483"/>
                    <a:pt x="9806" y="15483"/>
                  </a:cubicBezTo>
                  <a:lnTo>
                    <a:pt x="9806" y="15483"/>
                  </a:lnTo>
                  <a:cubicBezTo>
                    <a:pt x="13419" y="20644"/>
                    <a:pt x="20128" y="20644"/>
                    <a:pt x="20128" y="20644"/>
                  </a:cubicBezTo>
                  <a:cubicBezTo>
                    <a:pt x="20284" y="20667"/>
                    <a:pt x="20436" y="20679"/>
                    <a:pt x="20585" y="20679"/>
                  </a:cubicBezTo>
                  <a:cubicBezTo>
                    <a:pt x="22146" y="20679"/>
                    <a:pt x="23291" y="19411"/>
                    <a:pt x="23988" y="17300"/>
                  </a:cubicBezTo>
                  <a:cubicBezTo>
                    <a:pt x="25021" y="14719"/>
                    <a:pt x="25537" y="11354"/>
                    <a:pt x="25805" y="8258"/>
                  </a:cubicBezTo>
                  <a:cubicBezTo>
                    <a:pt x="26053" y="5946"/>
                    <a:pt x="26053" y="3613"/>
                    <a:pt x="26321" y="2065"/>
                  </a:cubicBezTo>
                  <a:lnTo>
                    <a:pt x="26321" y="2065"/>
                  </a:lnTo>
                  <a:cubicBezTo>
                    <a:pt x="25501" y="2338"/>
                    <a:pt x="24778" y="2450"/>
                    <a:pt x="24143" y="2450"/>
                  </a:cubicBezTo>
                  <a:cubicBezTo>
                    <a:pt x="21178" y="2450"/>
                    <a:pt x="20128" y="0"/>
                    <a:pt x="2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4119;p59">
              <a:extLst>
                <a:ext uri="{FF2B5EF4-FFF2-40B4-BE49-F238E27FC236}">
                  <a16:creationId xmlns:a16="http://schemas.microsoft.com/office/drawing/2014/main" id="{BEC27F7A-D545-2551-0DEA-6A7EEC114D20}"/>
                </a:ext>
              </a:extLst>
            </p:cNvPr>
            <p:cNvSpPr/>
            <p:nvPr/>
          </p:nvSpPr>
          <p:spPr>
            <a:xfrm>
              <a:off x="696400" y="2744475"/>
              <a:ext cx="270975" cy="322575"/>
            </a:xfrm>
            <a:custGeom>
              <a:avLst/>
              <a:gdLst/>
              <a:ahLst/>
              <a:cxnLst/>
              <a:rect l="l" t="t" r="r" b="b"/>
              <a:pathLst>
                <a:path w="10839" h="12903" extrusionOk="0">
                  <a:moveTo>
                    <a:pt x="3097" y="0"/>
                  </a:moveTo>
                  <a:cubicBezTo>
                    <a:pt x="3097" y="0"/>
                    <a:pt x="1549" y="1548"/>
                    <a:pt x="1" y="3365"/>
                  </a:cubicBezTo>
                  <a:cubicBezTo>
                    <a:pt x="517" y="3365"/>
                    <a:pt x="1033" y="3613"/>
                    <a:pt x="1549" y="3613"/>
                  </a:cubicBezTo>
                  <a:cubicBezTo>
                    <a:pt x="3097" y="4129"/>
                    <a:pt x="8258" y="8258"/>
                    <a:pt x="8258" y="12902"/>
                  </a:cubicBezTo>
                  <a:lnTo>
                    <a:pt x="10839" y="10322"/>
                  </a:lnTo>
                  <a:cubicBezTo>
                    <a:pt x="10839" y="10322"/>
                    <a:pt x="10839" y="10074"/>
                    <a:pt x="10570" y="9558"/>
                  </a:cubicBezTo>
                  <a:cubicBezTo>
                    <a:pt x="10322" y="8526"/>
                    <a:pt x="9806" y="6709"/>
                    <a:pt x="8258" y="4129"/>
                  </a:cubicBezTo>
                  <a:cubicBezTo>
                    <a:pt x="7474" y="2849"/>
                    <a:pt x="6710" y="2064"/>
                    <a:pt x="5925" y="1301"/>
                  </a:cubicBezTo>
                  <a:cubicBezTo>
                    <a:pt x="4377" y="0"/>
                    <a:pt x="3097" y="0"/>
                    <a:pt x="3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4120;p59">
              <a:extLst>
                <a:ext uri="{FF2B5EF4-FFF2-40B4-BE49-F238E27FC236}">
                  <a16:creationId xmlns:a16="http://schemas.microsoft.com/office/drawing/2014/main" id="{95BD71D1-CB43-C8E4-3A0E-8CB80FFD7369}"/>
                </a:ext>
              </a:extLst>
            </p:cNvPr>
            <p:cNvSpPr/>
            <p:nvPr/>
          </p:nvSpPr>
          <p:spPr>
            <a:xfrm>
              <a:off x="877025" y="3060825"/>
              <a:ext cx="1064225" cy="580625"/>
            </a:xfrm>
            <a:custGeom>
              <a:avLst/>
              <a:gdLst/>
              <a:ahLst/>
              <a:cxnLst/>
              <a:rect l="l" t="t" r="r" b="b"/>
              <a:pathLst>
                <a:path w="42569" h="23225" extrusionOk="0">
                  <a:moveTo>
                    <a:pt x="4893" y="1"/>
                  </a:moveTo>
                  <a:cubicBezTo>
                    <a:pt x="1033" y="1549"/>
                    <a:pt x="1" y="7990"/>
                    <a:pt x="1797" y="13935"/>
                  </a:cubicBezTo>
                  <a:lnTo>
                    <a:pt x="1797" y="14183"/>
                  </a:lnTo>
                  <a:lnTo>
                    <a:pt x="2065" y="14183"/>
                  </a:lnTo>
                  <a:lnTo>
                    <a:pt x="2065" y="14699"/>
                  </a:lnTo>
                  <a:cubicBezTo>
                    <a:pt x="3861" y="19344"/>
                    <a:pt x="7474" y="23225"/>
                    <a:pt x="13419" y="23225"/>
                  </a:cubicBezTo>
                  <a:lnTo>
                    <a:pt x="28902" y="22709"/>
                  </a:lnTo>
                  <a:cubicBezTo>
                    <a:pt x="33031" y="21676"/>
                    <a:pt x="36127" y="20128"/>
                    <a:pt x="38192" y="18064"/>
                  </a:cubicBezTo>
                  <a:cubicBezTo>
                    <a:pt x="42320" y="13935"/>
                    <a:pt x="42568" y="8506"/>
                    <a:pt x="40772" y="5925"/>
                  </a:cubicBezTo>
                  <a:cubicBezTo>
                    <a:pt x="38956" y="4129"/>
                    <a:pt x="36375" y="2581"/>
                    <a:pt x="34579" y="1797"/>
                  </a:cubicBezTo>
                  <a:cubicBezTo>
                    <a:pt x="34311" y="4893"/>
                    <a:pt x="33795" y="8258"/>
                    <a:pt x="32762" y="10839"/>
                  </a:cubicBezTo>
                  <a:cubicBezTo>
                    <a:pt x="32065" y="12950"/>
                    <a:pt x="30920" y="14218"/>
                    <a:pt x="29359" y="14218"/>
                  </a:cubicBezTo>
                  <a:cubicBezTo>
                    <a:pt x="29210" y="14218"/>
                    <a:pt x="29058" y="14206"/>
                    <a:pt x="28902" y="14183"/>
                  </a:cubicBezTo>
                  <a:lnTo>
                    <a:pt x="28902" y="14183"/>
                  </a:lnTo>
                  <a:cubicBezTo>
                    <a:pt x="28902" y="14183"/>
                    <a:pt x="28902" y="14451"/>
                    <a:pt x="29150" y="16247"/>
                  </a:cubicBezTo>
                  <a:cubicBezTo>
                    <a:pt x="29150" y="16763"/>
                    <a:pt x="29150" y="17548"/>
                    <a:pt x="29418" y="18580"/>
                  </a:cubicBezTo>
                  <a:lnTo>
                    <a:pt x="27085" y="19344"/>
                  </a:lnTo>
                  <a:cubicBezTo>
                    <a:pt x="26154" y="19577"/>
                    <a:pt x="25118" y="19704"/>
                    <a:pt x="23976" y="19704"/>
                  </a:cubicBezTo>
                  <a:cubicBezTo>
                    <a:pt x="22588" y="19704"/>
                    <a:pt x="21044" y="19515"/>
                    <a:pt x="19344" y="19096"/>
                  </a:cubicBezTo>
                  <a:cubicBezTo>
                    <a:pt x="15484" y="18312"/>
                    <a:pt x="12387" y="15731"/>
                    <a:pt x="12387" y="15731"/>
                  </a:cubicBezTo>
                  <a:lnTo>
                    <a:pt x="12387" y="14699"/>
                  </a:lnTo>
                  <a:cubicBezTo>
                    <a:pt x="12387" y="13667"/>
                    <a:pt x="12635" y="11355"/>
                    <a:pt x="12635" y="6441"/>
                  </a:cubicBezTo>
                  <a:cubicBezTo>
                    <a:pt x="12387" y="6194"/>
                    <a:pt x="12119" y="6194"/>
                    <a:pt x="11871" y="6194"/>
                  </a:cubicBezTo>
                  <a:cubicBezTo>
                    <a:pt x="11087" y="6194"/>
                    <a:pt x="9807" y="5925"/>
                    <a:pt x="7742" y="3861"/>
                  </a:cubicBezTo>
                  <a:cubicBezTo>
                    <a:pt x="7474" y="3861"/>
                    <a:pt x="7226" y="3613"/>
                    <a:pt x="6958" y="3345"/>
                  </a:cubicBezTo>
                  <a:cubicBezTo>
                    <a:pt x="5678" y="2313"/>
                    <a:pt x="5162" y="1033"/>
                    <a:pt x="4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4121;p59">
              <a:extLst>
                <a:ext uri="{FF2B5EF4-FFF2-40B4-BE49-F238E27FC236}">
                  <a16:creationId xmlns:a16="http://schemas.microsoft.com/office/drawing/2014/main" id="{C48627A2-4410-F746-2F70-FA0EB2E67A46}"/>
                </a:ext>
              </a:extLst>
            </p:cNvPr>
            <p:cNvSpPr/>
            <p:nvPr/>
          </p:nvSpPr>
          <p:spPr>
            <a:xfrm>
              <a:off x="921925" y="3415375"/>
              <a:ext cx="6750" cy="12925"/>
            </a:xfrm>
            <a:custGeom>
              <a:avLst/>
              <a:gdLst/>
              <a:ahLst/>
              <a:cxnLst/>
              <a:rect l="l" t="t" r="r" b="b"/>
              <a:pathLst>
                <a:path w="270" h="517" extrusionOk="0">
                  <a:moveTo>
                    <a:pt x="1" y="1"/>
                  </a:moveTo>
                  <a:cubicBezTo>
                    <a:pt x="269" y="269"/>
                    <a:pt x="269" y="517"/>
                    <a:pt x="269" y="517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4122;p59">
              <a:extLst>
                <a:ext uri="{FF2B5EF4-FFF2-40B4-BE49-F238E27FC236}">
                  <a16:creationId xmlns:a16="http://schemas.microsoft.com/office/drawing/2014/main" id="{FE4F0194-77D0-0D1C-D950-8A09A725F9C0}"/>
                </a:ext>
              </a:extLst>
            </p:cNvPr>
            <p:cNvSpPr/>
            <p:nvPr/>
          </p:nvSpPr>
          <p:spPr>
            <a:xfrm>
              <a:off x="244825" y="2827750"/>
              <a:ext cx="1915750" cy="1381400"/>
            </a:xfrm>
            <a:custGeom>
              <a:avLst/>
              <a:gdLst/>
              <a:ahLst/>
              <a:cxnLst/>
              <a:rect l="l" t="t" r="r" b="b"/>
              <a:pathLst>
                <a:path w="76630" h="55256" extrusionOk="0">
                  <a:moveTo>
                    <a:pt x="37923" y="39773"/>
                  </a:moveTo>
                  <a:cubicBezTo>
                    <a:pt x="38707" y="39773"/>
                    <a:pt x="39223" y="40805"/>
                    <a:pt x="39223" y="41321"/>
                  </a:cubicBezTo>
                  <a:cubicBezTo>
                    <a:pt x="39223" y="42354"/>
                    <a:pt x="38707" y="42870"/>
                    <a:pt x="37675" y="42870"/>
                  </a:cubicBezTo>
                  <a:cubicBezTo>
                    <a:pt x="37159" y="42870"/>
                    <a:pt x="36127" y="42354"/>
                    <a:pt x="36127" y="41321"/>
                  </a:cubicBezTo>
                  <a:cubicBezTo>
                    <a:pt x="36127" y="40805"/>
                    <a:pt x="37159" y="39773"/>
                    <a:pt x="37675" y="39773"/>
                  </a:cubicBezTo>
                  <a:close/>
                  <a:moveTo>
                    <a:pt x="53158" y="40289"/>
                  </a:moveTo>
                  <a:cubicBezTo>
                    <a:pt x="53674" y="40289"/>
                    <a:pt x="54706" y="40805"/>
                    <a:pt x="54706" y="41837"/>
                  </a:cubicBezTo>
                  <a:cubicBezTo>
                    <a:pt x="54706" y="42255"/>
                    <a:pt x="54031" y="43010"/>
                    <a:pt x="53499" y="43010"/>
                  </a:cubicBezTo>
                  <a:cubicBezTo>
                    <a:pt x="53374" y="43010"/>
                    <a:pt x="53256" y="42968"/>
                    <a:pt x="53158" y="42870"/>
                  </a:cubicBezTo>
                  <a:cubicBezTo>
                    <a:pt x="52126" y="42870"/>
                    <a:pt x="51610" y="42354"/>
                    <a:pt x="51610" y="41837"/>
                  </a:cubicBezTo>
                  <a:cubicBezTo>
                    <a:pt x="51610" y="40805"/>
                    <a:pt x="51857" y="40289"/>
                    <a:pt x="52890" y="40289"/>
                  </a:cubicBezTo>
                  <a:close/>
                  <a:moveTo>
                    <a:pt x="17538" y="0"/>
                  </a:moveTo>
                  <a:cubicBezTo>
                    <a:pt x="15518" y="0"/>
                    <a:pt x="12768" y="1426"/>
                    <a:pt x="8506" y="5443"/>
                  </a:cubicBezTo>
                  <a:cubicBezTo>
                    <a:pt x="5409" y="9055"/>
                    <a:pt x="2312" y="12936"/>
                    <a:pt x="0" y="16033"/>
                  </a:cubicBezTo>
                  <a:cubicBezTo>
                    <a:pt x="248" y="22226"/>
                    <a:pt x="2065" y="28151"/>
                    <a:pt x="4893" y="33580"/>
                  </a:cubicBezTo>
                  <a:cubicBezTo>
                    <a:pt x="6193" y="35892"/>
                    <a:pt x="7742" y="37956"/>
                    <a:pt x="9290" y="40021"/>
                  </a:cubicBezTo>
                  <a:cubicBezTo>
                    <a:pt x="12387" y="43902"/>
                    <a:pt x="16247" y="46998"/>
                    <a:pt x="20376" y="49579"/>
                  </a:cubicBezTo>
                  <a:cubicBezTo>
                    <a:pt x="26569" y="53191"/>
                    <a:pt x="33546" y="55256"/>
                    <a:pt x="41288" y="55256"/>
                  </a:cubicBezTo>
                  <a:cubicBezTo>
                    <a:pt x="53406" y="55256"/>
                    <a:pt x="64512" y="49827"/>
                    <a:pt x="72253" y="41321"/>
                  </a:cubicBezTo>
                  <a:lnTo>
                    <a:pt x="74565" y="38225"/>
                  </a:lnTo>
                  <a:cubicBezTo>
                    <a:pt x="75350" y="37193"/>
                    <a:pt x="76114" y="36160"/>
                    <a:pt x="76630" y="35128"/>
                  </a:cubicBezTo>
                  <a:cubicBezTo>
                    <a:pt x="75350" y="33828"/>
                    <a:pt x="73802" y="33064"/>
                    <a:pt x="72501" y="32279"/>
                  </a:cubicBezTo>
                  <a:cubicBezTo>
                    <a:pt x="70705" y="30999"/>
                    <a:pt x="66576" y="28935"/>
                    <a:pt x="63480" y="27387"/>
                  </a:cubicBezTo>
                  <a:cubicBezTo>
                    <a:pt x="61415" y="29451"/>
                    <a:pt x="58319" y="30999"/>
                    <a:pt x="54190" y="32032"/>
                  </a:cubicBezTo>
                  <a:lnTo>
                    <a:pt x="38707" y="32548"/>
                  </a:lnTo>
                  <a:cubicBezTo>
                    <a:pt x="32762" y="32548"/>
                    <a:pt x="29149" y="28667"/>
                    <a:pt x="27353" y="24022"/>
                  </a:cubicBezTo>
                  <a:cubicBezTo>
                    <a:pt x="27353" y="24022"/>
                    <a:pt x="27353" y="23774"/>
                    <a:pt x="27085" y="23506"/>
                  </a:cubicBezTo>
                  <a:lnTo>
                    <a:pt x="27085" y="23258"/>
                  </a:lnTo>
                  <a:cubicBezTo>
                    <a:pt x="26569" y="23258"/>
                    <a:pt x="25021" y="23258"/>
                    <a:pt x="19612" y="23506"/>
                  </a:cubicBezTo>
                  <a:cubicBezTo>
                    <a:pt x="19612" y="23506"/>
                    <a:pt x="18311" y="23506"/>
                    <a:pt x="18580" y="22742"/>
                  </a:cubicBezTo>
                  <a:cubicBezTo>
                    <a:pt x="18827" y="22474"/>
                    <a:pt x="18827" y="22226"/>
                    <a:pt x="19096" y="21958"/>
                  </a:cubicBezTo>
                  <a:cubicBezTo>
                    <a:pt x="20128" y="19893"/>
                    <a:pt x="26321" y="13700"/>
                    <a:pt x="26321" y="9571"/>
                  </a:cubicBezTo>
                  <a:cubicBezTo>
                    <a:pt x="26321" y="4927"/>
                    <a:pt x="21160" y="798"/>
                    <a:pt x="19612" y="282"/>
                  </a:cubicBezTo>
                  <a:cubicBezTo>
                    <a:pt x="19096" y="282"/>
                    <a:pt x="18580" y="34"/>
                    <a:pt x="18064" y="34"/>
                  </a:cubicBezTo>
                  <a:cubicBezTo>
                    <a:pt x="17894" y="12"/>
                    <a:pt x="17719" y="0"/>
                    <a:pt x="17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4123;p59">
              <a:extLst>
                <a:ext uri="{FF2B5EF4-FFF2-40B4-BE49-F238E27FC236}">
                  <a16:creationId xmlns:a16="http://schemas.microsoft.com/office/drawing/2014/main" id="{FD2CB4EC-7BF9-5015-B5A2-517B8F7E3346}"/>
                </a:ext>
              </a:extLst>
            </p:cNvPr>
            <p:cNvSpPr/>
            <p:nvPr/>
          </p:nvSpPr>
          <p:spPr>
            <a:xfrm>
              <a:off x="1179975" y="3654325"/>
              <a:ext cx="109950" cy="225575"/>
            </a:xfrm>
            <a:custGeom>
              <a:avLst/>
              <a:gdLst/>
              <a:ahLst/>
              <a:cxnLst/>
              <a:rect l="l" t="t" r="r" b="b"/>
              <a:pathLst>
                <a:path w="4398" h="9023" extrusionOk="0">
                  <a:moveTo>
                    <a:pt x="4129" y="1"/>
                  </a:moveTo>
                  <a:cubicBezTo>
                    <a:pt x="4129" y="1"/>
                    <a:pt x="517" y="3614"/>
                    <a:pt x="1" y="8774"/>
                  </a:cubicBezTo>
                  <a:lnTo>
                    <a:pt x="269" y="9022"/>
                  </a:lnTo>
                  <a:cubicBezTo>
                    <a:pt x="785" y="3861"/>
                    <a:pt x="4398" y="249"/>
                    <a:pt x="4398" y="249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4124;p59">
              <a:extLst>
                <a:ext uri="{FF2B5EF4-FFF2-40B4-BE49-F238E27FC236}">
                  <a16:creationId xmlns:a16="http://schemas.microsoft.com/office/drawing/2014/main" id="{F3C43945-43AE-5E89-81FB-E427910ED6BD}"/>
                </a:ext>
              </a:extLst>
            </p:cNvPr>
            <p:cNvSpPr/>
            <p:nvPr/>
          </p:nvSpPr>
          <p:spPr>
            <a:xfrm>
              <a:off x="1463825" y="3654325"/>
              <a:ext cx="116150" cy="238475"/>
            </a:xfrm>
            <a:custGeom>
              <a:avLst/>
              <a:gdLst/>
              <a:ahLst/>
              <a:cxnLst/>
              <a:rect l="l" t="t" r="r" b="b"/>
              <a:pathLst>
                <a:path w="4646" h="9539" extrusionOk="0">
                  <a:moveTo>
                    <a:pt x="269" y="1"/>
                  </a:moveTo>
                  <a:lnTo>
                    <a:pt x="1" y="249"/>
                  </a:lnTo>
                  <a:cubicBezTo>
                    <a:pt x="1" y="249"/>
                    <a:pt x="3613" y="3861"/>
                    <a:pt x="4130" y="9538"/>
                  </a:cubicBezTo>
                  <a:lnTo>
                    <a:pt x="4646" y="9291"/>
                  </a:lnTo>
                  <a:cubicBezTo>
                    <a:pt x="4130" y="3614"/>
                    <a:pt x="269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4125;p59">
              <a:extLst>
                <a:ext uri="{FF2B5EF4-FFF2-40B4-BE49-F238E27FC236}">
                  <a16:creationId xmlns:a16="http://schemas.microsoft.com/office/drawing/2014/main" id="{AA073A84-A38D-95FD-CC79-692BD3C17376}"/>
                </a:ext>
              </a:extLst>
            </p:cNvPr>
            <p:cNvSpPr/>
            <p:nvPr/>
          </p:nvSpPr>
          <p:spPr>
            <a:xfrm>
              <a:off x="1605750" y="3022125"/>
              <a:ext cx="103250" cy="212650"/>
            </a:xfrm>
            <a:custGeom>
              <a:avLst/>
              <a:gdLst/>
              <a:ahLst/>
              <a:cxnLst/>
              <a:rect l="l" t="t" r="r" b="b"/>
              <a:pathLst>
                <a:path w="4130" h="8506" extrusionOk="0">
                  <a:moveTo>
                    <a:pt x="785" y="0"/>
                  </a:moveTo>
                  <a:cubicBezTo>
                    <a:pt x="517" y="0"/>
                    <a:pt x="517" y="0"/>
                    <a:pt x="517" y="248"/>
                  </a:cubicBezTo>
                  <a:cubicBezTo>
                    <a:pt x="517" y="2065"/>
                    <a:pt x="1817" y="3613"/>
                    <a:pt x="2581" y="4893"/>
                  </a:cubicBezTo>
                  <a:cubicBezTo>
                    <a:pt x="3097" y="5409"/>
                    <a:pt x="3613" y="6193"/>
                    <a:pt x="3613" y="6441"/>
                  </a:cubicBezTo>
                  <a:cubicBezTo>
                    <a:pt x="3097" y="7226"/>
                    <a:pt x="1301" y="7742"/>
                    <a:pt x="269" y="7742"/>
                  </a:cubicBezTo>
                  <a:cubicBezTo>
                    <a:pt x="1" y="7742"/>
                    <a:pt x="1" y="7989"/>
                    <a:pt x="1" y="7989"/>
                  </a:cubicBezTo>
                  <a:cubicBezTo>
                    <a:pt x="1" y="8258"/>
                    <a:pt x="1" y="8506"/>
                    <a:pt x="269" y="8506"/>
                  </a:cubicBezTo>
                  <a:cubicBezTo>
                    <a:pt x="1301" y="8506"/>
                    <a:pt x="3613" y="7742"/>
                    <a:pt x="4130" y="6710"/>
                  </a:cubicBezTo>
                  <a:lnTo>
                    <a:pt x="4130" y="6441"/>
                  </a:lnTo>
                  <a:cubicBezTo>
                    <a:pt x="4130" y="5925"/>
                    <a:pt x="3882" y="5409"/>
                    <a:pt x="3097" y="4645"/>
                  </a:cubicBezTo>
                  <a:cubicBezTo>
                    <a:pt x="2334" y="3345"/>
                    <a:pt x="1033" y="1796"/>
                    <a:pt x="1033" y="248"/>
                  </a:cubicBezTo>
                  <a:cubicBezTo>
                    <a:pt x="1033" y="0"/>
                    <a:pt x="1033" y="0"/>
                    <a:pt x="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4126;p59">
              <a:extLst>
                <a:ext uri="{FF2B5EF4-FFF2-40B4-BE49-F238E27FC236}">
                  <a16:creationId xmlns:a16="http://schemas.microsoft.com/office/drawing/2014/main" id="{D6024267-3537-CFC6-838B-5CDC1214D824}"/>
                </a:ext>
              </a:extLst>
            </p:cNvPr>
            <p:cNvSpPr/>
            <p:nvPr/>
          </p:nvSpPr>
          <p:spPr>
            <a:xfrm>
              <a:off x="1528350" y="3280175"/>
              <a:ext cx="129050" cy="25825"/>
            </a:xfrm>
            <a:custGeom>
              <a:avLst/>
              <a:gdLst/>
              <a:ahLst/>
              <a:cxnLst/>
              <a:rect l="l" t="t" r="r" b="b"/>
              <a:pathLst>
                <a:path w="5162" h="1033" extrusionOk="0">
                  <a:moveTo>
                    <a:pt x="269" y="0"/>
                  </a:moveTo>
                  <a:cubicBezTo>
                    <a:pt x="269" y="0"/>
                    <a:pt x="0" y="0"/>
                    <a:pt x="0" y="248"/>
                  </a:cubicBezTo>
                  <a:lnTo>
                    <a:pt x="0" y="764"/>
                  </a:lnTo>
                  <a:cubicBezTo>
                    <a:pt x="785" y="1032"/>
                    <a:pt x="1549" y="1032"/>
                    <a:pt x="2333" y="1032"/>
                  </a:cubicBezTo>
                  <a:cubicBezTo>
                    <a:pt x="3881" y="1032"/>
                    <a:pt x="4913" y="764"/>
                    <a:pt x="5161" y="764"/>
                  </a:cubicBezTo>
                  <a:lnTo>
                    <a:pt x="5161" y="248"/>
                  </a:lnTo>
                  <a:cubicBezTo>
                    <a:pt x="5161" y="0"/>
                    <a:pt x="4913" y="0"/>
                    <a:pt x="4913" y="0"/>
                  </a:cubicBezTo>
                  <a:cubicBezTo>
                    <a:pt x="4913" y="0"/>
                    <a:pt x="3767" y="459"/>
                    <a:pt x="2390" y="459"/>
                  </a:cubicBezTo>
                  <a:cubicBezTo>
                    <a:pt x="1702" y="459"/>
                    <a:pt x="957" y="344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4127;p59">
              <a:extLst>
                <a:ext uri="{FF2B5EF4-FFF2-40B4-BE49-F238E27FC236}">
                  <a16:creationId xmlns:a16="http://schemas.microsoft.com/office/drawing/2014/main" id="{1778EAF5-0E07-1FE8-F3DA-A7EF6CCF611A}"/>
                </a:ext>
              </a:extLst>
            </p:cNvPr>
            <p:cNvSpPr/>
            <p:nvPr/>
          </p:nvSpPr>
          <p:spPr>
            <a:xfrm>
              <a:off x="1567050" y="3318875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extrusionOk="0">
                  <a:moveTo>
                    <a:pt x="269" y="0"/>
                  </a:moveTo>
                  <a:lnTo>
                    <a:pt x="1" y="248"/>
                  </a:lnTo>
                  <a:cubicBezTo>
                    <a:pt x="1" y="517"/>
                    <a:pt x="1" y="517"/>
                    <a:pt x="269" y="764"/>
                  </a:cubicBezTo>
                  <a:cubicBezTo>
                    <a:pt x="785" y="764"/>
                    <a:pt x="1301" y="1033"/>
                    <a:pt x="1549" y="1033"/>
                  </a:cubicBezTo>
                  <a:cubicBezTo>
                    <a:pt x="2581" y="1033"/>
                    <a:pt x="2849" y="764"/>
                    <a:pt x="3097" y="764"/>
                  </a:cubicBezTo>
                  <a:lnTo>
                    <a:pt x="3097" y="248"/>
                  </a:lnTo>
                  <a:cubicBezTo>
                    <a:pt x="3097" y="124"/>
                    <a:pt x="3035" y="62"/>
                    <a:pt x="2973" y="62"/>
                  </a:cubicBezTo>
                  <a:cubicBezTo>
                    <a:pt x="2911" y="62"/>
                    <a:pt x="2849" y="124"/>
                    <a:pt x="2849" y="248"/>
                  </a:cubicBezTo>
                  <a:cubicBezTo>
                    <a:pt x="2713" y="248"/>
                    <a:pt x="2447" y="318"/>
                    <a:pt x="2014" y="318"/>
                  </a:cubicBezTo>
                  <a:cubicBezTo>
                    <a:pt x="1598" y="318"/>
                    <a:pt x="1028" y="253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4128;p59">
              <a:extLst>
                <a:ext uri="{FF2B5EF4-FFF2-40B4-BE49-F238E27FC236}">
                  <a16:creationId xmlns:a16="http://schemas.microsoft.com/office/drawing/2014/main" id="{099030B1-7073-CF86-1819-85C32AABAB50}"/>
                </a:ext>
              </a:extLst>
            </p:cNvPr>
            <p:cNvSpPr/>
            <p:nvPr/>
          </p:nvSpPr>
          <p:spPr>
            <a:xfrm>
              <a:off x="1573750" y="2796075"/>
              <a:ext cx="25850" cy="116150"/>
            </a:xfrm>
            <a:custGeom>
              <a:avLst/>
              <a:gdLst/>
              <a:ahLst/>
              <a:cxnLst/>
              <a:rect l="l" t="t" r="r" b="b"/>
              <a:pathLst>
                <a:path w="1034" h="4646" fill="none" extrusionOk="0">
                  <a:moveTo>
                    <a:pt x="1" y="0"/>
                  </a:moveTo>
                  <a:cubicBezTo>
                    <a:pt x="1033" y="2065"/>
                    <a:pt x="1033" y="4645"/>
                    <a:pt x="1033" y="4645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4129;p59">
              <a:extLst>
                <a:ext uri="{FF2B5EF4-FFF2-40B4-BE49-F238E27FC236}">
                  <a16:creationId xmlns:a16="http://schemas.microsoft.com/office/drawing/2014/main" id="{349F86B8-7D22-2E14-EFEC-55EFE5E570D8}"/>
                </a:ext>
              </a:extLst>
            </p:cNvPr>
            <p:cNvSpPr/>
            <p:nvPr/>
          </p:nvSpPr>
          <p:spPr>
            <a:xfrm>
              <a:off x="1270300" y="2938000"/>
              <a:ext cx="148650" cy="116150"/>
            </a:xfrm>
            <a:custGeom>
              <a:avLst/>
              <a:gdLst/>
              <a:ahLst/>
              <a:cxnLst/>
              <a:rect l="l" t="t" r="r" b="b"/>
              <a:pathLst>
                <a:path w="5946" h="4646" fill="none" extrusionOk="0">
                  <a:moveTo>
                    <a:pt x="5946" y="0"/>
                  </a:moveTo>
                  <a:cubicBezTo>
                    <a:pt x="4914" y="4645"/>
                    <a:pt x="0" y="4129"/>
                    <a:pt x="0" y="4129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4130;p59">
              <a:extLst>
                <a:ext uri="{FF2B5EF4-FFF2-40B4-BE49-F238E27FC236}">
                  <a16:creationId xmlns:a16="http://schemas.microsoft.com/office/drawing/2014/main" id="{663F4BD4-6603-E9DC-B354-A015DDCAACC9}"/>
                </a:ext>
              </a:extLst>
            </p:cNvPr>
            <p:cNvSpPr/>
            <p:nvPr/>
          </p:nvSpPr>
          <p:spPr>
            <a:xfrm>
              <a:off x="1192875" y="2557650"/>
              <a:ext cx="77450" cy="25825"/>
            </a:xfrm>
            <a:custGeom>
              <a:avLst/>
              <a:gdLst/>
              <a:ahLst/>
              <a:cxnLst/>
              <a:rect l="l" t="t" r="r" b="b"/>
              <a:pathLst>
                <a:path w="3098" h="1033" fill="none" extrusionOk="0">
                  <a:moveTo>
                    <a:pt x="3097" y="516"/>
                  </a:moveTo>
                  <a:cubicBezTo>
                    <a:pt x="517" y="0"/>
                    <a:pt x="1" y="1032"/>
                    <a:pt x="1" y="1032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4131;p59">
              <a:extLst>
                <a:ext uri="{FF2B5EF4-FFF2-40B4-BE49-F238E27FC236}">
                  <a16:creationId xmlns:a16="http://schemas.microsoft.com/office/drawing/2014/main" id="{7BB6D989-7B3F-AAFC-74AD-F5A8D81B1C16}"/>
                </a:ext>
              </a:extLst>
            </p:cNvPr>
            <p:cNvSpPr/>
            <p:nvPr/>
          </p:nvSpPr>
          <p:spPr>
            <a:xfrm>
              <a:off x="1315725" y="2518925"/>
              <a:ext cx="90325" cy="38750"/>
            </a:xfrm>
            <a:custGeom>
              <a:avLst/>
              <a:gdLst/>
              <a:ahLst/>
              <a:cxnLst/>
              <a:rect l="l" t="t" r="r" b="b"/>
              <a:pathLst>
                <a:path w="3613" h="1550" fill="none" extrusionOk="0">
                  <a:moveTo>
                    <a:pt x="0" y="1549"/>
                  </a:moveTo>
                  <a:cubicBezTo>
                    <a:pt x="1548" y="1"/>
                    <a:pt x="3613" y="1"/>
                    <a:pt x="3613" y="1"/>
                  </a:cubicBezTo>
                </a:path>
              </a:pathLst>
            </a:custGeom>
            <a:noFill/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4132;p59">
              <a:extLst>
                <a:ext uri="{FF2B5EF4-FFF2-40B4-BE49-F238E27FC236}">
                  <a16:creationId xmlns:a16="http://schemas.microsoft.com/office/drawing/2014/main" id="{A03F9380-86B6-FF82-AC52-B247682B9427}"/>
                </a:ext>
              </a:extLst>
            </p:cNvPr>
            <p:cNvSpPr/>
            <p:nvPr/>
          </p:nvSpPr>
          <p:spPr>
            <a:xfrm>
              <a:off x="1141275" y="3067025"/>
              <a:ext cx="64525" cy="103250"/>
            </a:xfrm>
            <a:custGeom>
              <a:avLst/>
              <a:gdLst/>
              <a:ahLst/>
              <a:cxnLst/>
              <a:rect l="l" t="t" r="r" b="b"/>
              <a:pathLst>
                <a:path w="2581" h="4130" fill="none" extrusionOk="0">
                  <a:moveTo>
                    <a:pt x="0" y="0"/>
                  </a:moveTo>
                  <a:cubicBezTo>
                    <a:pt x="1033" y="0"/>
                    <a:pt x="1033" y="1033"/>
                    <a:pt x="1033" y="2065"/>
                  </a:cubicBezTo>
                  <a:cubicBezTo>
                    <a:pt x="1549" y="2581"/>
                    <a:pt x="1549" y="3613"/>
                    <a:pt x="2581" y="4129"/>
                  </a:cubicBezTo>
                  <a:lnTo>
                    <a:pt x="2581" y="4129"/>
                  </a:ln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4133;p59">
              <a:extLst>
                <a:ext uri="{FF2B5EF4-FFF2-40B4-BE49-F238E27FC236}">
                  <a16:creationId xmlns:a16="http://schemas.microsoft.com/office/drawing/2014/main" id="{5C28A1F4-09ED-990B-2B5B-28A6E8182EE3}"/>
                </a:ext>
              </a:extLst>
            </p:cNvPr>
            <p:cNvSpPr/>
            <p:nvPr/>
          </p:nvSpPr>
          <p:spPr>
            <a:xfrm>
              <a:off x="1141275" y="3105725"/>
              <a:ext cx="25825" cy="38725"/>
            </a:xfrm>
            <a:custGeom>
              <a:avLst/>
              <a:gdLst/>
              <a:ahLst/>
              <a:cxnLst/>
              <a:rect l="l" t="t" r="r" b="b"/>
              <a:pathLst>
                <a:path w="1033" h="1549" fill="none" extrusionOk="0">
                  <a:moveTo>
                    <a:pt x="0" y="1549"/>
                  </a:moveTo>
                  <a:cubicBezTo>
                    <a:pt x="0" y="517"/>
                    <a:pt x="1033" y="1"/>
                    <a:pt x="1033" y="1"/>
                  </a:cubicBezTo>
                </a:path>
              </a:pathLst>
            </a:custGeom>
            <a:solidFill>
              <a:schemeClr val="dk1"/>
            </a:solidFill>
            <a:ln w="6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45" name="Picture 2" descr="Amazon a aws logo - Ícones Social media e Logos">
            <a:extLst>
              <a:ext uri="{FF2B5EF4-FFF2-40B4-BE49-F238E27FC236}">
                <a16:creationId xmlns:a16="http://schemas.microsoft.com/office/drawing/2014/main" id="{D5D40AB5-CB8B-8744-F061-DD5F79A2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823" y="2436149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6" name="Picture 2" descr="Amazon a aws logo - Ícones Social media e Logos">
            <a:extLst>
              <a:ext uri="{FF2B5EF4-FFF2-40B4-BE49-F238E27FC236}">
                <a16:creationId xmlns:a16="http://schemas.microsoft.com/office/drawing/2014/main" id="{856FA1FA-BB61-AD74-9804-A4E216BBD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060" y="3959512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7" name="Picture 2" descr="Amazon a aws logo - Ícones Social media e Logos">
            <a:extLst>
              <a:ext uri="{FF2B5EF4-FFF2-40B4-BE49-F238E27FC236}">
                <a16:creationId xmlns:a16="http://schemas.microsoft.com/office/drawing/2014/main" id="{744F4337-3FD0-5ED6-BA5F-EC197085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60" y="2435871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8" name="Picture 2" descr="Amazon a aws logo - Ícones Social media e Logos">
            <a:extLst>
              <a:ext uri="{FF2B5EF4-FFF2-40B4-BE49-F238E27FC236}">
                <a16:creationId xmlns:a16="http://schemas.microsoft.com/office/drawing/2014/main" id="{66BBF031-46CF-7611-8912-98C6291CA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62" y="3188271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9" name="Picture 2" descr="Amazon a aws logo - Ícones Social media e Logos">
            <a:extLst>
              <a:ext uri="{FF2B5EF4-FFF2-40B4-BE49-F238E27FC236}">
                <a16:creationId xmlns:a16="http://schemas.microsoft.com/office/drawing/2014/main" id="{EB401E03-9D8A-D5F8-FF36-091D6CDF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827" y="1696538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0" name="Picture 2" descr="Amazon a aws logo - Ícones Social media e Logos">
            <a:extLst>
              <a:ext uri="{FF2B5EF4-FFF2-40B4-BE49-F238E27FC236}">
                <a16:creationId xmlns:a16="http://schemas.microsoft.com/office/drawing/2014/main" id="{C096B879-9C67-799C-ADF5-6AA2D7D42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41" y="3959512"/>
            <a:ext cx="405491" cy="40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77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36"/>
          <p:cNvSpPr txBox="1">
            <a:spLocks noGrp="1"/>
          </p:cNvSpPr>
          <p:nvPr>
            <p:ph type="title"/>
          </p:nvPr>
        </p:nvSpPr>
        <p:spPr>
          <a:xfrm>
            <a:off x="1182945" y="1742775"/>
            <a:ext cx="19758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DA NUVEM AWS</a:t>
            </a:r>
            <a:endParaRPr dirty="0"/>
          </a:p>
        </p:txBody>
      </p:sp>
      <p:sp>
        <p:nvSpPr>
          <p:cNvPr id="3424" name="Google Shape;3424;p36"/>
          <p:cNvSpPr txBox="1">
            <a:spLocks noGrp="1"/>
          </p:cNvSpPr>
          <p:nvPr>
            <p:ph type="title" idx="2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5" name="Google Shape;3425;p36"/>
          <p:cNvSpPr txBox="1">
            <a:spLocks noGrp="1"/>
          </p:cNvSpPr>
          <p:nvPr>
            <p:ph type="subTitle" idx="1"/>
          </p:nvPr>
        </p:nvSpPr>
        <p:spPr>
          <a:xfrm>
            <a:off x="1182945" y="2178438"/>
            <a:ext cx="1887536" cy="634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Por que cloud </a:t>
            </a:r>
            <a:r>
              <a:rPr lang="pt-BR" sz="1200" dirty="0" err="1"/>
              <a:t>computing</a:t>
            </a:r>
            <a:r>
              <a:rPr lang="pt-BR" sz="1200" dirty="0"/>
              <a:t> é importante e quais são suas vantagens?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6" name="Google Shape;3426;p36"/>
          <p:cNvSpPr txBox="1">
            <a:spLocks noGrp="1"/>
          </p:cNvSpPr>
          <p:nvPr>
            <p:ph type="title" idx="3"/>
          </p:nvPr>
        </p:nvSpPr>
        <p:spPr>
          <a:xfrm>
            <a:off x="3829257" y="1742775"/>
            <a:ext cx="21173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IAM: GERENCIAMENTO DE PERMISSÕES</a:t>
            </a:r>
            <a:endParaRPr dirty="0"/>
          </a:p>
        </p:txBody>
      </p:sp>
      <p:sp>
        <p:nvSpPr>
          <p:cNvPr id="3427" name="Google Shape;3427;p36"/>
          <p:cNvSpPr txBox="1">
            <a:spLocks noGrp="1"/>
          </p:cNvSpPr>
          <p:nvPr>
            <p:ph type="title" idx="4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28" name="Google Shape;3428;p36"/>
          <p:cNvSpPr txBox="1">
            <a:spLocks noGrp="1"/>
          </p:cNvSpPr>
          <p:nvPr>
            <p:ph type="subTitle" idx="5"/>
          </p:nvPr>
        </p:nvSpPr>
        <p:spPr>
          <a:xfrm>
            <a:off x="3839070" y="2178437"/>
            <a:ext cx="1976676" cy="634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Compreendendo detalhes sobre a configuração de permissões com IAM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9" name="Google Shape;3429;p36"/>
          <p:cNvSpPr txBox="1">
            <a:spLocks noGrp="1"/>
          </p:cNvSpPr>
          <p:nvPr>
            <p:ph type="title" idx="6"/>
          </p:nvPr>
        </p:nvSpPr>
        <p:spPr>
          <a:xfrm>
            <a:off x="6482514" y="1742775"/>
            <a:ext cx="198980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REDES: RECURSOS DE CONECTIVIDADE</a:t>
            </a:r>
            <a:endParaRPr dirty="0"/>
          </a:p>
        </p:txBody>
      </p:sp>
      <p:sp>
        <p:nvSpPr>
          <p:cNvPr id="3430" name="Google Shape;3430;p36"/>
          <p:cNvSpPr txBox="1">
            <a:spLocks noGrp="1"/>
          </p:cNvSpPr>
          <p:nvPr>
            <p:ph type="title" idx="7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1" name="Google Shape;3431;p36"/>
          <p:cNvSpPr txBox="1">
            <a:spLocks noGrp="1"/>
          </p:cNvSpPr>
          <p:nvPr>
            <p:ph type="subTitle" idx="8"/>
          </p:nvPr>
        </p:nvSpPr>
        <p:spPr>
          <a:xfrm>
            <a:off x="6502139" y="2178438"/>
            <a:ext cx="2289436" cy="634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O básico sobre endereçamento de redes e sua aplicação com serviços AWS</a:t>
            </a:r>
            <a:endParaRPr sz="1200" dirty="0"/>
          </a:p>
        </p:txBody>
      </p:sp>
      <p:sp>
        <p:nvSpPr>
          <p:cNvPr id="3432" name="Google Shape;3432;p36"/>
          <p:cNvSpPr txBox="1">
            <a:spLocks noGrp="1"/>
          </p:cNvSpPr>
          <p:nvPr>
            <p:ph type="title" idx="9"/>
          </p:nvPr>
        </p:nvSpPr>
        <p:spPr>
          <a:xfrm>
            <a:off x="1182945" y="3532175"/>
            <a:ext cx="204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IAC: CONFIGURAÇÃO DE INFRAESTRUTURA</a:t>
            </a:r>
          </a:p>
        </p:txBody>
      </p:sp>
      <p:sp>
        <p:nvSpPr>
          <p:cNvPr id="3433" name="Google Shape;3433;p36"/>
          <p:cNvSpPr txBox="1">
            <a:spLocks noGrp="1"/>
          </p:cNvSpPr>
          <p:nvPr>
            <p:ph type="title" idx="13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34" name="Google Shape;3434;p36"/>
          <p:cNvSpPr txBox="1">
            <a:spLocks noGrp="1"/>
          </p:cNvSpPr>
          <p:nvPr>
            <p:ph type="subTitle" idx="14"/>
          </p:nvPr>
        </p:nvSpPr>
        <p:spPr>
          <a:xfrm>
            <a:off x="1182944" y="4118700"/>
            <a:ext cx="19546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Conhecendo o processo de implantação de recursos usando código</a:t>
            </a:r>
            <a:endParaRPr sz="1200" dirty="0"/>
          </a:p>
        </p:txBody>
      </p:sp>
      <p:sp>
        <p:nvSpPr>
          <p:cNvPr id="3435" name="Google Shape;3435;p36"/>
          <p:cNvSpPr txBox="1">
            <a:spLocks noGrp="1"/>
          </p:cNvSpPr>
          <p:nvPr>
            <p:ph type="title" idx="15"/>
          </p:nvPr>
        </p:nvSpPr>
        <p:spPr>
          <a:xfrm>
            <a:off x="383907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436" name="Google Shape;3436;p36"/>
          <p:cNvSpPr txBox="1">
            <a:spLocks noGrp="1"/>
          </p:cNvSpPr>
          <p:nvPr>
            <p:ph type="title" idx="16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37" name="Google Shape;3437;p36"/>
          <p:cNvSpPr txBox="1">
            <a:spLocks noGrp="1"/>
          </p:cNvSpPr>
          <p:nvPr>
            <p:ph type="subTitle" idx="17"/>
          </p:nvPr>
        </p:nvSpPr>
        <p:spPr>
          <a:xfrm>
            <a:off x="383907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Links úteis para aprender mais sobre o assunto</a:t>
            </a:r>
          </a:p>
        </p:txBody>
      </p:sp>
      <p:sp>
        <p:nvSpPr>
          <p:cNvPr id="3441" name="Google Shape;3441;p36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42" name="Google Shape;3442;p36"/>
          <p:cNvSpPr/>
          <p:nvPr/>
        </p:nvSpPr>
        <p:spPr>
          <a:xfrm>
            <a:off x="720000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36"/>
          <p:cNvSpPr/>
          <p:nvPr/>
        </p:nvSpPr>
        <p:spPr>
          <a:xfrm>
            <a:off x="720000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36"/>
          <p:cNvSpPr/>
          <p:nvPr/>
        </p:nvSpPr>
        <p:spPr>
          <a:xfrm>
            <a:off x="3376788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36"/>
          <p:cNvSpPr/>
          <p:nvPr/>
        </p:nvSpPr>
        <p:spPr>
          <a:xfrm>
            <a:off x="3376800" y="3531747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36"/>
          <p:cNvSpPr/>
          <p:nvPr/>
        </p:nvSpPr>
        <p:spPr>
          <a:xfrm>
            <a:off x="6032925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54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71;p58">
            <a:extLst>
              <a:ext uri="{FF2B5EF4-FFF2-40B4-BE49-F238E27FC236}">
                <a16:creationId xmlns:a16="http://schemas.microsoft.com/office/drawing/2014/main" id="{4C6C34B4-3446-7CDF-571B-57993723E704}"/>
              </a:ext>
            </a:extLst>
          </p:cNvPr>
          <p:cNvSpPr/>
          <p:nvPr/>
        </p:nvSpPr>
        <p:spPr>
          <a:xfrm>
            <a:off x="948617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QUAIS AS DIFERENÇAS ENTRE ARQUITETURAS ON PREMISES E CLOUD?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6" name="Google Shape;4072;p58">
            <a:extLst>
              <a:ext uri="{FF2B5EF4-FFF2-40B4-BE49-F238E27FC236}">
                <a16:creationId xmlns:a16="http://schemas.microsoft.com/office/drawing/2014/main" id="{56F64258-3044-E929-C7DF-BC32F1D1DF17}"/>
              </a:ext>
            </a:extLst>
          </p:cNvPr>
          <p:cNvSpPr/>
          <p:nvPr/>
        </p:nvSpPr>
        <p:spPr>
          <a:xfrm>
            <a:off x="849717" y="1532966"/>
            <a:ext cx="98900" cy="78160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441;p36">
            <a:extLst>
              <a:ext uri="{FF2B5EF4-FFF2-40B4-BE49-F238E27FC236}">
                <a16:creationId xmlns:a16="http://schemas.microsoft.com/office/drawing/2014/main" id="{A4481546-BA58-AB8B-CD6B-AFC87B755C62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NESTA SEÇÃO, </a:t>
            </a:r>
            <a:r>
              <a:rPr lang="pt-BR" sz="3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VIMOS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D1AB4-E0E3-E2CC-2427-B0466631B74C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Conceitos importantes que vimos e aprendemos até aqui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3C3F0C57-9EDE-42C3-DA54-B87FA5FCDF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617" y="1899857"/>
            <a:ext cx="3321542" cy="510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Arquiteturas cloud trazem benefícios de escala e time to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market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para implementação de iniciativas</a:t>
            </a:r>
            <a:endParaRPr sz="10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4071;p58">
            <a:extLst>
              <a:ext uri="{FF2B5EF4-FFF2-40B4-BE49-F238E27FC236}">
                <a16:creationId xmlns:a16="http://schemas.microsoft.com/office/drawing/2014/main" id="{1CA38AA9-DCCF-598D-D0B1-5BB2B05D3BAE}"/>
              </a:ext>
            </a:extLst>
          </p:cNvPr>
          <p:cNvSpPr/>
          <p:nvPr/>
        </p:nvSpPr>
        <p:spPr>
          <a:xfrm>
            <a:off x="948617" y="2571750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SÃO OS MODELOS IAAS, PAAS E SAAS?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5" name="Google Shape;4072;p58">
            <a:extLst>
              <a:ext uri="{FF2B5EF4-FFF2-40B4-BE49-F238E27FC236}">
                <a16:creationId xmlns:a16="http://schemas.microsoft.com/office/drawing/2014/main" id="{50F9983F-85CE-0127-C5E5-70D60D382132}"/>
              </a:ext>
            </a:extLst>
          </p:cNvPr>
          <p:cNvSpPr/>
          <p:nvPr/>
        </p:nvSpPr>
        <p:spPr>
          <a:xfrm>
            <a:off x="849717" y="2603068"/>
            <a:ext cx="98900" cy="78160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562;p43">
            <a:extLst>
              <a:ext uri="{FF2B5EF4-FFF2-40B4-BE49-F238E27FC236}">
                <a16:creationId xmlns:a16="http://schemas.microsoft.com/office/drawing/2014/main" id="{98E24139-432D-DD5C-39EF-64D8FAA4C88B}"/>
              </a:ext>
            </a:extLst>
          </p:cNvPr>
          <p:cNvSpPr txBox="1">
            <a:spLocks/>
          </p:cNvSpPr>
          <p:nvPr/>
        </p:nvSpPr>
        <p:spPr>
          <a:xfrm>
            <a:off x="948617" y="2969959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Infraestrutura (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: EC2), plataforma (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: Elastic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Beanstalks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) e software como serviço (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: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QuickSight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17" name="Google Shape;4071;p58">
            <a:extLst>
              <a:ext uri="{FF2B5EF4-FFF2-40B4-BE49-F238E27FC236}">
                <a16:creationId xmlns:a16="http://schemas.microsoft.com/office/drawing/2014/main" id="{27A273D6-D0A2-59AD-6FE7-B25ABFEAEF86}"/>
              </a:ext>
            </a:extLst>
          </p:cNvPr>
          <p:cNvSpPr/>
          <p:nvPr/>
        </p:nvSpPr>
        <p:spPr>
          <a:xfrm>
            <a:off x="948617" y="3621061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SÃO REGIÕES, AZS E EDGE LOCATIONS SOB A ÓTICA DA AWS?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8" name="Google Shape;4072;p58">
            <a:extLst>
              <a:ext uri="{FF2B5EF4-FFF2-40B4-BE49-F238E27FC236}">
                <a16:creationId xmlns:a16="http://schemas.microsoft.com/office/drawing/2014/main" id="{8C55FD4E-8007-74F4-51FA-4D4C7977C9EC}"/>
              </a:ext>
            </a:extLst>
          </p:cNvPr>
          <p:cNvSpPr/>
          <p:nvPr/>
        </p:nvSpPr>
        <p:spPr>
          <a:xfrm>
            <a:off x="849717" y="3652379"/>
            <a:ext cx="98900" cy="78160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562;p43">
            <a:extLst>
              <a:ext uri="{FF2B5EF4-FFF2-40B4-BE49-F238E27FC236}">
                <a16:creationId xmlns:a16="http://schemas.microsoft.com/office/drawing/2014/main" id="{C033C2CB-AE8C-CE7F-4370-97652B7EC307}"/>
              </a:ext>
            </a:extLst>
          </p:cNvPr>
          <p:cNvSpPr txBox="1">
            <a:spLocks/>
          </p:cNvSpPr>
          <p:nvPr/>
        </p:nvSpPr>
        <p:spPr>
          <a:xfrm>
            <a:off x="948617" y="4019270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Regiões são compostos por duas ou mais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Azs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e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Azs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são formadas por um ou mais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DCs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. EL são áreas de cache.</a:t>
            </a:r>
          </a:p>
        </p:txBody>
      </p:sp>
      <p:sp>
        <p:nvSpPr>
          <p:cNvPr id="21" name="Google Shape;4071;p58">
            <a:extLst>
              <a:ext uri="{FF2B5EF4-FFF2-40B4-BE49-F238E27FC236}">
                <a16:creationId xmlns:a16="http://schemas.microsoft.com/office/drawing/2014/main" id="{60B5ED1B-276F-4B3A-47DD-17C9D740D14E}"/>
              </a:ext>
            </a:extLst>
          </p:cNvPr>
          <p:cNvSpPr/>
          <p:nvPr/>
        </p:nvSpPr>
        <p:spPr>
          <a:xfrm>
            <a:off x="4972743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QUAIS SÃO AS PRINCIPAIS FORMAS DE UTILIZAR RECURSOS NA AWS?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2" name="Google Shape;4072;p58">
            <a:extLst>
              <a:ext uri="{FF2B5EF4-FFF2-40B4-BE49-F238E27FC236}">
                <a16:creationId xmlns:a16="http://schemas.microsoft.com/office/drawing/2014/main" id="{2D93D4FE-05FC-D659-70A6-532DC13B72FE}"/>
              </a:ext>
            </a:extLst>
          </p:cNvPr>
          <p:cNvSpPr/>
          <p:nvPr/>
        </p:nvSpPr>
        <p:spPr>
          <a:xfrm>
            <a:off x="4873843" y="1532966"/>
            <a:ext cx="98900" cy="78160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62;p43">
            <a:extLst>
              <a:ext uri="{FF2B5EF4-FFF2-40B4-BE49-F238E27FC236}">
                <a16:creationId xmlns:a16="http://schemas.microsoft.com/office/drawing/2014/main" id="{5AF118A8-061D-D26B-A627-C1F4BC652EA0}"/>
              </a:ext>
            </a:extLst>
          </p:cNvPr>
          <p:cNvSpPr txBox="1">
            <a:spLocks/>
          </p:cNvSpPr>
          <p:nvPr/>
        </p:nvSpPr>
        <p:spPr>
          <a:xfrm>
            <a:off x="4972743" y="1899857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Console, CLI, SDK e pipelines trazem diferentes experiências de uso para cenários específicos</a:t>
            </a:r>
          </a:p>
        </p:txBody>
      </p:sp>
      <p:sp>
        <p:nvSpPr>
          <p:cNvPr id="24" name="Google Shape;4071;p58">
            <a:extLst>
              <a:ext uri="{FF2B5EF4-FFF2-40B4-BE49-F238E27FC236}">
                <a16:creationId xmlns:a16="http://schemas.microsoft.com/office/drawing/2014/main" id="{94912216-1920-795F-6AEC-99B7D6E873C5}"/>
              </a:ext>
            </a:extLst>
          </p:cNvPr>
          <p:cNvSpPr/>
          <p:nvPr/>
        </p:nvSpPr>
        <p:spPr>
          <a:xfrm>
            <a:off x="4972742" y="2571750"/>
            <a:ext cx="3469921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É O MODELO DE RESPONSABILIDADE COMPARTILHADA NA AWS?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7" name="Google Shape;4072;p58">
            <a:extLst>
              <a:ext uri="{FF2B5EF4-FFF2-40B4-BE49-F238E27FC236}">
                <a16:creationId xmlns:a16="http://schemas.microsoft.com/office/drawing/2014/main" id="{1C0FF7EC-905A-A45F-0CCC-E7D9500BBCFA}"/>
              </a:ext>
            </a:extLst>
          </p:cNvPr>
          <p:cNvSpPr/>
          <p:nvPr/>
        </p:nvSpPr>
        <p:spPr>
          <a:xfrm>
            <a:off x="4873843" y="2603068"/>
            <a:ext cx="98900" cy="78160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562;p43">
            <a:extLst>
              <a:ext uri="{FF2B5EF4-FFF2-40B4-BE49-F238E27FC236}">
                <a16:creationId xmlns:a16="http://schemas.microsoft.com/office/drawing/2014/main" id="{0CA556F4-C76B-52B2-AFA0-FF8DA98A7B40}"/>
              </a:ext>
            </a:extLst>
          </p:cNvPr>
          <p:cNvSpPr txBox="1">
            <a:spLocks/>
          </p:cNvSpPr>
          <p:nvPr/>
        </p:nvSpPr>
        <p:spPr>
          <a:xfrm>
            <a:off x="4972743" y="2969959"/>
            <a:ext cx="3727374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Segurança da nuvem é de responsabilidade da provedora.</a:t>
            </a:r>
          </a:p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Segurança na nuvem é de responsabilidade dos usuários. </a:t>
            </a:r>
          </a:p>
        </p:txBody>
      </p:sp>
    </p:spTree>
    <p:extLst>
      <p:ext uri="{BB962C8B-B14F-4D97-AF65-F5344CB8AC3E}">
        <p14:creationId xmlns:p14="http://schemas.microsoft.com/office/powerpoint/2010/main" val="24812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build="p"/>
      <p:bldP spid="14" grpId="0"/>
      <p:bldP spid="15" grpId="0" animBg="1"/>
      <p:bldP spid="16" grpId="0"/>
      <p:bldP spid="17" grpId="0"/>
      <p:bldP spid="18" grpId="0" animBg="1"/>
      <p:bldP spid="19" grpId="0"/>
      <p:bldP spid="21" grpId="0"/>
      <p:bldP spid="22" grpId="0" animBg="1"/>
      <p:bldP spid="23" grpId="0"/>
      <p:bldP spid="24" grpId="0"/>
      <p:bldP spid="27" grpId="0" animBg="1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9208" y="3353953"/>
            <a:ext cx="3943594" cy="74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Entrando no detalhe sobre como configurar permissões de usuários e aplicações na AWS com o módulo de Gerenciamento de Identidade e Acesso (IAM)</a:t>
            </a:r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IAM E PERMISSÕES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67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71;p58">
            <a:extLst>
              <a:ext uri="{FF2B5EF4-FFF2-40B4-BE49-F238E27FC236}">
                <a16:creationId xmlns:a16="http://schemas.microsoft.com/office/drawing/2014/main" id="{4C6C34B4-3446-7CDF-571B-57993723E704}"/>
              </a:ext>
            </a:extLst>
          </p:cNvPr>
          <p:cNvSpPr/>
          <p:nvPr/>
        </p:nvSpPr>
        <p:spPr>
          <a:xfrm>
            <a:off x="948617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QUAL O PRINCIPAL SERVIÇO AWS PARA GERENCIAR PERMISSÕES DE ENTIDADES?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6" name="Google Shape;4072;p58">
            <a:extLst>
              <a:ext uri="{FF2B5EF4-FFF2-40B4-BE49-F238E27FC236}">
                <a16:creationId xmlns:a16="http://schemas.microsoft.com/office/drawing/2014/main" id="{56F64258-3044-E929-C7DF-BC32F1D1DF17}"/>
              </a:ext>
            </a:extLst>
          </p:cNvPr>
          <p:cNvSpPr/>
          <p:nvPr/>
        </p:nvSpPr>
        <p:spPr>
          <a:xfrm>
            <a:off x="849717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441;p36">
            <a:extLst>
              <a:ext uri="{FF2B5EF4-FFF2-40B4-BE49-F238E27FC236}">
                <a16:creationId xmlns:a16="http://schemas.microsoft.com/office/drawing/2014/main" id="{A4481546-BA58-AB8B-CD6B-AFC87B755C62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NESTA SEÇÃO, </a:t>
            </a:r>
            <a:r>
              <a:rPr lang="pt-BR" sz="3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VEREMOS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D1AB4-E0E3-E2CC-2427-B0466631B74C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Perguntas que vamos responder ao longo desta seção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3C3F0C57-9EDE-42C3-DA54-B87FA5FCDF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617" y="1899857"/>
            <a:ext cx="3321542" cy="510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a AWS entrega a experiência de configuração de permissões para entidades em serviços da nuvem?</a:t>
            </a:r>
            <a:endParaRPr sz="10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4071;p58">
            <a:extLst>
              <a:ext uri="{FF2B5EF4-FFF2-40B4-BE49-F238E27FC236}">
                <a16:creationId xmlns:a16="http://schemas.microsoft.com/office/drawing/2014/main" id="{1CA38AA9-DCCF-598D-D0B1-5BB2B05D3BAE}"/>
              </a:ext>
            </a:extLst>
          </p:cNvPr>
          <p:cNvSpPr/>
          <p:nvPr/>
        </p:nvSpPr>
        <p:spPr>
          <a:xfrm>
            <a:off x="948617" y="2571750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SÃO POLICIES IAM E COMO ELAS FUNCIONAM NA PRÁTICA?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5" name="Google Shape;4072;p58">
            <a:extLst>
              <a:ext uri="{FF2B5EF4-FFF2-40B4-BE49-F238E27FC236}">
                <a16:creationId xmlns:a16="http://schemas.microsoft.com/office/drawing/2014/main" id="{50F9983F-85CE-0127-C5E5-70D60D382132}"/>
              </a:ext>
            </a:extLst>
          </p:cNvPr>
          <p:cNvSpPr/>
          <p:nvPr/>
        </p:nvSpPr>
        <p:spPr>
          <a:xfrm>
            <a:off x="849717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562;p43">
            <a:extLst>
              <a:ext uri="{FF2B5EF4-FFF2-40B4-BE49-F238E27FC236}">
                <a16:creationId xmlns:a16="http://schemas.microsoft.com/office/drawing/2014/main" id="{98E24139-432D-DD5C-39EF-64D8FAA4C88B}"/>
              </a:ext>
            </a:extLst>
          </p:cNvPr>
          <p:cNvSpPr txBox="1">
            <a:spLocks/>
          </p:cNvSpPr>
          <p:nvPr/>
        </p:nvSpPr>
        <p:spPr>
          <a:xfrm>
            <a:off x="948617" y="2969959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funciona o processo de configuração de políticas de acesso em serviços?</a:t>
            </a:r>
          </a:p>
        </p:txBody>
      </p:sp>
      <p:sp>
        <p:nvSpPr>
          <p:cNvPr id="17" name="Google Shape;4071;p58">
            <a:extLst>
              <a:ext uri="{FF2B5EF4-FFF2-40B4-BE49-F238E27FC236}">
                <a16:creationId xmlns:a16="http://schemas.microsoft.com/office/drawing/2014/main" id="{27A273D6-D0A2-59AD-6FE7-B25ABFEAEF86}"/>
              </a:ext>
            </a:extLst>
          </p:cNvPr>
          <p:cNvSpPr/>
          <p:nvPr/>
        </p:nvSpPr>
        <p:spPr>
          <a:xfrm>
            <a:off x="948617" y="3621061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QUAL A ESTRUTURA DE UM DOCUMENTO DE POLICY?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8" name="Google Shape;4072;p58">
            <a:extLst>
              <a:ext uri="{FF2B5EF4-FFF2-40B4-BE49-F238E27FC236}">
                <a16:creationId xmlns:a16="http://schemas.microsoft.com/office/drawing/2014/main" id="{8C55FD4E-8007-74F4-51FA-4D4C7977C9EC}"/>
              </a:ext>
            </a:extLst>
          </p:cNvPr>
          <p:cNvSpPr/>
          <p:nvPr/>
        </p:nvSpPr>
        <p:spPr>
          <a:xfrm>
            <a:off x="849717" y="3652379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562;p43">
            <a:extLst>
              <a:ext uri="{FF2B5EF4-FFF2-40B4-BE49-F238E27FC236}">
                <a16:creationId xmlns:a16="http://schemas.microsoft.com/office/drawing/2014/main" id="{C033C2CB-AE8C-CE7F-4370-97652B7EC307}"/>
              </a:ext>
            </a:extLst>
          </p:cNvPr>
          <p:cNvSpPr txBox="1">
            <a:spLocks/>
          </p:cNvSpPr>
          <p:nvPr/>
        </p:nvSpPr>
        <p:spPr>
          <a:xfrm>
            <a:off x="948617" y="4019270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Quais elementos contemplam as políticas e quais os diferentes tipos de políticas entregues pela AWS?</a:t>
            </a:r>
          </a:p>
        </p:txBody>
      </p:sp>
      <p:sp>
        <p:nvSpPr>
          <p:cNvPr id="21" name="Google Shape;4071;p58">
            <a:extLst>
              <a:ext uri="{FF2B5EF4-FFF2-40B4-BE49-F238E27FC236}">
                <a16:creationId xmlns:a16="http://schemas.microsoft.com/office/drawing/2014/main" id="{60B5ED1B-276F-4B3A-47DD-17C9D740D14E}"/>
              </a:ext>
            </a:extLst>
          </p:cNvPr>
          <p:cNvSpPr/>
          <p:nvPr/>
        </p:nvSpPr>
        <p:spPr>
          <a:xfrm>
            <a:off x="4972743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SÃO ROLES IAM E COMO ELAS FUNCIONAM NA PRÁTICA?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2" name="Google Shape;4072;p58">
            <a:extLst>
              <a:ext uri="{FF2B5EF4-FFF2-40B4-BE49-F238E27FC236}">
                <a16:creationId xmlns:a16="http://schemas.microsoft.com/office/drawing/2014/main" id="{2D93D4FE-05FC-D659-70A6-532DC13B72FE}"/>
              </a:ext>
            </a:extLst>
          </p:cNvPr>
          <p:cNvSpPr/>
          <p:nvPr/>
        </p:nvSpPr>
        <p:spPr>
          <a:xfrm>
            <a:off x="4873843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62;p43">
            <a:extLst>
              <a:ext uri="{FF2B5EF4-FFF2-40B4-BE49-F238E27FC236}">
                <a16:creationId xmlns:a16="http://schemas.microsoft.com/office/drawing/2014/main" id="{5AF118A8-061D-D26B-A627-C1F4BC652EA0}"/>
              </a:ext>
            </a:extLst>
          </p:cNvPr>
          <p:cNvSpPr txBox="1">
            <a:spLocks/>
          </p:cNvSpPr>
          <p:nvPr/>
        </p:nvSpPr>
        <p:spPr>
          <a:xfrm>
            <a:off x="4972743" y="1899857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entidades conseguem obter acesso para realizar operações na AWS?</a:t>
            </a:r>
          </a:p>
        </p:txBody>
      </p:sp>
      <p:sp>
        <p:nvSpPr>
          <p:cNvPr id="24" name="Google Shape;4071;p58">
            <a:extLst>
              <a:ext uri="{FF2B5EF4-FFF2-40B4-BE49-F238E27FC236}">
                <a16:creationId xmlns:a16="http://schemas.microsoft.com/office/drawing/2014/main" id="{94912216-1920-795F-6AEC-99B7D6E873C5}"/>
              </a:ext>
            </a:extLst>
          </p:cNvPr>
          <p:cNvSpPr/>
          <p:nvPr/>
        </p:nvSpPr>
        <p:spPr>
          <a:xfrm>
            <a:off x="4972742" y="2571750"/>
            <a:ext cx="3631612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QUAL A ESTRUTURA DE UMA ROLE E COMO FUNCIONA SUA ASSOCIAÇÃO A ENTIDADES?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7" name="Google Shape;4072;p58">
            <a:extLst>
              <a:ext uri="{FF2B5EF4-FFF2-40B4-BE49-F238E27FC236}">
                <a16:creationId xmlns:a16="http://schemas.microsoft.com/office/drawing/2014/main" id="{1C0FF7EC-905A-A45F-0CCC-E7D9500BBCFA}"/>
              </a:ext>
            </a:extLst>
          </p:cNvPr>
          <p:cNvSpPr/>
          <p:nvPr/>
        </p:nvSpPr>
        <p:spPr>
          <a:xfrm>
            <a:off x="4873843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562;p43">
            <a:extLst>
              <a:ext uri="{FF2B5EF4-FFF2-40B4-BE49-F238E27FC236}">
                <a16:creationId xmlns:a16="http://schemas.microsoft.com/office/drawing/2014/main" id="{0CA556F4-C76B-52B2-AFA0-FF8DA98A7B40}"/>
              </a:ext>
            </a:extLst>
          </p:cNvPr>
          <p:cNvSpPr txBox="1">
            <a:spLocks/>
          </p:cNvSpPr>
          <p:nvPr/>
        </p:nvSpPr>
        <p:spPr>
          <a:xfrm>
            <a:off x="4972743" y="2969959"/>
            <a:ext cx="3727374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O que é preciso para criar roles capazes de conceder permissões à entidades?</a:t>
            </a:r>
          </a:p>
        </p:txBody>
      </p:sp>
    </p:spTree>
    <p:extLst>
      <p:ext uri="{BB962C8B-B14F-4D97-AF65-F5344CB8AC3E}">
        <p14:creationId xmlns:p14="http://schemas.microsoft.com/office/powerpoint/2010/main" val="399236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build="p"/>
      <p:bldP spid="14" grpId="0"/>
      <p:bldP spid="15" grpId="0" animBg="1"/>
      <p:bldP spid="16" grpId="0"/>
      <p:bldP spid="17" grpId="0"/>
      <p:bldP spid="18" grpId="0" animBg="1"/>
      <p:bldP spid="19" grpId="0"/>
      <p:bldP spid="21" grpId="0"/>
      <p:bldP spid="22" grpId="0" animBg="1"/>
      <p:bldP spid="23" grpId="0"/>
      <p:bldP spid="24" grpId="0"/>
      <p:bldP spid="27" grpId="0" animBg="1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GESTÃO DE PERMISSIONAMENTO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Quem garante o que cada usuário ou aplicação pode fazer na nuvem AWS?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A18CD-633D-DCAC-998F-A6DFC7C2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53" y="2318324"/>
            <a:ext cx="631469" cy="6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F9E43FC-14A0-79C5-EBD9-37D7147D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78" y="2318324"/>
            <a:ext cx="631469" cy="6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6BC4790-7F56-512B-656A-4DE4323A1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64" y="2299188"/>
            <a:ext cx="605955" cy="66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B070F-4AA9-9AF9-EB24-C1AF40BCF968}"/>
              </a:ext>
            </a:extLst>
          </p:cNvPr>
          <p:cNvSpPr txBox="1"/>
          <p:nvPr/>
        </p:nvSpPr>
        <p:spPr>
          <a:xfrm>
            <a:off x="479630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Usuários no Console</a:t>
            </a:r>
            <a:endParaRPr lang="pt-B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31359-192E-0867-4110-FF9442A76923}"/>
              </a:ext>
            </a:extLst>
          </p:cNvPr>
          <p:cNvSpPr txBox="1"/>
          <p:nvPr/>
        </p:nvSpPr>
        <p:spPr>
          <a:xfrm>
            <a:off x="1267059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Comandos no AWS CLI</a:t>
            </a:r>
            <a:endParaRPr lang="pt-B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F2CE6-7184-613A-D159-E5269AE1B99B}"/>
              </a:ext>
            </a:extLst>
          </p:cNvPr>
          <p:cNvSpPr txBox="1"/>
          <p:nvPr/>
        </p:nvSpPr>
        <p:spPr>
          <a:xfrm>
            <a:off x="2054486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Aplicações e serviços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37E6E0-68A1-3BED-3A8C-627913B2B70E}"/>
              </a:ext>
            </a:extLst>
          </p:cNvPr>
          <p:cNvSpPr/>
          <p:nvPr/>
        </p:nvSpPr>
        <p:spPr>
          <a:xfrm>
            <a:off x="10993745" y="3091260"/>
            <a:ext cx="2323475" cy="2167517"/>
          </a:xfrm>
          <a:prstGeom prst="roundRect">
            <a:avLst>
              <a:gd name="adj" fmla="val 6011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E6756-D9F3-E963-E4D2-4D9163E6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77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534424AC-E37E-C880-B018-1DC4CD04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59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5D0D9F0-8748-7277-2D80-A83F716C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29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9D112D43-4B0A-5677-CEE7-ED4C74D3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53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58C534EF-BF01-11FD-BDA6-92C4F7659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541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601F89C4-FBAF-F208-5361-CE80EE1B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77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2EEF41-9166-813F-EF81-601B53E6F41F}"/>
              </a:ext>
            </a:extLst>
          </p:cNvPr>
          <p:cNvCxnSpPr>
            <a:cxnSpLocks/>
          </p:cNvCxnSpPr>
          <p:nvPr/>
        </p:nvCxnSpPr>
        <p:spPr>
          <a:xfrm>
            <a:off x="0" y="2083633"/>
            <a:ext cx="334803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F69F53-E16E-F62B-9F6C-434303B557F6}"/>
              </a:ext>
            </a:extLst>
          </p:cNvPr>
          <p:cNvCxnSpPr>
            <a:cxnSpLocks/>
          </p:cNvCxnSpPr>
          <p:nvPr/>
        </p:nvCxnSpPr>
        <p:spPr>
          <a:xfrm>
            <a:off x="0" y="3540958"/>
            <a:ext cx="334803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9A94C9-5A6D-5AEC-5F57-3C2A935BE851}"/>
              </a:ext>
            </a:extLst>
          </p:cNvPr>
          <p:cNvCxnSpPr>
            <a:cxnSpLocks/>
          </p:cNvCxnSpPr>
          <p:nvPr/>
        </p:nvCxnSpPr>
        <p:spPr>
          <a:xfrm>
            <a:off x="5798820" y="2083633"/>
            <a:ext cx="3345180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2CA7BB-F7BA-F925-9C7F-71B3191C55B5}"/>
              </a:ext>
            </a:extLst>
          </p:cNvPr>
          <p:cNvCxnSpPr>
            <a:cxnSpLocks/>
          </p:cNvCxnSpPr>
          <p:nvPr/>
        </p:nvCxnSpPr>
        <p:spPr>
          <a:xfrm>
            <a:off x="5798820" y="3540958"/>
            <a:ext cx="3345180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3441;p36">
            <a:extLst>
              <a:ext uri="{FF2B5EF4-FFF2-40B4-BE49-F238E27FC236}">
                <a16:creationId xmlns:a16="http://schemas.microsoft.com/office/drawing/2014/main" id="{09C46C69-9F9E-40C4-3EB3-D19A3AE48244}"/>
              </a:ext>
            </a:extLst>
          </p:cNvPr>
          <p:cNvSpPr txBox="1">
            <a:spLocks/>
          </p:cNvSpPr>
          <p:nvPr/>
        </p:nvSpPr>
        <p:spPr>
          <a:xfrm>
            <a:off x="516542" y="1974052"/>
            <a:ext cx="2379192" cy="260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CHAMADAS DE </a:t>
            </a:r>
            <a:r>
              <a:rPr lang="pt-BR" b="1" dirty="0">
                <a:solidFill>
                  <a:schemeClr val="tx2"/>
                </a:solidFill>
                <a:latin typeface="Teko" panose="020B0604020202020204" charset="0"/>
                <a:cs typeface="Teko" panose="020B0604020202020204" charset="0"/>
              </a:rPr>
              <a:t>API</a:t>
            </a:r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PARA A AWS</a:t>
            </a: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45F23B2F-9BA5-289B-5C6F-B13950D3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03" y="2436008"/>
            <a:ext cx="215337" cy="2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E8F55906-E5C5-5237-AD70-797A46D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48" y="2659037"/>
            <a:ext cx="215337" cy="2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3441;p36">
            <a:extLst>
              <a:ext uri="{FF2B5EF4-FFF2-40B4-BE49-F238E27FC236}">
                <a16:creationId xmlns:a16="http://schemas.microsoft.com/office/drawing/2014/main" id="{190A0270-0FD3-7654-DE0A-99830487CEF5}"/>
              </a:ext>
            </a:extLst>
          </p:cNvPr>
          <p:cNvSpPr txBox="1">
            <a:spLocks/>
          </p:cNvSpPr>
          <p:nvPr/>
        </p:nvSpPr>
        <p:spPr>
          <a:xfrm>
            <a:off x="6342297" y="1978690"/>
            <a:ext cx="2067364" cy="260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INTERAÇÕES COM SERVIÇOS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DB3286-9347-CF07-AD63-95D779C8C57A}"/>
              </a:ext>
            </a:extLst>
          </p:cNvPr>
          <p:cNvCxnSpPr>
            <a:cxnSpLocks/>
          </p:cNvCxnSpPr>
          <p:nvPr/>
        </p:nvCxnSpPr>
        <p:spPr>
          <a:xfrm>
            <a:off x="3376943" y="2083633"/>
            <a:ext cx="2392972" cy="1457325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0EB9BB1-FB42-A283-9DF0-1E320D02C856}"/>
              </a:ext>
            </a:extLst>
          </p:cNvPr>
          <p:cNvCxnSpPr>
            <a:cxnSpLocks/>
          </p:cNvCxnSpPr>
          <p:nvPr/>
        </p:nvCxnSpPr>
        <p:spPr>
          <a:xfrm flipV="1">
            <a:off x="3376943" y="2083633"/>
            <a:ext cx="2392972" cy="1457325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3441;p36">
            <a:extLst>
              <a:ext uri="{FF2B5EF4-FFF2-40B4-BE49-F238E27FC236}">
                <a16:creationId xmlns:a16="http://schemas.microsoft.com/office/drawing/2014/main" id="{40A057D7-AD47-EB9C-2990-042E7B4918FD}"/>
              </a:ext>
            </a:extLst>
          </p:cNvPr>
          <p:cNvSpPr txBox="1">
            <a:spLocks/>
          </p:cNvSpPr>
          <p:nvPr/>
        </p:nvSpPr>
        <p:spPr>
          <a:xfrm>
            <a:off x="3806759" y="2004951"/>
            <a:ext cx="1459663" cy="181441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600" b="1" dirty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latin typeface="Teko" panose="020B0604020202020204" charset="0"/>
                <a:cs typeface="Teko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0857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GESTÃO DE PERMISSIONAMENTO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Quem garante o que cada usuário ou aplicação pode fazer na nuvem AWS?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A18CD-633D-DCAC-998F-A6DFC7C2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53" y="2318324"/>
            <a:ext cx="631469" cy="6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F9E43FC-14A0-79C5-EBD9-37D7147D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78" y="2318324"/>
            <a:ext cx="631469" cy="6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6BC4790-7F56-512B-656A-4DE4323A1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64" y="2299188"/>
            <a:ext cx="605955" cy="66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B070F-4AA9-9AF9-EB24-C1AF40BCF968}"/>
              </a:ext>
            </a:extLst>
          </p:cNvPr>
          <p:cNvSpPr txBox="1"/>
          <p:nvPr/>
        </p:nvSpPr>
        <p:spPr>
          <a:xfrm>
            <a:off x="479630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Usuários no Console</a:t>
            </a:r>
            <a:endParaRPr lang="pt-B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31359-192E-0867-4110-FF9442A76923}"/>
              </a:ext>
            </a:extLst>
          </p:cNvPr>
          <p:cNvSpPr txBox="1"/>
          <p:nvPr/>
        </p:nvSpPr>
        <p:spPr>
          <a:xfrm>
            <a:off x="1267059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Comandos no AWS CLI</a:t>
            </a:r>
            <a:endParaRPr lang="pt-B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F2CE6-7184-613A-D159-E5269AE1B99B}"/>
              </a:ext>
            </a:extLst>
          </p:cNvPr>
          <p:cNvSpPr txBox="1"/>
          <p:nvPr/>
        </p:nvSpPr>
        <p:spPr>
          <a:xfrm>
            <a:off x="2054486" y="2922112"/>
            <a:ext cx="857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Aplicações e serviços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E6756-D9F3-E963-E4D2-4D9163E6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77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534424AC-E37E-C880-B018-1DC4CD04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59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5D0D9F0-8748-7277-2D80-A83F716C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29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9D112D43-4B0A-5677-CEE7-ED4C74D3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53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58C534EF-BF01-11FD-BDA6-92C4F7659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541" y="2221195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601F89C4-FBAF-F208-5361-CE80EE1B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77" y="277626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2EEF41-9166-813F-EF81-601B53E6F41F}"/>
              </a:ext>
            </a:extLst>
          </p:cNvPr>
          <p:cNvCxnSpPr>
            <a:cxnSpLocks/>
          </p:cNvCxnSpPr>
          <p:nvPr/>
        </p:nvCxnSpPr>
        <p:spPr>
          <a:xfrm>
            <a:off x="0" y="2083633"/>
            <a:ext cx="334803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F69F53-E16E-F62B-9F6C-434303B557F6}"/>
              </a:ext>
            </a:extLst>
          </p:cNvPr>
          <p:cNvCxnSpPr>
            <a:cxnSpLocks/>
          </p:cNvCxnSpPr>
          <p:nvPr/>
        </p:nvCxnSpPr>
        <p:spPr>
          <a:xfrm>
            <a:off x="0" y="3540958"/>
            <a:ext cx="334803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9A94C9-5A6D-5AEC-5F57-3C2A935BE851}"/>
              </a:ext>
            </a:extLst>
          </p:cNvPr>
          <p:cNvCxnSpPr>
            <a:cxnSpLocks/>
          </p:cNvCxnSpPr>
          <p:nvPr/>
        </p:nvCxnSpPr>
        <p:spPr>
          <a:xfrm>
            <a:off x="5798820" y="2083633"/>
            <a:ext cx="3345180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2CA7BB-F7BA-F925-9C7F-71B3191C55B5}"/>
              </a:ext>
            </a:extLst>
          </p:cNvPr>
          <p:cNvCxnSpPr>
            <a:cxnSpLocks/>
          </p:cNvCxnSpPr>
          <p:nvPr/>
        </p:nvCxnSpPr>
        <p:spPr>
          <a:xfrm>
            <a:off x="5798820" y="3540958"/>
            <a:ext cx="3345180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3441;p36">
            <a:extLst>
              <a:ext uri="{FF2B5EF4-FFF2-40B4-BE49-F238E27FC236}">
                <a16:creationId xmlns:a16="http://schemas.microsoft.com/office/drawing/2014/main" id="{09C46C69-9F9E-40C4-3EB3-D19A3AE48244}"/>
              </a:ext>
            </a:extLst>
          </p:cNvPr>
          <p:cNvSpPr txBox="1">
            <a:spLocks/>
          </p:cNvSpPr>
          <p:nvPr/>
        </p:nvSpPr>
        <p:spPr>
          <a:xfrm>
            <a:off x="516542" y="1974052"/>
            <a:ext cx="2379192" cy="260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CHAMADAS DE </a:t>
            </a:r>
            <a:r>
              <a:rPr lang="pt-BR" b="1" dirty="0">
                <a:solidFill>
                  <a:schemeClr val="tx2"/>
                </a:solidFill>
                <a:latin typeface="Teko" panose="020B0604020202020204" charset="0"/>
                <a:cs typeface="Teko" panose="020B0604020202020204" charset="0"/>
              </a:rPr>
              <a:t>API</a:t>
            </a:r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PARA A AWS</a:t>
            </a: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45F23B2F-9BA5-289B-5C6F-B13950D3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03" y="2436008"/>
            <a:ext cx="215337" cy="2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E8F55906-E5C5-5237-AD70-797A46D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48" y="2659037"/>
            <a:ext cx="215337" cy="2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3441;p36">
            <a:extLst>
              <a:ext uri="{FF2B5EF4-FFF2-40B4-BE49-F238E27FC236}">
                <a16:creationId xmlns:a16="http://schemas.microsoft.com/office/drawing/2014/main" id="{190A0270-0FD3-7654-DE0A-99830487CEF5}"/>
              </a:ext>
            </a:extLst>
          </p:cNvPr>
          <p:cNvSpPr txBox="1">
            <a:spLocks/>
          </p:cNvSpPr>
          <p:nvPr/>
        </p:nvSpPr>
        <p:spPr>
          <a:xfrm>
            <a:off x="6342297" y="1978690"/>
            <a:ext cx="2067364" cy="260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INTERAÇÕES COM SERVIÇOS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DB3286-9347-CF07-AD63-95D779C8C57A}"/>
              </a:ext>
            </a:extLst>
          </p:cNvPr>
          <p:cNvCxnSpPr>
            <a:cxnSpLocks/>
          </p:cNvCxnSpPr>
          <p:nvPr/>
        </p:nvCxnSpPr>
        <p:spPr>
          <a:xfrm>
            <a:off x="3376943" y="2083633"/>
            <a:ext cx="2392972" cy="1457325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0EB9BB1-FB42-A283-9DF0-1E320D02C856}"/>
              </a:ext>
            </a:extLst>
          </p:cNvPr>
          <p:cNvCxnSpPr>
            <a:cxnSpLocks/>
          </p:cNvCxnSpPr>
          <p:nvPr/>
        </p:nvCxnSpPr>
        <p:spPr>
          <a:xfrm flipV="1">
            <a:off x="3376943" y="2083633"/>
            <a:ext cx="2392972" cy="1457325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3441;p36">
            <a:extLst>
              <a:ext uri="{FF2B5EF4-FFF2-40B4-BE49-F238E27FC236}">
                <a16:creationId xmlns:a16="http://schemas.microsoft.com/office/drawing/2014/main" id="{40A057D7-AD47-EB9C-2990-042E7B4918FD}"/>
              </a:ext>
            </a:extLst>
          </p:cNvPr>
          <p:cNvSpPr txBox="1">
            <a:spLocks/>
          </p:cNvSpPr>
          <p:nvPr/>
        </p:nvSpPr>
        <p:spPr>
          <a:xfrm>
            <a:off x="3806759" y="2004951"/>
            <a:ext cx="1459663" cy="181441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600" b="1" dirty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latin typeface="Teko" panose="020B0604020202020204" charset="0"/>
                <a:cs typeface="Teko" panose="020B0604020202020204" charset="0"/>
              </a:rPr>
              <a:t>?</a:t>
            </a:r>
          </a:p>
        </p:txBody>
      </p:sp>
      <p:pic>
        <p:nvPicPr>
          <p:cNvPr id="3189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637CF04F-77F1-A17F-7E30-B5B3A0DE4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59" y="1977862"/>
            <a:ext cx="1579590" cy="15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3EC0B3-CB58-D5E1-9EB5-D0B54FBE8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87" y="3846450"/>
            <a:ext cx="849759" cy="55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AA308F4-0AFF-FBD4-9310-C886972FA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548" y="3794847"/>
            <a:ext cx="539388" cy="64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4CB37C-B540-C30E-1758-561C5614D0F5}"/>
              </a:ext>
            </a:extLst>
          </p:cNvPr>
          <p:cNvSpPr txBox="1"/>
          <p:nvPr/>
        </p:nvSpPr>
        <p:spPr>
          <a:xfrm>
            <a:off x="3822021" y="4416665"/>
            <a:ext cx="6986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Policies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A6559D-72A7-EF0F-FEC4-7DCDC4ED4E44}"/>
              </a:ext>
            </a:extLst>
          </p:cNvPr>
          <p:cNvSpPr txBox="1"/>
          <p:nvPr/>
        </p:nvSpPr>
        <p:spPr>
          <a:xfrm>
            <a:off x="4676009" y="4416665"/>
            <a:ext cx="6986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Roles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F39C03-F2DB-6B05-27C7-64B4F19DFD20}"/>
              </a:ext>
            </a:extLst>
          </p:cNvPr>
          <p:cNvCxnSpPr>
            <a:cxnSpLocks/>
          </p:cNvCxnSpPr>
          <p:nvPr/>
        </p:nvCxnSpPr>
        <p:spPr>
          <a:xfrm>
            <a:off x="4176242" y="3552690"/>
            <a:ext cx="0" cy="328748"/>
          </a:xfrm>
          <a:prstGeom prst="line">
            <a:avLst/>
          </a:prstGeom>
          <a:ln>
            <a:solidFill>
              <a:srgbClr val="DD344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A90D38-71B3-9C74-4372-4EF2279B1715}"/>
              </a:ext>
            </a:extLst>
          </p:cNvPr>
          <p:cNvCxnSpPr>
            <a:cxnSpLocks/>
          </p:cNvCxnSpPr>
          <p:nvPr/>
        </p:nvCxnSpPr>
        <p:spPr>
          <a:xfrm>
            <a:off x="5054924" y="3557452"/>
            <a:ext cx="0" cy="381136"/>
          </a:xfrm>
          <a:prstGeom prst="line">
            <a:avLst/>
          </a:prstGeom>
          <a:ln>
            <a:solidFill>
              <a:srgbClr val="DD344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3441;p36">
            <a:extLst>
              <a:ext uri="{FF2B5EF4-FFF2-40B4-BE49-F238E27FC236}">
                <a16:creationId xmlns:a16="http://schemas.microsoft.com/office/drawing/2014/main" id="{D0328A2E-A17F-A696-F57B-164BFC1CD69E}"/>
              </a:ext>
            </a:extLst>
          </p:cNvPr>
          <p:cNvSpPr txBox="1">
            <a:spLocks/>
          </p:cNvSpPr>
          <p:nvPr/>
        </p:nvSpPr>
        <p:spPr>
          <a:xfrm>
            <a:off x="3770685" y="1481164"/>
            <a:ext cx="1696660" cy="51860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IDENTITY AND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3589524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3CFCAF12-A1C3-4F13-D535-82CD056F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11" y="1251066"/>
            <a:ext cx="5817503" cy="344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GESTÃO DE PERMISSIONAMENTO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Quem garante o que cada usuário ou aplicação pode fazer na nuvem AWS?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80C9A85-8B2B-55DE-FB5F-2D17E345C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81" y="2185341"/>
            <a:ext cx="641078" cy="6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82FD92B4-1ED4-5160-60F2-23AA483BC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859" y="2185341"/>
            <a:ext cx="641078" cy="6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B6069E6C-585C-022A-0F79-CD56EB7CD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3" y="3527677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B19E8D3-2AAA-A954-926B-0C1887F3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00" y="3527677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3629696-8D6A-E87B-1D15-0B155EEB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294" y="3520616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59B8BE7A-DC90-2421-259B-F2CBF1E4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76" y="2196419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AFB9EFA-BEA2-EDE9-31D5-1F8E1C47E90F}"/>
              </a:ext>
            </a:extLst>
          </p:cNvPr>
          <p:cNvSpPr/>
          <p:nvPr/>
        </p:nvSpPr>
        <p:spPr>
          <a:xfrm>
            <a:off x="1910001" y="3215994"/>
            <a:ext cx="1752600" cy="1059503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20E467-9859-7195-CEA5-536C217D61D9}"/>
              </a:ext>
            </a:extLst>
          </p:cNvPr>
          <p:cNvSpPr txBox="1"/>
          <p:nvPr/>
        </p:nvSpPr>
        <p:spPr>
          <a:xfrm>
            <a:off x="2003908" y="1969897"/>
            <a:ext cx="15647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Usuários autenticados na AWS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232E1C-CA30-A1B4-A045-2B85F10663A6}"/>
              </a:ext>
            </a:extLst>
          </p:cNvPr>
          <p:cNvSpPr/>
          <p:nvPr/>
        </p:nvSpPr>
        <p:spPr>
          <a:xfrm>
            <a:off x="1910001" y="1881383"/>
            <a:ext cx="1752600" cy="1058762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4F8990-5B3B-9000-8D74-839C3293C60F}"/>
              </a:ext>
            </a:extLst>
          </p:cNvPr>
          <p:cNvSpPr txBox="1"/>
          <p:nvPr/>
        </p:nvSpPr>
        <p:spPr>
          <a:xfrm>
            <a:off x="1910001" y="3314472"/>
            <a:ext cx="1752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Serviços interagindo com serviços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1" name="Google Shape;3441;p36">
            <a:extLst>
              <a:ext uri="{FF2B5EF4-FFF2-40B4-BE49-F238E27FC236}">
                <a16:creationId xmlns:a16="http://schemas.microsoft.com/office/drawing/2014/main" id="{A16DDF6D-34E4-4AF9-52D0-40C0F8AAEDF3}"/>
              </a:ext>
            </a:extLst>
          </p:cNvPr>
          <p:cNvSpPr txBox="1">
            <a:spLocks/>
          </p:cNvSpPr>
          <p:nvPr/>
        </p:nvSpPr>
        <p:spPr>
          <a:xfrm>
            <a:off x="2393960" y="1793937"/>
            <a:ext cx="784682" cy="22652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USUÁRIOS</a:t>
            </a:r>
          </a:p>
        </p:txBody>
      </p:sp>
      <p:sp>
        <p:nvSpPr>
          <p:cNvPr id="7" name="Google Shape;3441;p36">
            <a:extLst>
              <a:ext uri="{FF2B5EF4-FFF2-40B4-BE49-F238E27FC236}">
                <a16:creationId xmlns:a16="http://schemas.microsoft.com/office/drawing/2014/main" id="{D61E4556-773F-2E5A-2387-16753C18A603}"/>
              </a:ext>
            </a:extLst>
          </p:cNvPr>
          <p:cNvSpPr txBox="1">
            <a:spLocks/>
          </p:cNvSpPr>
          <p:nvPr/>
        </p:nvSpPr>
        <p:spPr>
          <a:xfrm>
            <a:off x="2317760" y="3124528"/>
            <a:ext cx="937082" cy="22652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APLICAÇÕES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802EE9-00C6-7DFC-144F-C585B34526B5}"/>
              </a:ext>
            </a:extLst>
          </p:cNvPr>
          <p:cNvSpPr/>
          <p:nvPr/>
        </p:nvSpPr>
        <p:spPr>
          <a:xfrm>
            <a:off x="5307974" y="1881383"/>
            <a:ext cx="1752600" cy="2394114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3441;p36">
            <a:extLst>
              <a:ext uri="{FF2B5EF4-FFF2-40B4-BE49-F238E27FC236}">
                <a16:creationId xmlns:a16="http://schemas.microsoft.com/office/drawing/2014/main" id="{B879B9FA-EBDB-0DFB-97C6-7412C678B25D}"/>
              </a:ext>
            </a:extLst>
          </p:cNvPr>
          <p:cNvSpPr txBox="1">
            <a:spLocks/>
          </p:cNvSpPr>
          <p:nvPr/>
        </p:nvSpPr>
        <p:spPr>
          <a:xfrm>
            <a:off x="5622331" y="1793937"/>
            <a:ext cx="1201927" cy="22652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SERVIÇOS AWS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E65E58-04FF-8BA4-588A-FCEA0FDD240C}"/>
              </a:ext>
            </a:extLst>
          </p:cNvPr>
          <p:cNvCxnSpPr>
            <a:cxnSpLocks/>
            <a:stCxn id="3088" idx="3"/>
            <a:endCxn id="22" idx="1"/>
          </p:cNvCxnSpPr>
          <p:nvPr/>
        </p:nvCxnSpPr>
        <p:spPr>
          <a:xfrm>
            <a:off x="3435937" y="2505880"/>
            <a:ext cx="2467239" cy="5539"/>
          </a:xfrm>
          <a:prstGeom prst="straightConnector1">
            <a:avLst/>
          </a:prstGeom>
          <a:ln>
            <a:solidFill>
              <a:srgbClr val="DD3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BF3B4C-CD98-E131-7A95-0DB38874FD7E}"/>
              </a:ext>
            </a:extLst>
          </p:cNvPr>
          <p:cNvCxnSpPr>
            <a:cxnSpLocks/>
          </p:cNvCxnSpPr>
          <p:nvPr/>
        </p:nvCxnSpPr>
        <p:spPr>
          <a:xfrm>
            <a:off x="3441065" y="3828258"/>
            <a:ext cx="2467239" cy="5539"/>
          </a:xfrm>
          <a:prstGeom prst="straightConnector1">
            <a:avLst/>
          </a:prstGeom>
          <a:ln>
            <a:solidFill>
              <a:srgbClr val="DD3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3B15AC6-E08C-69DA-1259-0DC1164D8EA1}"/>
              </a:ext>
            </a:extLst>
          </p:cNvPr>
          <p:cNvSpPr/>
          <p:nvPr/>
        </p:nvSpPr>
        <p:spPr>
          <a:xfrm>
            <a:off x="3974199" y="1881383"/>
            <a:ext cx="1007487" cy="2394114"/>
          </a:xfrm>
          <a:prstGeom prst="rect">
            <a:avLst/>
          </a:prstGeom>
          <a:solidFill>
            <a:srgbClr val="1F1F1F">
              <a:alpha val="70000"/>
            </a:srgbClr>
          </a:solidFill>
          <a:ln w="6350">
            <a:solidFill>
              <a:srgbClr val="DD344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878B12E-EEC5-76DF-B63B-9CA6C473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74" y="2699813"/>
            <a:ext cx="463829" cy="3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D02B45-E422-BE58-5179-91EA7DC1024D}"/>
              </a:ext>
            </a:extLst>
          </p:cNvPr>
          <p:cNvSpPr txBox="1"/>
          <p:nvPr/>
        </p:nvSpPr>
        <p:spPr>
          <a:xfrm>
            <a:off x="3988889" y="2998706"/>
            <a:ext cx="970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CHAMADAS DE API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B91FF904-5BD3-63D6-7B8F-426F1750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155" y="2699812"/>
            <a:ext cx="253455" cy="30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F4346F4-9C54-540E-AE07-FDBE8A60D0CB}"/>
              </a:ext>
            </a:extLst>
          </p:cNvPr>
          <p:cNvSpPr txBox="1"/>
          <p:nvPr/>
        </p:nvSpPr>
        <p:spPr>
          <a:xfrm>
            <a:off x="5000226" y="2279289"/>
            <a:ext cx="837722" cy="21544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RunInstances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71CA03-DA4E-3189-9F20-2DB38E89B07C}"/>
              </a:ext>
            </a:extLst>
          </p:cNvPr>
          <p:cNvSpPr txBox="1"/>
          <p:nvPr/>
        </p:nvSpPr>
        <p:spPr>
          <a:xfrm>
            <a:off x="5000226" y="3606526"/>
            <a:ext cx="837722" cy="21544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PutObject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50AD2A7C-A732-E91B-FF30-896EC84B1235}"/>
              </a:ext>
            </a:extLst>
          </p:cNvPr>
          <p:cNvSpPr txBox="1">
            <a:spLocks/>
          </p:cNvSpPr>
          <p:nvPr/>
        </p:nvSpPr>
        <p:spPr>
          <a:xfrm>
            <a:off x="4125382" y="1776724"/>
            <a:ext cx="407597" cy="22652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rgbClr val="DD344C"/>
                </a:solidFill>
                <a:latin typeface="Teko" panose="020B0604020202020204" charset="0"/>
                <a:cs typeface="Teko" panose="020B0604020202020204" charset="0"/>
              </a:rPr>
              <a:t>IAM</a:t>
            </a:r>
          </a:p>
        </p:txBody>
      </p:sp>
      <p:pic>
        <p:nvPicPr>
          <p:cNvPr id="4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FD242346-C560-D454-06D2-C9523D7D9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24" y="1786392"/>
            <a:ext cx="190480" cy="19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958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4E1B44-1D5C-F36B-D575-38F7489EF879}"/>
              </a:ext>
            </a:extLst>
          </p:cNvPr>
          <p:cNvSpPr/>
          <p:nvPr/>
        </p:nvSpPr>
        <p:spPr>
          <a:xfrm>
            <a:off x="-276459" y="763016"/>
            <a:ext cx="4724869" cy="74193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A0E4B07F-B7B5-E985-2879-35AD40A9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5" t="-7644" r="-16934" b="-7526"/>
          <a:stretch/>
        </p:blipFill>
        <p:spPr bwMode="auto">
          <a:xfrm rot="1030856">
            <a:off x="3799857" y="823383"/>
            <a:ext cx="608211" cy="6181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441;p36">
            <a:extLst>
              <a:ext uri="{FF2B5EF4-FFF2-40B4-BE49-F238E27FC236}">
                <a16:creationId xmlns:a16="http://schemas.microsoft.com/office/drawing/2014/main" id="{0E48A18A-4CEE-1A1C-B5EE-C5798ED2D693}"/>
              </a:ext>
            </a:extLst>
          </p:cNvPr>
          <p:cNvSpPr txBox="1">
            <a:spLocks/>
          </p:cNvSpPr>
          <p:nvPr/>
        </p:nvSpPr>
        <p:spPr>
          <a:xfrm>
            <a:off x="2595983" y="891043"/>
            <a:ext cx="144889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A6580-759F-164E-0835-5287010ADA99}"/>
              </a:ext>
            </a:extLst>
          </p:cNvPr>
          <p:cNvSpPr txBox="1"/>
          <p:nvPr/>
        </p:nvSpPr>
        <p:spPr>
          <a:xfrm>
            <a:off x="2173709" y="1161830"/>
            <a:ext cx="18711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Também chamada de “política”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A67D1-9A5E-8265-7C00-66E63544EE7F}"/>
              </a:ext>
            </a:extLst>
          </p:cNvPr>
          <p:cNvSpPr txBox="1"/>
          <p:nvPr/>
        </p:nvSpPr>
        <p:spPr>
          <a:xfrm>
            <a:off x="485775" y="1665006"/>
            <a:ext cx="38498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Policies (ou políticas) são elementos escritos em formado JSON que definem e configuram todas as ações possíveis a </a:t>
            </a:r>
            <a:r>
              <a:rPr lang="pt-BR" sz="1200" dirty="0">
                <a:solidFill>
                  <a:srgbClr val="8F8F8F"/>
                </a:solidFill>
                <a:latin typeface="Roboto Light" panose="02000000000000000000" pitchFamily="2" charset="0"/>
                <a:sym typeface="Dosis"/>
              </a:rPr>
              <a:t>serem designadas 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uma entidade. Existem dois tipos de policies: as </a:t>
            </a:r>
            <a:r>
              <a:rPr lang="pt-BR" sz="1200" dirty="0">
                <a:solidFill>
                  <a:srgbClr val="DD344C"/>
                </a:solidFill>
                <a:latin typeface="Roboto Light" panose="02000000000000000000" pitchFamily="2" charset="0"/>
                <a:sym typeface="Dosis"/>
              </a:rPr>
              <a:t>gerenciadas pela AWS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 as </a:t>
            </a:r>
            <a:r>
              <a:rPr lang="pt-BR" sz="1200" dirty="0">
                <a:solidFill>
                  <a:srgbClr val="DD344C"/>
                </a:solidFill>
                <a:latin typeface="Roboto Light" panose="02000000000000000000" pitchFamily="2" charset="0"/>
                <a:sym typeface="Dosis"/>
              </a:rPr>
              <a:t>customizadas pelo usuário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1" name="Google Shape;3441;p36">
            <a:extLst>
              <a:ext uri="{FF2B5EF4-FFF2-40B4-BE49-F238E27FC236}">
                <a16:creationId xmlns:a16="http://schemas.microsoft.com/office/drawing/2014/main" id="{86140942-4537-AAC1-7881-DAD88DAEE9DC}"/>
              </a:ext>
            </a:extLst>
          </p:cNvPr>
          <p:cNvSpPr txBox="1">
            <a:spLocks/>
          </p:cNvSpPr>
          <p:nvPr/>
        </p:nvSpPr>
        <p:spPr>
          <a:xfrm rot="16200000">
            <a:off x="763" y="1955137"/>
            <a:ext cx="889356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QUE É?</a:t>
            </a:r>
          </a:p>
        </p:txBody>
      </p:sp>
      <p:sp>
        <p:nvSpPr>
          <p:cNvPr id="12" name="Google Shape;3441;p36">
            <a:extLst>
              <a:ext uri="{FF2B5EF4-FFF2-40B4-BE49-F238E27FC236}">
                <a16:creationId xmlns:a16="http://schemas.microsoft.com/office/drawing/2014/main" id="{3A8A31CC-7DE4-16AF-A679-00441A44919F}"/>
              </a:ext>
            </a:extLst>
          </p:cNvPr>
          <p:cNvSpPr txBox="1">
            <a:spLocks/>
          </p:cNvSpPr>
          <p:nvPr/>
        </p:nvSpPr>
        <p:spPr>
          <a:xfrm rot="16200000">
            <a:off x="-649905" y="3660018"/>
            <a:ext cx="220874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EXEMPLO</a:t>
            </a:r>
          </a:p>
        </p:txBody>
      </p:sp>
      <p:sp>
        <p:nvSpPr>
          <p:cNvPr id="14" name="Google Shape;3441;p36">
            <a:extLst>
              <a:ext uri="{FF2B5EF4-FFF2-40B4-BE49-F238E27FC236}">
                <a16:creationId xmlns:a16="http://schemas.microsoft.com/office/drawing/2014/main" id="{9AFF28BE-4D09-CB64-3F91-2312072CD3B3}"/>
              </a:ext>
            </a:extLst>
          </p:cNvPr>
          <p:cNvSpPr txBox="1">
            <a:spLocks/>
          </p:cNvSpPr>
          <p:nvPr/>
        </p:nvSpPr>
        <p:spPr>
          <a:xfrm rot="5400000">
            <a:off x="7669301" y="3748565"/>
            <a:ext cx="2208742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EXEMPLO</a:t>
            </a:r>
          </a:p>
        </p:txBody>
      </p:sp>
      <p:sp>
        <p:nvSpPr>
          <p:cNvPr id="3" name="CaixaDeTexto 45">
            <a:extLst>
              <a:ext uri="{FF2B5EF4-FFF2-40B4-BE49-F238E27FC236}">
                <a16:creationId xmlns:a16="http://schemas.microsoft.com/office/drawing/2014/main" id="{4748BEA9-EC1C-7CC7-EE63-F9AA7CC481A0}"/>
              </a:ext>
            </a:extLst>
          </p:cNvPr>
          <p:cNvSpPr txBox="1"/>
          <p:nvPr/>
        </p:nvSpPr>
        <p:spPr>
          <a:xfrm>
            <a:off x="651885" y="2840725"/>
            <a:ext cx="402218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"Statement"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"Effect"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"Action"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"s3:GetObject",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"Resource"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"arn:aws:s3:::some-bucket/*",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"Condition"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000" i="1" dirty="0">
                <a:solidFill>
                  <a:srgbClr val="8F8F8F"/>
                </a:solidFill>
                <a:latin typeface="Consolas" panose="020B0609020204030204" pitchFamily="49" charset="0"/>
              </a:rPr>
              <a:t>                "condition-name": {"key": "value"}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4A96F-4A63-F9E2-E6F5-C52DE8B8AC9D}"/>
              </a:ext>
            </a:extLst>
          </p:cNvPr>
          <p:cNvSpPr txBox="1"/>
          <p:nvPr/>
        </p:nvSpPr>
        <p:spPr>
          <a:xfrm>
            <a:off x="786172" y="268170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Elementos Essenciais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A71B4-F978-7043-4AF8-612837E4607B}"/>
              </a:ext>
            </a:extLst>
          </p:cNvPr>
          <p:cNvSpPr txBox="1"/>
          <p:nvPr/>
        </p:nvSpPr>
        <p:spPr>
          <a:xfrm>
            <a:off x="786172" y="434996"/>
            <a:ext cx="40221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como policies e roles concedem acesso a usuários e aplicações</a:t>
            </a:r>
          </a:p>
        </p:txBody>
      </p:sp>
      <p:pic>
        <p:nvPicPr>
          <p:cNvPr id="16" name="Picture 2" descr="Unidade Control Access with AWS Identity and Access Management |">
            <a:extLst>
              <a:ext uri="{FF2B5EF4-FFF2-40B4-BE49-F238E27FC236}">
                <a16:creationId xmlns:a16="http://schemas.microsoft.com/office/drawing/2014/main" id="{BB2062C6-E01D-94BB-712B-6F36A26F2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98" y="320074"/>
            <a:ext cx="268574" cy="26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22E736-3C15-A8BC-B05F-FEB8A00F081E}"/>
              </a:ext>
            </a:extLst>
          </p:cNvPr>
          <p:cNvSpPr/>
          <p:nvPr/>
        </p:nvSpPr>
        <p:spPr>
          <a:xfrm>
            <a:off x="4748195" y="747344"/>
            <a:ext cx="4724869" cy="74193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D77FD20-E726-262D-4B67-6C0714BE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10913">
            <a:off x="4744764" y="839718"/>
            <a:ext cx="729313" cy="47628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3441;p36">
            <a:extLst>
              <a:ext uri="{FF2B5EF4-FFF2-40B4-BE49-F238E27FC236}">
                <a16:creationId xmlns:a16="http://schemas.microsoft.com/office/drawing/2014/main" id="{E48240EA-8F8A-B3FF-2B5D-7D3C0E393498}"/>
              </a:ext>
            </a:extLst>
          </p:cNvPr>
          <p:cNvSpPr txBox="1">
            <a:spLocks/>
          </p:cNvSpPr>
          <p:nvPr/>
        </p:nvSpPr>
        <p:spPr>
          <a:xfrm>
            <a:off x="5177734" y="878419"/>
            <a:ext cx="144889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155717-A65E-B6D3-F10C-C1CD45A648D6}"/>
              </a:ext>
            </a:extLst>
          </p:cNvPr>
          <p:cNvSpPr txBox="1"/>
          <p:nvPr/>
        </p:nvSpPr>
        <p:spPr>
          <a:xfrm>
            <a:off x="5177734" y="1158343"/>
            <a:ext cx="18711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Também chamada de “função”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5" name="Google Shape;3441;p36">
            <a:extLst>
              <a:ext uri="{FF2B5EF4-FFF2-40B4-BE49-F238E27FC236}">
                <a16:creationId xmlns:a16="http://schemas.microsoft.com/office/drawing/2014/main" id="{6C755BF5-E820-B979-2E8D-D9E55196E48A}"/>
              </a:ext>
            </a:extLst>
          </p:cNvPr>
          <p:cNvSpPr txBox="1">
            <a:spLocks/>
          </p:cNvSpPr>
          <p:nvPr/>
        </p:nvSpPr>
        <p:spPr>
          <a:xfrm rot="5400000">
            <a:off x="8385399" y="1935263"/>
            <a:ext cx="889356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QUE É?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27829C-F0FC-0C3C-303C-13C7686F838C}"/>
              </a:ext>
            </a:extLst>
          </p:cNvPr>
          <p:cNvSpPr txBox="1"/>
          <p:nvPr/>
        </p:nvSpPr>
        <p:spPr>
          <a:xfrm>
            <a:off x="4808360" y="1678717"/>
            <a:ext cx="38498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Roles são compostas por uma ou mais policies e </a:t>
            </a:r>
            <a:r>
              <a:rPr lang="pt-BR" sz="1200" dirty="0">
                <a:solidFill>
                  <a:srgbClr val="DD344C"/>
                </a:solidFill>
                <a:latin typeface="Roboto Light" panose="02000000000000000000" pitchFamily="2" charset="0"/>
                <a:sym typeface="Dosis"/>
              </a:rPr>
              <a:t>assumidas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por usuários ou aplicações para que as devidas permissões configuradas sejam, de fato, aplicadas à entidade alvo.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E5214E-5C18-E52F-7B13-D9AA8C4DB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421" y="2900815"/>
            <a:ext cx="3448413" cy="18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g Speeding GIF">
            <a:extLst>
              <a:ext uri="{FF2B5EF4-FFF2-40B4-BE49-F238E27FC236}">
                <a16:creationId xmlns:a16="http://schemas.microsoft.com/office/drawing/2014/main" id="{F6261F40-51CF-9B64-E711-0E3CE59FB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8364" cy="51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1951623"/>
            <a:ext cx="4043499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PERMISSÕES DE ACESSO COM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POLÍTICAS</a:t>
            </a:r>
            <a:endParaRPr sz="4000" dirty="0">
              <a:solidFill>
                <a:schemeClr val="accent1"/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4079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QUE FAZ ESSA POLICY?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Exemplos práticos de policies pré configuradas para cenários reais na AWS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0AD76B-DCD4-29AD-0A20-FBEA25469A00}"/>
              </a:ext>
            </a:extLst>
          </p:cNvPr>
          <p:cNvSpPr/>
          <p:nvPr/>
        </p:nvSpPr>
        <p:spPr>
          <a:xfrm>
            <a:off x="811439" y="1575750"/>
            <a:ext cx="4772580" cy="1986600"/>
          </a:xfrm>
          <a:prstGeom prst="roundRect">
            <a:avLst>
              <a:gd name="adj" fmla="val 6011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CaixaDeTexto 45">
            <a:extLst>
              <a:ext uri="{FF2B5EF4-FFF2-40B4-BE49-F238E27FC236}">
                <a16:creationId xmlns:a16="http://schemas.microsoft.com/office/drawing/2014/main" id="{2494D7AD-6C2D-2EF4-A00F-31EFEC67C685}"/>
              </a:ext>
            </a:extLst>
          </p:cNvPr>
          <p:cNvSpPr txBox="1"/>
          <p:nvPr/>
        </p:nvSpPr>
        <p:spPr>
          <a:xfrm>
            <a:off x="893586" y="1714249"/>
            <a:ext cx="46082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"Statement"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"Effect"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"Action"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"s3:GetObject",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"Resource"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"arn:aws:s3:::my-bucket/input/*.</a:t>
            </a:r>
            <a:r>
              <a:rPr lang="en-US" sz="1000" dirty="0" err="1">
                <a:solidFill>
                  <a:srgbClr val="8F8F8F"/>
                </a:solidFill>
                <a:latin typeface="Consolas" panose="020B0609020204030204" pitchFamily="49" charset="0"/>
              </a:rPr>
              <a:t>json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59299-6E2F-5E52-352F-2BB666EF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49" y="1538327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441;p36">
            <a:extLst>
              <a:ext uri="{FF2B5EF4-FFF2-40B4-BE49-F238E27FC236}">
                <a16:creationId xmlns:a16="http://schemas.microsoft.com/office/drawing/2014/main" id="{9659852F-D375-46CD-2325-790EDD273E2E}"/>
              </a:ext>
            </a:extLst>
          </p:cNvPr>
          <p:cNvSpPr txBox="1">
            <a:spLocks/>
          </p:cNvSpPr>
          <p:nvPr/>
        </p:nvSpPr>
        <p:spPr>
          <a:xfrm>
            <a:off x="6316067" y="1575750"/>
            <a:ext cx="1736458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DESCRIÇÃO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51F5F-1E24-D66F-7035-619FA2CE29E1}"/>
              </a:ext>
            </a:extLst>
          </p:cNvPr>
          <p:cNvSpPr txBox="1"/>
          <p:nvPr/>
        </p:nvSpPr>
        <p:spPr>
          <a:xfrm>
            <a:off x="5979700" y="1951605"/>
            <a:ext cx="27670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ao lado permite realizar a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leitura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objetos no S3 (chamada de API s3:GetObject) específicos do tipo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JSON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dentro da folder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input/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bucket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nomeado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my-bucket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AC5337-F080-5C8A-F588-96C15D732475}"/>
              </a:ext>
            </a:extLst>
          </p:cNvPr>
          <p:cNvSpPr txBox="1"/>
          <p:nvPr/>
        </p:nvSpPr>
        <p:spPr>
          <a:xfrm>
            <a:off x="5979700" y="3486394"/>
            <a:ext cx="3059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Wildcard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indica permissões a objetos de qualquer nome, porém que terminem com a extensão .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json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9A31F9E-020B-DF31-5E6E-783D76D472E9}"/>
              </a:ext>
            </a:extLst>
          </p:cNvPr>
          <p:cNvCxnSpPr>
            <a:endCxn id="17" idx="1"/>
          </p:cNvCxnSpPr>
          <p:nvPr/>
        </p:nvCxnSpPr>
        <p:spPr>
          <a:xfrm>
            <a:off x="4857750" y="2857500"/>
            <a:ext cx="1121950" cy="828949"/>
          </a:xfrm>
          <a:prstGeom prst="bentConnector3">
            <a:avLst>
              <a:gd name="adj1" fmla="val -89"/>
            </a:avLst>
          </a:prstGeom>
          <a:ln>
            <a:solidFill>
              <a:srgbClr val="8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2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QUE FAZ ESSA POLICY?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Exemplos práticos de policies pré configuradas para cenários reais na AWS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0AD76B-DCD4-29AD-0A20-FBEA25469A00}"/>
              </a:ext>
            </a:extLst>
          </p:cNvPr>
          <p:cNvSpPr/>
          <p:nvPr/>
        </p:nvSpPr>
        <p:spPr>
          <a:xfrm>
            <a:off x="811439" y="1575750"/>
            <a:ext cx="4772580" cy="1986600"/>
          </a:xfrm>
          <a:prstGeom prst="roundRect">
            <a:avLst>
              <a:gd name="adj" fmla="val 6011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CaixaDeTexto 45">
            <a:extLst>
              <a:ext uri="{FF2B5EF4-FFF2-40B4-BE49-F238E27FC236}">
                <a16:creationId xmlns:a16="http://schemas.microsoft.com/office/drawing/2014/main" id="{2494D7AD-6C2D-2EF4-A00F-31EFEC67C685}"/>
              </a:ext>
            </a:extLst>
          </p:cNvPr>
          <p:cNvSpPr txBox="1"/>
          <p:nvPr/>
        </p:nvSpPr>
        <p:spPr>
          <a:xfrm>
            <a:off x="893586" y="1714249"/>
            <a:ext cx="46082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"Statement"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"Effect"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"Action"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"*",</a:t>
            </a:r>
          </a:p>
          <a:p>
            <a:r>
              <a:rPr lang="en-US" sz="10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"Resource"</a:t>
            </a:r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: "*",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en-US" sz="10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10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59299-6E2F-5E52-352F-2BB666EF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49" y="1538327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441;p36">
            <a:extLst>
              <a:ext uri="{FF2B5EF4-FFF2-40B4-BE49-F238E27FC236}">
                <a16:creationId xmlns:a16="http://schemas.microsoft.com/office/drawing/2014/main" id="{9659852F-D375-46CD-2325-790EDD273E2E}"/>
              </a:ext>
            </a:extLst>
          </p:cNvPr>
          <p:cNvSpPr txBox="1">
            <a:spLocks/>
          </p:cNvSpPr>
          <p:nvPr/>
        </p:nvSpPr>
        <p:spPr>
          <a:xfrm>
            <a:off x="6316067" y="1575750"/>
            <a:ext cx="1736458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DESCRIÇÃO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51F5F-1E24-D66F-7035-619FA2CE29E1}"/>
              </a:ext>
            </a:extLst>
          </p:cNvPr>
          <p:cNvSpPr txBox="1"/>
          <p:nvPr/>
        </p:nvSpPr>
        <p:spPr>
          <a:xfrm>
            <a:off x="5979700" y="1951605"/>
            <a:ext cx="2849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ao lado permite realizar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qualquer ação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na AWS em </a:t>
            </a:r>
          </a:p>
          <a:p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qualquer recurso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existente. Os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wildcards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presentes na política servem como coringas e significam algo como “tudo” ou “qualquer coisa”.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9A31F9E-020B-DF31-5E6E-783D76D472E9}"/>
              </a:ext>
            </a:extLst>
          </p:cNvPr>
          <p:cNvCxnSpPr>
            <a:cxnSpLocks/>
          </p:cNvCxnSpPr>
          <p:nvPr/>
        </p:nvCxnSpPr>
        <p:spPr>
          <a:xfrm flipV="1">
            <a:off x="2934700" y="2330970"/>
            <a:ext cx="2962852" cy="312160"/>
          </a:xfrm>
          <a:prstGeom prst="bentConnector3">
            <a:avLst>
              <a:gd name="adj1" fmla="val 50000"/>
            </a:avLst>
          </a:prstGeom>
          <a:ln>
            <a:solidFill>
              <a:srgbClr val="8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exclamation mark in a pink circle&#10;&#10;Description automatically generated">
            <a:extLst>
              <a:ext uri="{FF2B5EF4-FFF2-40B4-BE49-F238E27FC236}">
                <a16:creationId xmlns:a16="http://schemas.microsoft.com/office/drawing/2014/main" id="{E0ECDAE9-0487-BED9-5D44-41A5F5483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39" y="3791660"/>
            <a:ext cx="242682" cy="24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B2F6CC-4A2B-CADF-1D8B-AA5B5DCD8C12}"/>
              </a:ext>
            </a:extLst>
          </p:cNvPr>
          <p:cNvSpPr txBox="1"/>
          <p:nvPr/>
        </p:nvSpPr>
        <p:spPr>
          <a:xfrm>
            <a:off x="1115391" y="3700849"/>
            <a:ext cx="44686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Definitivamente não é uma boa prática configurar policies com permissões amplamente abertas. Consulte o 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5"/>
              </a:rPr>
              <a:t>princípio do mínimo privilégio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para mais informações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1429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DBA66B-F03B-75E6-6DC5-8E8018335BE3}"/>
              </a:ext>
            </a:extLst>
          </p:cNvPr>
          <p:cNvSpPr/>
          <p:nvPr/>
        </p:nvSpPr>
        <p:spPr>
          <a:xfrm>
            <a:off x="4188227" y="1105904"/>
            <a:ext cx="4603504" cy="3460775"/>
          </a:xfrm>
          <a:prstGeom prst="roundRect">
            <a:avLst>
              <a:gd name="adj" fmla="val 4536"/>
            </a:avLst>
          </a:prstGeom>
          <a:noFill/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5F862A6-ED8B-9902-29FF-1BF55D83818E}"/>
              </a:ext>
            </a:extLst>
          </p:cNvPr>
          <p:cNvGrpSpPr/>
          <p:nvPr/>
        </p:nvGrpSpPr>
        <p:grpSpPr>
          <a:xfrm>
            <a:off x="4465404" y="1245749"/>
            <a:ext cx="3938873" cy="442516"/>
            <a:chOff x="4465404" y="1401218"/>
            <a:chExt cx="3938873" cy="4425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937A18-8597-29D8-10D9-A9B5E5289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404" y="1459722"/>
              <a:ext cx="289392" cy="28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1281;p34">
              <a:extLst>
                <a:ext uri="{FF2B5EF4-FFF2-40B4-BE49-F238E27FC236}">
                  <a16:creationId xmlns:a16="http://schemas.microsoft.com/office/drawing/2014/main" id="{995E8A12-ED11-DDDD-6ECA-517DE8EE85B5}"/>
                </a:ext>
              </a:extLst>
            </p:cNvPr>
            <p:cNvSpPr txBox="1">
              <a:spLocks/>
            </p:cNvSpPr>
            <p:nvPr/>
          </p:nvSpPr>
          <p:spPr>
            <a:xfrm>
              <a:off x="4799141" y="1401218"/>
              <a:ext cx="3605136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Especialista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de Analytics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pelo Itaú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B154B3-DCF0-E561-02A8-0A60889E5CBC}"/>
              </a:ext>
            </a:extLst>
          </p:cNvPr>
          <p:cNvGrpSpPr/>
          <p:nvPr/>
        </p:nvGrpSpPr>
        <p:grpSpPr>
          <a:xfrm>
            <a:off x="4455875" y="1781326"/>
            <a:ext cx="4293326" cy="442516"/>
            <a:chOff x="4455875" y="1866219"/>
            <a:chExt cx="4293326" cy="442516"/>
          </a:xfrm>
        </p:grpSpPr>
        <p:pic>
          <p:nvPicPr>
            <p:cNvPr id="1028" name="Picture 4" descr="UFABC - Universidade Federal do ABC">
              <a:extLst>
                <a:ext uri="{FF2B5EF4-FFF2-40B4-BE49-F238E27FC236}">
                  <a16:creationId xmlns:a16="http://schemas.microsoft.com/office/drawing/2014/main" id="{4FB8DB9C-FDA7-9DC1-4D46-99498BA17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875" y="1899400"/>
              <a:ext cx="331208" cy="33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1281;p34">
              <a:extLst>
                <a:ext uri="{FF2B5EF4-FFF2-40B4-BE49-F238E27FC236}">
                  <a16:creationId xmlns:a16="http://schemas.microsoft.com/office/drawing/2014/main" id="{B9F29CCA-F50B-E917-5A90-91585A66F67B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1866219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Formado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da Informação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pela UFABC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ACDEBB-06F1-FCE0-0D69-91DB32A1E8A0}"/>
              </a:ext>
            </a:extLst>
          </p:cNvPr>
          <p:cNvGrpSpPr/>
          <p:nvPr/>
        </p:nvGrpSpPr>
        <p:grpSpPr>
          <a:xfrm>
            <a:off x="4410903" y="2318462"/>
            <a:ext cx="4338298" cy="442516"/>
            <a:chOff x="4410903" y="2357658"/>
            <a:chExt cx="4338298" cy="442516"/>
          </a:xfrm>
        </p:grpSpPr>
        <p:pic>
          <p:nvPicPr>
            <p:cNvPr id="1036" name="Picture 12" descr="AWS - VE3">
              <a:extLst>
                <a:ext uri="{FF2B5EF4-FFF2-40B4-BE49-F238E27FC236}">
                  <a16:creationId xmlns:a16="http://schemas.microsoft.com/office/drawing/2014/main" id="{868F1BA8-67D6-E30D-7303-09A20924A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490114"/>
              <a:ext cx="403853" cy="241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Google Shape;1281;p34">
              <a:extLst>
                <a:ext uri="{FF2B5EF4-FFF2-40B4-BE49-F238E27FC236}">
                  <a16:creationId xmlns:a16="http://schemas.microsoft.com/office/drawing/2014/main" id="{2587D0B7-D98D-B0E9-5535-D41AC9665FB5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2357658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 Community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Builder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desde 2023 e participante do AWS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re:Invent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2022 em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Las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Vegas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CDA03D-0938-3EA0-ECB2-8CF87E21F2A8}"/>
              </a:ext>
            </a:extLst>
          </p:cNvPr>
          <p:cNvGrpSpPr/>
          <p:nvPr/>
        </p:nvGrpSpPr>
        <p:grpSpPr>
          <a:xfrm>
            <a:off x="4410903" y="3467770"/>
            <a:ext cx="4338298" cy="442516"/>
            <a:chOff x="4410903" y="3410620"/>
            <a:chExt cx="4338298" cy="442516"/>
          </a:xfrm>
        </p:grpSpPr>
        <p:sp>
          <p:nvSpPr>
            <p:cNvPr id="25" name="Google Shape;1281;p34">
              <a:extLst>
                <a:ext uri="{FF2B5EF4-FFF2-40B4-BE49-F238E27FC236}">
                  <a16:creationId xmlns:a16="http://schemas.microsoft.com/office/drawing/2014/main" id="{EECC31C9-0197-E337-7774-D098CBC98877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410620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Certificações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Spark, AWS,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GitLab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Alteryx</a:t>
              </a:r>
              <a:endPara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1038" name="Picture 14" descr="Comparing Databricks to Apache Spark | Databricks">
              <a:extLst>
                <a:ext uri="{FF2B5EF4-FFF2-40B4-BE49-F238E27FC236}">
                  <a16:creationId xmlns:a16="http://schemas.microsoft.com/office/drawing/2014/main" id="{AFC0A9F6-B19B-0B48-B3A0-35C19A5C4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3476223"/>
              <a:ext cx="422223" cy="21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30845-9C13-3874-5751-F5C7752D311E}"/>
              </a:ext>
            </a:extLst>
          </p:cNvPr>
          <p:cNvGrpSpPr/>
          <p:nvPr/>
        </p:nvGrpSpPr>
        <p:grpSpPr>
          <a:xfrm>
            <a:off x="4465404" y="3996816"/>
            <a:ext cx="4283797" cy="442516"/>
            <a:chOff x="4465404" y="3911091"/>
            <a:chExt cx="4283797" cy="442516"/>
          </a:xfrm>
        </p:grpSpPr>
        <p:sp>
          <p:nvSpPr>
            <p:cNvPr id="26" name="Google Shape;1281;p34">
              <a:extLst>
                <a:ext uri="{FF2B5EF4-FFF2-40B4-BE49-F238E27FC236}">
                  <a16:creationId xmlns:a16="http://schemas.microsoft.com/office/drawing/2014/main" id="{CBB327B2-3F18-FD74-25C3-39E60C1FC080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911091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Mantenedor de +10 soluções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open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source</a:t>
              </a:r>
              <a:endPara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C6BC9A5-EEE3-E74E-FD72-E80B07CF8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6685" t="15883" r="26588" b="14900"/>
            <a:stretch/>
          </p:blipFill>
          <p:spPr>
            <a:xfrm>
              <a:off x="4465404" y="3926234"/>
              <a:ext cx="331207" cy="32707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71438F-EC98-8F98-7D4D-9676A7F9B712}"/>
              </a:ext>
            </a:extLst>
          </p:cNvPr>
          <p:cNvGrpSpPr/>
          <p:nvPr/>
        </p:nvGrpSpPr>
        <p:grpSpPr>
          <a:xfrm>
            <a:off x="4410903" y="2910594"/>
            <a:ext cx="4338298" cy="442516"/>
            <a:chOff x="4410903" y="2910594"/>
            <a:chExt cx="4338298" cy="442516"/>
          </a:xfrm>
        </p:grpSpPr>
        <p:pic>
          <p:nvPicPr>
            <p:cNvPr id="1044" name="Picture 20" descr="Kaggle, logo, logos icon - Free download on Iconfinder">
              <a:extLst>
                <a:ext uri="{FF2B5EF4-FFF2-40B4-BE49-F238E27FC236}">
                  <a16:creationId xmlns:a16="http://schemas.microsoft.com/office/drawing/2014/main" id="{D824AE25-447E-0D7F-245A-7E762CB85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923240"/>
              <a:ext cx="348354" cy="34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C93C89-2B5A-9282-A64F-4D15AC0600DF}"/>
                </a:ext>
              </a:extLst>
            </p:cNvPr>
            <p:cNvGrpSpPr/>
            <p:nvPr/>
          </p:nvGrpSpPr>
          <p:grpSpPr>
            <a:xfrm>
              <a:off x="4837241" y="2910594"/>
              <a:ext cx="3911960" cy="442516"/>
              <a:chOff x="4654445" y="2759807"/>
              <a:chExt cx="3911960" cy="442516"/>
            </a:xfrm>
          </p:grpSpPr>
          <p:sp>
            <p:nvSpPr>
              <p:cNvPr id="30" name="Google Shape;1281;p34">
                <a:extLst>
                  <a:ext uri="{FF2B5EF4-FFF2-40B4-BE49-F238E27FC236}">
                    <a16:creationId xmlns:a16="http://schemas.microsoft.com/office/drawing/2014/main" id="{C64E043E-4BED-101C-0D49-D64D7A401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4445" y="2759807"/>
                <a:ext cx="3911960" cy="4425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Título de </a:t>
                </a:r>
                <a:r>
                  <a:rPr lang="pt-BR" sz="1200" dirty="0">
                    <a:solidFill>
                      <a:schemeClr val="accent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Notebook Experts</a:t>
                </a:r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no Kaggle (2   , 4    e 6   ). Ranking mais alto: 373º</a:t>
                </a:r>
              </a:p>
            </p:txBody>
          </p:sp>
          <p:pic>
            <p:nvPicPr>
              <p:cNvPr id="32" name="Picture 31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3BCBE40A-203A-F1FD-5585-9826FFB88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6434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4" name="Picture 33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E61E112D-F5DE-2377-4342-5F5E2DE00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4888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6" name="Picture 35" descr="A white medal with red ribbon&#10;&#10;Description automatically generated">
                <a:extLst>
                  <a:ext uri="{FF2B5EF4-FFF2-40B4-BE49-F238E27FC236}">
                    <a16:creationId xmlns:a16="http://schemas.microsoft.com/office/drawing/2014/main" id="{E1ADC071-8E0C-7198-FF70-B24F37013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87414" y="2820630"/>
                <a:ext cx="126000" cy="12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29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QUE FAZ ESSA POLICY?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Exemplos práticos de policies pré configuradas para cenários reais na AWS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0AD76B-DCD4-29AD-0A20-FBEA25469A00}"/>
              </a:ext>
            </a:extLst>
          </p:cNvPr>
          <p:cNvSpPr/>
          <p:nvPr/>
        </p:nvSpPr>
        <p:spPr>
          <a:xfrm>
            <a:off x="811439" y="1394085"/>
            <a:ext cx="4772580" cy="3406515"/>
          </a:xfrm>
          <a:prstGeom prst="roundRect">
            <a:avLst>
              <a:gd name="adj" fmla="val 6011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CaixaDeTexto 45">
            <a:extLst>
              <a:ext uri="{FF2B5EF4-FFF2-40B4-BE49-F238E27FC236}">
                <a16:creationId xmlns:a16="http://schemas.microsoft.com/office/drawing/2014/main" id="{2494D7AD-6C2D-2EF4-A00F-31EFEC67C685}"/>
              </a:ext>
            </a:extLst>
          </p:cNvPr>
          <p:cNvSpPr txBox="1"/>
          <p:nvPr/>
        </p:nvSpPr>
        <p:spPr>
          <a:xfrm>
            <a:off x="893586" y="1486771"/>
            <a:ext cx="4690433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"Statement"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"Sid"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"S3Access"	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"Effect"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"Action"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"s3:PutObject",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"Resource"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"arn:aws:s3:::spec-bucket/table-name/*"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"Sid"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GlueAccess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"Effect"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"Action"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   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glue:CreateTable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   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glue:CreatePartition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],</a:t>
            </a:r>
          </a:p>
          <a:p>
            <a:r>
              <a:rPr lang="en-US" sz="900" dirty="0">
                <a:solidFill>
                  <a:srgbClr val="DD344C"/>
                </a:solidFill>
                <a:latin typeface="Consolas" panose="020B0609020204030204" pitchFamily="49" charset="0"/>
              </a:rPr>
              <a:t>            "Resource"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   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arn:aws:glue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:*:123456789012:table/*/*",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   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arn:aws:glue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:*:123456789012:catalog",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	  "</a:t>
            </a:r>
            <a:r>
              <a:rPr lang="en-US" sz="900" dirty="0" err="1">
                <a:solidFill>
                  <a:srgbClr val="8F8F8F"/>
                </a:solidFill>
                <a:latin typeface="Consolas" panose="020B0609020204030204" pitchFamily="49" charset="0"/>
              </a:rPr>
              <a:t>arn:aws:glue</a:t>
            </a:r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:*:123456789012:database/*"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        }]</a:t>
            </a:r>
          </a:p>
          <a:p>
            <a:r>
              <a:rPr lang="en-US" sz="9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9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59299-6E2F-5E52-352F-2BB666EF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49" y="1538327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441;p36">
            <a:extLst>
              <a:ext uri="{FF2B5EF4-FFF2-40B4-BE49-F238E27FC236}">
                <a16:creationId xmlns:a16="http://schemas.microsoft.com/office/drawing/2014/main" id="{9659852F-D375-46CD-2325-790EDD273E2E}"/>
              </a:ext>
            </a:extLst>
          </p:cNvPr>
          <p:cNvSpPr txBox="1">
            <a:spLocks/>
          </p:cNvSpPr>
          <p:nvPr/>
        </p:nvSpPr>
        <p:spPr>
          <a:xfrm>
            <a:off x="6316067" y="1575750"/>
            <a:ext cx="1736458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DESCRIÇÃO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51F5F-1E24-D66F-7035-619FA2CE29E1}"/>
              </a:ext>
            </a:extLst>
          </p:cNvPr>
          <p:cNvSpPr txBox="1"/>
          <p:nvPr/>
        </p:nvSpPr>
        <p:spPr>
          <a:xfrm>
            <a:off x="5979700" y="1951605"/>
            <a:ext cx="28499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ao lado está separada em dois “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Sids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” diferentes e permite operações tanto no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S3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quanto no </a:t>
            </a:r>
            <a:r>
              <a:rPr lang="pt-BR" sz="1200" dirty="0" err="1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Glue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.</a:t>
            </a:r>
          </a:p>
          <a:p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No S3, 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permite que entidades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escrevam objetos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em um determinado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bucket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spec-bucket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)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 em um determinado prefixo 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table-name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).</a:t>
            </a:r>
            <a:endParaRPr kumimoji="0" lang="pt-BR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  <a:p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Quanto ao </a:t>
            </a:r>
            <a:r>
              <a:rPr kumimoji="0" lang="pt-BR" sz="1200" b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Glue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, a </a:t>
            </a:r>
            <a:r>
              <a:rPr kumimoji="0" lang="pt-BR" sz="12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policy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permite criar </a:t>
            </a:r>
            <a:r>
              <a:rPr lang="pt-BR" sz="1200" dirty="0">
                <a:solidFill>
                  <a:schemeClr val="tx1"/>
                </a:solidFill>
                <a:highlight>
                  <a:srgbClr val="DD344C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tabelas e partições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em uma determinada conta AWS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4" name="Picture 3" descr="A black exclamation mark in a pink circle&#10;&#10;Description automatically generated">
            <a:extLst>
              <a:ext uri="{FF2B5EF4-FFF2-40B4-BE49-F238E27FC236}">
                <a16:creationId xmlns:a16="http://schemas.microsoft.com/office/drawing/2014/main" id="{B6A7FF6B-E3E2-FBFE-1F04-1D8C47F4F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067" y="4325316"/>
            <a:ext cx="242682" cy="242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8B71D9-4059-C65F-A3D1-A7A8295EDA05}"/>
              </a:ext>
            </a:extLst>
          </p:cNvPr>
          <p:cNvSpPr txBox="1"/>
          <p:nvPr/>
        </p:nvSpPr>
        <p:spPr>
          <a:xfrm>
            <a:off x="5998749" y="4215825"/>
            <a:ext cx="2830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Esse não é um exemplo real de uma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policy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a ser aplicada em uma dinâmica de uso do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Glue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para ETL na AWS. Mais ações seriam necessárias para uma configuração adequada.</a:t>
            </a:r>
          </a:p>
        </p:txBody>
      </p:sp>
    </p:spTree>
    <p:extLst>
      <p:ext uri="{BB962C8B-B14F-4D97-AF65-F5344CB8AC3E}">
        <p14:creationId xmlns:p14="http://schemas.microsoft.com/office/powerpoint/2010/main" val="41650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TIPOS DE POLICIES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Políticas gerenciadas pela AWS e pelo usuário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2BD776-ECD5-9B3E-417E-5DEAC37B8387}"/>
              </a:ext>
            </a:extLst>
          </p:cNvPr>
          <p:cNvSpPr/>
          <p:nvPr/>
        </p:nvSpPr>
        <p:spPr>
          <a:xfrm>
            <a:off x="811440" y="1394085"/>
            <a:ext cx="3595428" cy="3297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CaixaDeTexto 2">
            <a:extLst>
              <a:ext uri="{FF2B5EF4-FFF2-40B4-BE49-F238E27FC236}">
                <a16:creationId xmlns:a16="http://schemas.microsoft.com/office/drawing/2014/main" id="{9051261D-6F0F-76E4-A948-3DE54352D9A1}"/>
              </a:ext>
            </a:extLst>
          </p:cNvPr>
          <p:cNvSpPr txBox="1"/>
          <p:nvPr/>
        </p:nvSpPr>
        <p:spPr>
          <a:xfrm>
            <a:off x="2920672" y="1431961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8F8F8F"/>
                </a:solidFill>
                <a:latin typeface="Consolas" panose="020B0609020204030204" pitchFamily="49" charset="0"/>
              </a:rPr>
              <a:t>AmazonS3FullAccess</a:t>
            </a:r>
          </a:p>
        </p:txBody>
      </p:sp>
      <p:pic>
        <p:nvPicPr>
          <p:cNvPr id="6" name="Picture 2" descr="mikesupertrampster / aws-images · GitLab">
            <a:extLst>
              <a:ext uri="{FF2B5EF4-FFF2-40B4-BE49-F238E27FC236}">
                <a16:creationId xmlns:a16="http://schemas.microsoft.com/office/drawing/2014/main" id="{DBD31916-88DC-6C61-CAC0-57F108CB2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87" y="1433553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441;p36">
            <a:extLst>
              <a:ext uri="{FF2B5EF4-FFF2-40B4-BE49-F238E27FC236}">
                <a16:creationId xmlns:a16="http://schemas.microsoft.com/office/drawing/2014/main" id="{23CF3EAA-1E16-264F-9F7D-4A37910583AD}"/>
              </a:ext>
            </a:extLst>
          </p:cNvPr>
          <p:cNvSpPr txBox="1">
            <a:spLocks/>
          </p:cNvSpPr>
          <p:nvPr/>
        </p:nvSpPr>
        <p:spPr>
          <a:xfrm>
            <a:off x="906905" y="1421208"/>
            <a:ext cx="1591308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AWS MANAGED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07AF43-9397-8507-EF0A-00AFD71D48BB}"/>
              </a:ext>
            </a:extLst>
          </p:cNvPr>
          <p:cNvSpPr/>
          <p:nvPr/>
        </p:nvSpPr>
        <p:spPr>
          <a:xfrm>
            <a:off x="811440" y="1873770"/>
            <a:ext cx="3595428" cy="2600794"/>
          </a:xfrm>
          <a:prstGeom prst="roundRect">
            <a:avLst>
              <a:gd name="adj" fmla="val 3194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7953DC-5BB2-5B9F-6E9C-ED2C461468C0}"/>
              </a:ext>
            </a:extLst>
          </p:cNvPr>
          <p:cNvSpPr/>
          <p:nvPr/>
        </p:nvSpPr>
        <p:spPr>
          <a:xfrm>
            <a:off x="4776580" y="1394085"/>
            <a:ext cx="3595428" cy="3297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8" name="CaixaDeTexto 2">
            <a:extLst>
              <a:ext uri="{FF2B5EF4-FFF2-40B4-BE49-F238E27FC236}">
                <a16:creationId xmlns:a16="http://schemas.microsoft.com/office/drawing/2014/main" id="{84FC556D-20E8-75EB-5A71-B7F516F6F380}"/>
              </a:ext>
            </a:extLst>
          </p:cNvPr>
          <p:cNvSpPr txBox="1"/>
          <p:nvPr/>
        </p:nvSpPr>
        <p:spPr>
          <a:xfrm>
            <a:off x="6938277" y="1431961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8F8F8F"/>
                </a:solidFill>
                <a:latin typeface="Consolas" panose="020B0609020204030204" pitchFamily="49" charset="0"/>
              </a:rPr>
              <a:t>s3-put-json-data</a:t>
            </a:r>
          </a:p>
        </p:txBody>
      </p:sp>
      <p:sp>
        <p:nvSpPr>
          <p:cNvPr id="22" name="Google Shape;3441;p36">
            <a:extLst>
              <a:ext uri="{FF2B5EF4-FFF2-40B4-BE49-F238E27FC236}">
                <a16:creationId xmlns:a16="http://schemas.microsoft.com/office/drawing/2014/main" id="{0390CBE4-C2B5-773A-4912-EF7A537E3118}"/>
              </a:ext>
            </a:extLst>
          </p:cNvPr>
          <p:cNvSpPr txBox="1">
            <a:spLocks/>
          </p:cNvSpPr>
          <p:nvPr/>
        </p:nvSpPr>
        <p:spPr>
          <a:xfrm>
            <a:off x="4872044" y="1421208"/>
            <a:ext cx="1951593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CUSTOMER MANAGED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6B4B6C-4F27-3AE0-3A33-B6FF96F066C3}"/>
              </a:ext>
            </a:extLst>
          </p:cNvPr>
          <p:cNvSpPr/>
          <p:nvPr/>
        </p:nvSpPr>
        <p:spPr>
          <a:xfrm>
            <a:off x="4776580" y="1873770"/>
            <a:ext cx="3595428" cy="2600794"/>
          </a:xfrm>
          <a:prstGeom prst="roundRect">
            <a:avLst>
              <a:gd name="adj" fmla="val 3194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5" name="CaixaDeTexto 13">
            <a:extLst>
              <a:ext uri="{FF2B5EF4-FFF2-40B4-BE49-F238E27FC236}">
                <a16:creationId xmlns:a16="http://schemas.microsoft.com/office/drawing/2014/main" id="{94E156FF-1900-5073-D80C-80E5FA3276C8}"/>
              </a:ext>
            </a:extLst>
          </p:cNvPr>
          <p:cNvSpPr txBox="1"/>
          <p:nvPr/>
        </p:nvSpPr>
        <p:spPr>
          <a:xfrm>
            <a:off x="1026805" y="2027699"/>
            <a:ext cx="350187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s3-object-lambda:*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],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6" name="CaixaDeTexto 22">
            <a:extLst>
              <a:ext uri="{FF2B5EF4-FFF2-40B4-BE49-F238E27FC236}">
                <a16:creationId xmlns:a16="http://schemas.microsoft.com/office/drawing/2014/main" id="{F7DDF589-A246-118F-7438-8BF90B3D20AA}"/>
              </a:ext>
            </a:extLst>
          </p:cNvPr>
          <p:cNvSpPr txBox="1"/>
          <p:nvPr/>
        </p:nvSpPr>
        <p:spPr>
          <a:xfrm>
            <a:off x="4930389" y="2100228"/>
            <a:ext cx="3404021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2012-10-17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S3PutJSONObject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Effect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s3:PutObject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1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arn:aws:s3:::/*.</a:t>
            </a:r>
            <a:r>
              <a:rPr lang="pt-BR" sz="11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11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6611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Como descobrir sua casa de Harry Potter [Teste oficial]">
            <a:extLst>
              <a:ext uri="{FF2B5EF4-FFF2-40B4-BE49-F238E27FC236}">
                <a16:creationId xmlns:a16="http://schemas.microsoft.com/office/drawing/2014/main" id="{52111AE5-E0E1-3721-A1CE-9DE3FE68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776" y="0"/>
            <a:ext cx="109104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1951624"/>
            <a:ext cx="3946659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DELEGANDO ACESSO COM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ROLES</a:t>
            </a:r>
            <a:endParaRPr sz="4000" dirty="0">
              <a:solidFill>
                <a:schemeClr val="accent1"/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79825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PAPEL DAS ROLES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Principal atuação deste fundamental componente na AWS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B058C-77BE-5B45-EF73-DFAAF3DA25F6}"/>
              </a:ext>
            </a:extLst>
          </p:cNvPr>
          <p:cNvSpPr txBox="1"/>
          <p:nvPr/>
        </p:nvSpPr>
        <p:spPr>
          <a:xfrm>
            <a:off x="766443" y="1771773"/>
            <a:ext cx="7631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Roles IAM são entidades que </a:t>
            </a:r>
            <a:r>
              <a:rPr lang="pt-BR" sz="1200" i="1" dirty="0">
                <a:solidFill>
                  <a:srgbClr val="DD344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proporcionam acessos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a diferentes serviços AWS baseadas no nível de permissões estabelecidos. Roles não possuem senhas ou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access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keys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. Ao invés disso, proporcionam </a:t>
            </a:r>
            <a:r>
              <a:rPr lang="pt-BR" sz="1200" i="1" dirty="0">
                <a:solidFill>
                  <a:srgbClr val="DD344C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credenciais temporárias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à qualquer entidade capaz de assumi-las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D47785-9BDA-2C76-5AD3-3275A2B9ABDC}"/>
              </a:ext>
            </a:extLst>
          </p:cNvPr>
          <p:cNvSpPr/>
          <p:nvPr/>
        </p:nvSpPr>
        <p:spPr>
          <a:xfrm>
            <a:off x="811440" y="1394085"/>
            <a:ext cx="2366475" cy="32978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9708F729-0948-8FDE-9CE2-069A1F1FE301}"/>
              </a:ext>
            </a:extLst>
          </p:cNvPr>
          <p:cNvSpPr txBox="1">
            <a:spLocks/>
          </p:cNvSpPr>
          <p:nvPr/>
        </p:nvSpPr>
        <p:spPr>
          <a:xfrm>
            <a:off x="906905" y="1413713"/>
            <a:ext cx="217357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PRINCÍPIO FUNDAMENTAL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D5C74D-9069-A89A-A6D6-0BA97A3FF886}"/>
              </a:ext>
            </a:extLst>
          </p:cNvPr>
          <p:cNvSpPr/>
          <p:nvPr/>
        </p:nvSpPr>
        <p:spPr>
          <a:xfrm>
            <a:off x="811440" y="2622654"/>
            <a:ext cx="3595428" cy="1903752"/>
          </a:xfrm>
          <a:prstGeom prst="roundRect">
            <a:avLst>
              <a:gd name="adj" fmla="val 3194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ED262E-0512-C1A1-77FE-DC95F7B40410}"/>
              </a:ext>
            </a:extLst>
          </p:cNvPr>
          <p:cNvSpPr/>
          <p:nvPr/>
        </p:nvSpPr>
        <p:spPr>
          <a:xfrm>
            <a:off x="4737132" y="2622653"/>
            <a:ext cx="3595428" cy="1903752"/>
          </a:xfrm>
          <a:prstGeom prst="roundRect">
            <a:avLst>
              <a:gd name="adj" fmla="val 3194"/>
            </a:avLst>
          </a:prstGeom>
          <a:solidFill>
            <a:schemeClr val="tx1"/>
          </a:solidFill>
          <a:ln w="6350">
            <a:solidFill>
              <a:schemeClr val="bg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65880F-8C03-0EF5-A172-D1D535C3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23" y="3134052"/>
            <a:ext cx="719056" cy="71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88D30E-8080-1CF2-D5DF-59EBEDA5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55" y="3134052"/>
            <a:ext cx="719056" cy="71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2600A9-8EE9-2BC4-1C2F-74225C92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81" y="3232454"/>
            <a:ext cx="799699" cy="5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ECFC4-A406-A740-7957-233DB26BFBFB}"/>
              </a:ext>
            </a:extLst>
          </p:cNvPr>
          <p:cNvSpPr txBox="1"/>
          <p:nvPr/>
        </p:nvSpPr>
        <p:spPr>
          <a:xfrm>
            <a:off x="1224382" y="3799441"/>
            <a:ext cx="4302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EC2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A3962-43D0-15D9-227C-C39FD25B79F7}"/>
              </a:ext>
            </a:extLst>
          </p:cNvPr>
          <p:cNvSpPr txBox="1"/>
          <p:nvPr/>
        </p:nvSpPr>
        <p:spPr>
          <a:xfrm>
            <a:off x="2080111" y="3720235"/>
            <a:ext cx="1077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EC2 </a:t>
            </a:r>
          </a:p>
          <a:p>
            <a:pPr algn="ctr"/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Access Role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2139E-3BA6-60E6-09B6-94D9BC010705}"/>
              </a:ext>
            </a:extLst>
          </p:cNvPr>
          <p:cNvSpPr txBox="1"/>
          <p:nvPr/>
        </p:nvSpPr>
        <p:spPr>
          <a:xfrm>
            <a:off x="3561131" y="3799441"/>
            <a:ext cx="4302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S3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678F85-BBEE-F096-5ACC-EF87148463FC}"/>
              </a:ext>
            </a:extLst>
          </p:cNvPr>
          <p:cNvCxnSpPr>
            <a:cxnSpLocks/>
            <a:stCxn id="1026" idx="3"/>
            <a:endCxn id="1030" idx="1"/>
          </p:cNvCxnSpPr>
          <p:nvPr/>
        </p:nvCxnSpPr>
        <p:spPr>
          <a:xfrm>
            <a:off x="1794279" y="3493580"/>
            <a:ext cx="39590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46FC91-7F67-E4DD-390A-D80165B0A2A8}"/>
              </a:ext>
            </a:extLst>
          </p:cNvPr>
          <p:cNvCxnSpPr>
            <a:cxnSpLocks/>
            <a:stCxn id="1030" idx="3"/>
            <a:endCxn id="1028" idx="1"/>
          </p:cNvCxnSpPr>
          <p:nvPr/>
        </p:nvCxnSpPr>
        <p:spPr>
          <a:xfrm>
            <a:off x="2989880" y="3493580"/>
            <a:ext cx="434675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A2D88D-6DD9-DA80-3224-23886087F8E1}"/>
              </a:ext>
            </a:extLst>
          </p:cNvPr>
          <p:cNvSpPr txBox="1"/>
          <p:nvPr/>
        </p:nvSpPr>
        <p:spPr>
          <a:xfrm>
            <a:off x="2837329" y="3235133"/>
            <a:ext cx="6422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PutObject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155A4B5-FEA4-D09F-09C5-2C6FFA4F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492" y="31331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F3E4050-8082-5FB3-E127-35F3FB411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88" y="355953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4AEE3DF3-D07C-7DE6-4370-51A996E26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88" y="2759534"/>
            <a:ext cx="719056" cy="71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8A356D-316E-CF89-2DC9-EC53009DD264}"/>
              </a:ext>
            </a:extLst>
          </p:cNvPr>
          <p:cNvSpPr txBox="1"/>
          <p:nvPr/>
        </p:nvSpPr>
        <p:spPr>
          <a:xfrm>
            <a:off x="7489979" y="3399638"/>
            <a:ext cx="4302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S3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FBF0B3-898E-9136-54F7-7B7AEE513F2C}"/>
              </a:ext>
            </a:extLst>
          </p:cNvPr>
          <p:cNvSpPr txBox="1"/>
          <p:nvPr/>
        </p:nvSpPr>
        <p:spPr>
          <a:xfrm>
            <a:off x="7345588" y="4215022"/>
            <a:ext cx="7190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DinamoDB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D98E1BEB-4B0A-5F0A-5000-C36DAFDE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495" y="3234483"/>
            <a:ext cx="799699" cy="5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1AD06B-23FF-05F8-C3E9-F3CA91C1ED14}"/>
              </a:ext>
            </a:extLst>
          </p:cNvPr>
          <p:cNvSpPr txBox="1"/>
          <p:nvPr/>
        </p:nvSpPr>
        <p:spPr>
          <a:xfrm>
            <a:off x="5958455" y="3705426"/>
            <a:ext cx="1077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Lambda</a:t>
            </a:r>
          </a:p>
          <a:p>
            <a:pPr algn="ctr"/>
            <a:r>
              <a:rPr kumimoji="0" lang="pt-BR" sz="800" b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Execution</a:t>
            </a:r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Role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B11A63-343D-F086-4320-74D468E10718}"/>
              </a:ext>
            </a:extLst>
          </p:cNvPr>
          <p:cNvCxnSpPr>
            <a:cxnSpLocks/>
            <a:stCxn id="1032" idx="3"/>
            <a:endCxn id="34" idx="1"/>
          </p:cNvCxnSpPr>
          <p:nvPr/>
        </p:nvCxnSpPr>
        <p:spPr>
          <a:xfrm>
            <a:off x="5697492" y="3493108"/>
            <a:ext cx="352003" cy="2501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2C78E9-E004-0A8D-C306-7D8D5477B89F}"/>
              </a:ext>
            </a:extLst>
          </p:cNvPr>
          <p:cNvCxnSpPr>
            <a:endCxn id="28" idx="1"/>
          </p:cNvCxnSpPr>
          <p:nvPr/>
        </p:nvCxnSpPr>
        <p:spPr>
          <a:xfrm flipV="1">
            <a:off x="6849194" y="3119062"/>
            <a:ext cx="496394" cy="388298"/>
          </a:xfrm>
          <a:prstGeom prst="curvedConnector3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ABBE8177-9D1B-8B0C-AD53-C66C22010835}"/>
              </a:ext>
            </a:extLst>
          </p:cNvPr>
          <p:cNvCxnSpPr>
            <a:cxnSpLocks/>
            <a:endCxn id="1034" idx="1"/>
          </p:cNvCxnSpPr>
          <p:nvPr/>
        </p:nvCxnSpPr>
        <p:spPr>
          <a:xfrm>
            <a:off x="6859151" y="3506587"/>
            <a:ext cx="486437" cy="412952"/>
          </a:xfrm>
          <a:prstGeom prst="curvedConnector3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0501C70-0B75-D1E8-A9F8-1A73F062F517}"/>
              </a:ext>
            </a:extLst>
          </p:cNvPr>
          <p:cNvSpPr txBox="1"/>
          <p:nvPr/>
        </p:nvSpPr>
        <p:spPr>
          <a:xfrm>
            <a:off x="6797290" y="2872564"/>
            <a:ext cx="6422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GetObject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A89B62-94AA-1706-B2D4-4A9BC999A8AB}"/>
              </a:ext>
            </a:extLst>
          </p:cNvPr>
          <p:cNvSpPr txBox="1"/>
          <p:nvPr/>
        </p:nvSpPr>
        <p:spPr>
          <a:xfrm>
            <a:off x="6859151" y="3999578"/>
            <a:ext cx="6422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PutItem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AA20DB-D9CC-E22F-BBB8-CAE781016D2E}"/>
              </a:ext>
            </a:extLst>
          </p:cNvPr>
          <p:cNvSpPr txBox="1"/>
          <p:nvPr/>
        </p:nvSpPr>
        <p:spPr>
          <a:xfrm>
            <a:off x="5067824" y="3799441"/>
            <a:ext cx="5603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Lambda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16677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 RELAÇÃO ENTRE POLICIES E ROLES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Composição básica de policies em uma role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C6F897D-3376-9EC5-3C4B-8254B7628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74" y="1590424"/>
            <a:ext cx="2297266" cy="150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A10F81-C8AB-E0EE-E6AD-4061BEF28279}"/>
              </a:ext>
            </a:extLst>
          </p:cNvPr>
          <p:cNvSpPr/>
          <p:nvPr/>
        </p:nvSpPr>
        <p:spPr>
          <a:xfrm>
            <a:off x="4390936" y="1605807"/>
            <a:ext cx="2673044" cy="1472816"/>
          </a:xfrm>
          <a:prstGeom prst="roundRect">
            <a:avLst>
              <a:gd name="adj" fmla="val 9047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" name="CaixaDeTexto 2">
            <a:extLst>
              <a:ext uri="{FF2B5EF4-FFF2-40B4-BE49-F238E27FC236}">
                <a16:creationId xmlns:a16="http://schemas.microsoft.com/office/drawing/2014/main" id="{9051261D-6F0F-76E4-A948-3DE54352D9A1}"/>
              </a:ext>
            </a:extLst>
          </p:cNvPr>
          <p:cNvSpPr txBox="1"/>
          <p:nvPr/>
        </p:nvSpPr>
        <p:spPr>
          <a:xfrm>
            <a:off x="5206670" y="1825541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8F8F8F"/>
                </a:solidFill>
                <a:latin typeface="Consolas" panose="020B0609020204030204" pitchFamily="49" charset="0"/>
              </a:rPr>
              <a:t>AmazonS3FullAccess</a:t>
            </a:r>
          </a:p>
        </p:txBody>
      </p:sp>
      <p:pic>
        <p:nvPicPr>
          <p:cNvPr id="8" name="Picture 2" descr="mikesupertrampster / aws-images · GitLab">
            <a:extLst>
              <a:ext uri="{FF2B5EF4-FFF2-40B4-BE49-F238E27FC236}">
                <a16:creationId xmlns:a16="http://schemas.microsoft.com/office/drawing/2014/main" id="{DBD31916-88DC-6C61-CAC0-57F108CB2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85" y="1827133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2">
            <a:extLst>
              <a:ext uri="{FF2B5EF4-FFF2-40B4-BE49-F238E27FC236}">
                <a16:creationId xmlns:a16="http://schemas.microsoft.com/office/drawing/2014/main" id="{84FC556D-20E8-75EB-5A71-B7F516F6F380}"/>
              </a:ext>
            </a:extLst>
          </p:cNvPr>
          <p:cNvSpPr txBox="1"/>
          <p:nvPr/>
        </p:nvSpPr>
        <p:spPr>
          <a:xfrm>
            <a:off x="4942819" y="2240742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8F8F8F"/>
                </a:solidFill>
                <a:latin typeface="Consolas" panose="020B0609020204030204" pitchFamily="49" charset="0"/>
              </a:rPr>
              <a:t>s3-put-json-data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83B48B-99B4-CF00-A494-5B8ED619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01" y="1759034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">
            <a:extLst>
              <a:ext uri="{FF2B5EF4-FFF2-40B4-BE49-F238E27FC236}">
                <a16:creationId xmlns:a16="http://schemas.microsoft.com/office/drawing/2014/main" id="{8D35C541-32F9-73A5-6E89-857869919ACB}"/>
              </a:ext>
            </a:extLst>
          </p:cNvPr>
          <p:cNvSpPr txBox="1"/>
          <p:nvPr/>
        </p:nvSpPr>
        <p:spPr>
          <a:xfrm>
            <a:off x="4942819" y="2658140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8F8F8F"/>
                </a:solidFill>
                <a:latin typeface="Consolas" panose="020B0609020204030204" pitchFamily="49" charset="0"/>
              </a:rPr>
              <a:t>cloudwatch-lambda-logs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BE6873-BA71-1F90-0FE8-D1275223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01" y="2174236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9B3D96-2E93-24E3-C99F-7D39AF67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01" y="2591634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3DB947-EDC2-EE00-594C-5205C6523793}"/>
              </a:ext>
            </a:extLst>
          </p:cNvPr>
          <p:cNvSpPr/>
          <p:nvPr/>
        </p:nvSpPr>
        <p:spPr>
          <a:xfrm>
            <a:off x="4390935" y="3323804"/>
            <a:ext cx="2673043" cy="693188"/>
          </a:xfrm>
          <a:prstGeom prst="roundRect">
            <a:avLst>
              <a:gd name="adj" fmla="val 18232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A52CF17-928A-7EE3-3006-76FBC456E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361" y="3458195"/>
            <a:ext cx="317318" cy="3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2">
            <a:extLst>
              <a:ext uri="{FF2B5EF4-FFF2-40B4-BE49-F238E27FC236}">
                <a16:creationId xmlns:a16="http://schemas.microsoft.com/office/drawing/2014/main" id="{0FCB2529-2220-4E82-0BBA-87DE644668EE}"/>
              </a:ext>
            </a:extLst>
          </p:cNvPr>
          <p:cNvSpPr txBox="1"/>
          <p:nvPr/>
        </p:nvSpPr>
        <p:spPr>
          <a:xfrm>
            <a:off x="4965679" y="3517955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rgbClr val="8F8F8F"/>
                </a:solidFill>
                <a:latin typeface="Consolas" panose="020B0609020204030204" pitchFamily="49" charset="0"/>
              </a:rPr>
              <a:t>trust-policy</a:t>
            </a:r>
            <a:endParaRPr lang="pt-BR" sz="10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Google Shape;3441;p36">
            <a:extLst>
              <a:ext uri="{FF2B5EF4-FFF2-40B4-BE49-F238E27FC236}">
                <a16:creationId xmlns:a16="http://schemas.microsoft.com/office/drawing/2014/main" id="{FF48C2F6-50A3-0124-867D-372F8AA0020D}"/>
              </a:ext>
            </a:extLst>
          </p:cNvPr>
          <p:cNvSpPr txBox="1">
            <a:spLocks/>
          </p:cNvSpPr>
          <p:nvPr/>
        </p:nvSpPr>
        <p:spPr>
          <a:xfrm rot="16200000">
            <a:off x="3917826" y="2164099"/>
            <a:ext cx="947653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POLICIES</a:t>
            </a:r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2293263A-E5F1-E424-D70E-5742147D183D}"/>
              </a:ext>
            </a:extLst>
          </p:cNvPr>
          <p:cNvSpPr txBox="1">
            <a:spLocks/>
          </p:cNvSpPr>
          <p:nvPr/>
        </p:nvSpPr>
        <p:spPr>
          <a:xfrm rot="16200000">
            <a:off x="4033827" y="3497173"/>
            <a:ext cx="715651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9590-C319-CC4D-FAAA-6BF4711F4968}"/>
              </a:ext>
            </a:extLst>
          </p:cNvPr>
          <p:cNvSpPr txBox="1"/>
          <p:nvPr/>
        </p:nvSpPr>
        <p:spPr>
          <a:xfrm>
            <a:off x="470542" y="1590424"/>
            <a:ext cx="3685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De forma simplificada, seria possível dividir a composição de uma role em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2127C-17E9-5C69-BF80-801626BC97EA}"/>
              </a:ext>
            </a:extLst>
          </p:cNvPr>
          <p:cNvSpPr txBox="1"/>
          <p:nvPr/>
        </p:nvSpPr>
        <p:spPr>
          <a:xfrm>
            <a:off x="479788" y="1818959"/>
            <a:ext cx="368594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dirty="0">
                <a:ln w="12700">
                  <a:solidFill>
                    <a:srgbClr val="DD344C"/>
                  </a:solidFill>
                </a:ln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2</a:t>
            </a:r>
            <a:endParaRPr kumimoji="0" lang="en" sz="13800" b="0" u="none" strike="noStrike" kern="0" cap="none" spc="0" normalizeH="0" baseline="0" noProof="0" dirty="0">
              <a:ln w="12700">
                <a:solidFill>
                  <a:srgbClr val="DD344C"/>
                </a:solidFill>
              </a:ln>
              <a:solidFill>
                <a:srgbClr val="1F1F1F"/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Dosi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2026A-7F8E-7BCD-68F7-B0B13DB21B98}"/>
              </a:ext>
            </a:extLst>
          </p:cNvPr>
          <p:cNvSpPr txBox="1"/>
          <p:nvPr/>
        </p:nvSpPr>
        <p:spPr>
          <a:xfrm>
            <a:off x="479788" y="3735488"/>
            <a:ext cx="3685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grandes blocos de policies, sendo eles: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5C8275-3145-1808-46A4-DFDCE92B8537}"/>
              </a:ext>
            </a:extLst>
          </p:cNvPr>
          <p:cNvCxnSpPr>
            <a:cxnSpLocks/>
          </p:cNvCxnSpPr>
          <p:nvPr/>
        </p:nvCxnSpPr>
        <p:spPr>
          <a:xfrm>
            <a:off x="4218626" y="1990712"/>
            <a:ext cx="0" cy="682668"/>
          </a:xfrm>
          <a:prstGeom prst="line">
            <a:avLst/>
          </a:prstGeom>
          <a:ln w="28575">
            <a:solidFill>
              <a:srgbClr val="DD34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82400B-0485-C892-C3AF-53A77D1E72A2}"/>
              </a:ext>
            </a:extLst>
          </p:cNvPr>
          <p:cNvCxnSpPr>
            <a:cxnSpLocks/>
          </p:cNvCxnSpPr>
          <p:nvPr/>
        </p:nvCxnSpPr>
        <p:spPr>
          <a:xfrm>
            <a:off x="4214816" y="3404854"/>
            <a:ext cx="0" cy="504000"/>
          </a:xfrm>
          <a:prstGeom prst="line">
            <a:avLst/>
          </a:prstGeom>
          <a:ln w="28575">
            <a:solidFill>
              <a:srgbClr val="DD34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CB55DA4E-3086-8D36-F5AD-4DC834340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473" y="2984928"/>
            <a:ext cx="414824" cy="414824"/>
          </a:xfrm>
          <a:prstGeom prst="rect">
            <a:avLst/>
          </a:prstGeom>
        </p:spPr>
      </p:pic>
      <p:pic>
        <p:nvPicPr>
          <p:cNvPr id="38" name="Picture 37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32148E2A-14B7-E956-7BF6-4B92A6377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571465" y="2417277"/>
            <a:ext cx="414824" cy="4327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A1EC27D-3499-082E-B727-A8149D7682A8}"/>
              </a:ext>
            </a:extLst>
          </p:cNvPr>
          <p:cNvSpPr txBox="1"/>
          <p:nvPr/>
        </p:nvSpPr>
        <p:spPr>
          <a:xfrm>
            <a:off x="7108731" y="2074289"/>
            <a:ext cx="13131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Quais permissões serão concedidas a quem assumir essa </a:t>
            </a:r>
            <a:r>
              <a:rPr lang="pt-B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role</a:t>
            </a:r>
            <a:endParaRPr kumimoji="0" lang="en" sz="105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564A0-FDE0-E52E-D835-82A39C4E3355}"/>
              </a:ext>
            </a:extLst>
          </p:cNvPr>
          <p:cNvSpPr txBox="1"/>
          <p:nvPr/>
        </p:nvSpPr>
        <p:spPr>
          <a:xfrm>
            <a:off x="7088850" y="3573459"/>
            <a:ext cx="13529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Quem poderá assumir essa </a:t>
            </a:r>
            <a:r>
              <a:rPr lang="pt-B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role</a:t>
            </a:r>
            <a:endParaRPr kumimoji="0" lang="en" sz="105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D7F230-AD41-4B58-B117-058A0C8914B6}"/>
              </a:ext>
            </a:extLst>
          </p:cNvPr>
          <p:cNvCxnSpPr>
            <a:cxnSpLocks/>
          </p:cNvCxnSpPr>
          <p:nvPr/>
        </p:nvCxnSpPr>
        <p:spPr>
          <a:xfrm flipH="1">
            <a:off x="7220491" y="2052089"/>
            <a:ext cx="1089660" cy="0"/>
          </a:xfrm>
          <a:prstGeom prst="line">
            <a:avLst/>
          </a:prstGeom>
          <a:ln w="9525">
            <a:solidFill>
              <a:srgbClr val="DD34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F75279-45C5-5E4C-BB18-3338E57A46C1}"/>
              </a:ext>
            </a:extLst>
          </p:cNvPr>
          <p:cNvCxnSpPr>
            <a:cxnSpLocks/>
          </p:cNvCxnSpPr>
          <p:nvPr/>
        </p:nvCxnSpPr>
        <p:spPr>
          <a:xfrm flipH="1">
            <a:off x="7220491" y="3560066"/>
            <a:ext cx="1089660" cy="0"/>
          </a:xfrm>
          <a:prstGeom prst="line">
            <a:avLst/>
          </a:prstGeom>
          <a:ln w="9525">
            <a:solidFill>
              <a:srgbClr val="DD34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78DB820-DC21-3092-C85F-442A63A07557}"/>
              </a:ext>
            </a:extLst>
          </p:cNvPr>
          <p:cNvSpPr txBox="1"/>
          <p:nvPr/>
        </p:nvSpPr>
        <p:spPr>
          <a:xfrm>
            <a:off x="7512201" y="1722113"/>
            <a:ext cx="506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32C064-D8D1-B84D-428A-6403FD012443}"/>
              </a:ext>
            </a:extLst>
          </p:cNvPr>
          <p:cNvSpPr txBox="1"/>
          <p:nvPr/>
        </p:nvSpPr>
        <p:spPr>
          <a:xfrm>
            <a:off x="7553241" y="3238060"/>
            <a:ext cx="424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E081B0-4AA9-647B-7440-8FA1FAAF4AD1}"/>
              </a:ext>
            </a:extLst>
          </p:cNvPr>
          <p:cNvSpPr txBox="1"/>
          <p:nvPr/>
        </p:nvSpPr>
        <p:spPr>
          <a:xfrm>
            <a:off x="4073737" y="4638606"/>
            <a:ext cx="45665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Saiba </a:t>
            </a:r>
            <a:r>
              <a:rPr lang="en-US" sz="9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mais</a:t>
            </a:r>
            <a:r>
              <a:rPr lang="en-US" sz="9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</a:t>
            </a:r>
            <a:r>
              <a:rPr lang="en-US" sz="9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</a:t>
            </a:r>
            <a:r>
              <a:rPr lang="en-US" sz="9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IAM Roles - Everything You Need to Know &amp; Examples (spacelift.io)</a:t>
            </a:r>
            <a:endParaRPr lang="pt-BR" sz="9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3" name="Picture 42" descr="A grey arrow in a square&#10;&#10;Description automatically generated">
            <a:extLst>
              <a:ext uri="{FF2B5EF4-FFF2-40B4-BE49-F238E27FC236}">
                <a16:creationId xmlns:a16="http://schemas.microsoft.com/office/drawing/2014/main" id="{431689CB-0DE3-BA69-CB10-593F9CF8582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985223" y="4690362"/>
            <a:ext cx="118994" cy="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TRUST POLICY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relações de confiança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6478BC5-E7AC-37E1-4FAB-4EEB05ACF7CA}"/>
              </a:ext>
            </a:extLst>
          </p:cNvPr>
          <p:cNvSpPr/>
          <p:nvPr/>
        </p:nvSpPr>
        <p:spPr>
          <a:xfrm>
            <a:off x="801916" y="1521985"/>
            <a:ext cx="2497544" cy="240231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E4ADB1-56BB-1BC6-85B3-524D0636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0" y="146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3441;p36">
            <a:extLst>
              <a:ext uri="{FF2B5EF4-FFF2-40B4-BE49-F238E27FC236}">
                <a16:creationId xmlns:a16="http://schemas.microsoft.com/office/drawing/2014/main" id="{13CABD3C-8FBD-477B-3BD2-653C47E0BDDD}"/>
              </a:ext>
            </a:extLst>
          </p:cNvPr>
          <p:cNvSpPr txBox="1">
            <a:spLocks/>
          </p:cNvSpPr>
          <p:nvPr/>
        </p:nvSpPr>
        <p:spPr>
          <a:xfrm>
            <a:off x="1418453" y="1573169"/>
            <a:ext cx="64085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GLUE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7C77EF-50BE-0E79-125B-BA728F65576A}"/>
              </a:ext>
            </a:extLst>
          </p:cNvPr>
          <p:cNvSpPr txBox="1"/>
          <p:nvPr/>
        </p:nvSpPr>
        <p:spPr>
          <a:xfrm>
            <a:off x="1411671" y="1793508"/>
            <a:ext cx="188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Trust </a:t>
            </a:r>
            <a:r>
              <a:rPr lang="pt-BR" sz="8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policy</a:t>
            </a:r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roles assumidas por </a:t>
            </a:r>
            <a:r>
              <a:rPr lang="pt-BR" sz="8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Glue</a:t>
            </a:r>
            <a:endParaRPr lang="pt-BR" sz="8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4" name="CaixaDeTexto 45">
            <a:extLst>
              <a:ext uri="{FF2B5EF4-FFF2-40B4-BE49-F238E27FC236}">
                <a16:creationId xmlns:a16="http://schemas.microsoft.com/office/drawing/2014/main" id="{F60E4A84-3F52-EBCD-FA77-8B89132E449D}"/>
              </a:ext>
            </a:extLst>
          </p:cNvPr>
          <p:cNvSpPr txBox="1"/>
          <p:nvPr/>
        </p:nvSpPr>
        <p:spPr>
          <a:xfrm>
            <a:off x="848606" y="2230504"/>
            <a:ext cx="24041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"Statement"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{	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"Effect"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"Action"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</a:t>
            </a:r>
            <a:r>
              <a:rPr lang="en-US" sz="800" dirty="0" err="1">
                <a:solidFill>
                  <a:srgbClr val="8F8F8F"/>
                </a:solidFill>
                <a:latin typeface="Consolas" panose="020B0609020204030204" pitchFamily="49" charset="0"/>
              </a:rPr>
              <a:t>sts:AssumeRole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“Principal"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“Service”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“glue.amazonaws.com”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8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1F5C953-4D09-CE73-DBF9-A5110CA8C632}"/>
              </a:ext>
            </a:extLst>
          </p:cNvPr>
          <p:cNvSpPr/>
          <p:nvPr/>
        </p:nvSpPr>
        <p:spPr>
          <a:xfrm>
            <a:off x="3440385" y="1521985"/>
            <a:ext cx="2497544" cy="240231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2" name="Google Shape;3441;p36">
            <a:extLst>
              <a:ext uri="{FF2B5EF4-FFF2-40B4-BE49-F238E27FC236}">
                <a16:creationId xmlns:a16="http://schemas.microsoft.com/office/drawing/2014/main" id="{B2462FA7-3353-6C78-F4BF-F5AF56897CA7}"/>
              </a:ext>
            </a:extLst>
          </p:cNvPr>
          <p:cNvSpPr txBox="1">
            <a:spLocks/>
          </p:cNvSpPr>
          <p:nvPr/>
        </p:nvSpPr>
        <p:spPr>
          <a:xfrm>
            <a:off x="4056922" y="1573169"/>
            <a:ext cx="865598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LAMBDA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92646D-BD39-6E74-BC44-5E803F292D69}"/>
              </a:ext>
            </a:extLst>
          </p:cNvPr>
          <p:cNvSpPr txBox="1"/>
          <p:nvPr/>
        </p:nvSpPr>
        <p:spPr>
          <a:xfrm>
            <a:off x="4050140" y="1793508"/>
            <a:ext cx="188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Trust </a:t>
            </a:r>
            <a:r>
              <a:rPr lang="pt-BR" sz="8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policy</a:t>
            </a:r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roles assumidas por funções Lambda</a:t>
            </a:r>
          </a:p>
        </p:txBody>
      </p:sp>
      <p:sp>
        <p:nvSpPr>
          <p:cNvPr id="54" name="CaixaDeTexto 45">
            <a:extLst>
              <a:ext uri="{FF2B5EF4-FFF2-40B4-BE49-F238E27FC236}">
                <a16:creationId xmlns:a16="http://schemas.microsoft.com/office/drawing/2014/main" id="{98CE2BDC-18E9-2BCC-8534-E26CCF8993BA}"/>
              </a:ext>
            </a:extLst>
          </p:cNvPr>
          <p:cNvSpPr txBox="1"/>
          <p:nvPr/>
        </p:nvSpPr>
        <p:spPr>
          <a:xfrm>
            <a:off x="3464214" y="2230504"/>
            <a:ext cx="25251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"Statement"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{	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"Effect"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"Action"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</a:t>
            </a:r>
            <a:r>
              <a:rPr lang="en-US" sz="800" dirty="0" err="1">
                <a:solidFill>
                  <a:srgbClr val="8F8F8F"/>
                </a:solidFill>
                <a:latin typeface="Consolas" panose="020B0609020204030204" pitchFamily="49" charset="0"/>
              </a:rPr>
              <a:t>sts:AssumeRole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“Principal"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“Service”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“lambda.amazonaws.com”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8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6DEAAF2-6B1C-FD72-A64B-CE4C91D83E18}"/>
              </a:ext>
            </a:extLst>
          </p:cNvPr>
          <p:cNvSpPr/>
          <p:nvPr/>
        </p:nvSpPr>
        <p:spPr>
          <a:xfrm>
            <a:off x="6078854" y="1521985"/>
            <a:ext cx="2497544" cy="240231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Google Shape;3441;p36">
            <a:extLst>
              <a:ext uri="{FF2B5EF4-FFF2-40B4-BE49-F238E27FC236}">
                <a16:creationId xmlns:a16="http://schemas.microsoft.com/office/drawing/2014/main" id="{F54BFEE4-0881-1929-7F05-0CECFE48D54D}"/>
              </a:ext>
            </a:extLst>
          </p:cNvPr>
          <p:cNvSpPr txBox="1">
            <a:spLocks/>
          </p:cNvSpPr>
          <p:nvPr/>
        </p:nvSpPr>
        <p:spPr>
          <a:xfrm>
            <a:off x="6695391" y="1573169"/>
            <a:ext cx="640854" cy="33843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129F1-981C-C255-9400-366B98EA3776}"/>
              </a:ext>
            </a:extLst>
          </p:cNvPr>
          <p:cNvSpPr txBox="1"/>
          <p:nvPr/>
        </p:nvSpPr>
        <p:spPr>
          <a:xfrm>
            <a:off x="6688609" y="1793508"/>
            <a:ext cx="188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Trust </a:t>
            </a:r>
            <a:r>
              <a:rPr lang="pt-BR" sz="800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policy</a:t>
            </a:r>
            <a:r>
              <a:rPr lang="pt-BR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roles assumidas por instâncias EC2</a:t>
            </a:r>
          </a:p>
        </p:txBody>
      </p:sp>
      <p:sp>
        <p:nvSpPr>
          <p:cNvPr id="59" name="CaixaDeTexto 45">
            <a:extLst>
              <a:ext uri="{FF2B5EF4-FFF2-40B4-BE49-F238E27FC236}">
                <a16:creationId xmlns:a16="http://schemas.microsoft.com/office/drawing/2014/main" id="{8D82EFD6-E3DC-AB63-3DB8-4E9A79B9A4A0}"/>
              </a:ext>
            </a:extLst>
          </p:cNvPr>
          <p:cNvSpPr txBox="1"/>
          <p:nvPr/>
        </p:nvSpPr>
        <p:spPr>
          <a:xfrm>
            <a:off x="6125544" y="2230504"/>
            <a:ext cx="24041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"Version"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"2012-10-17",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"Statement"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{	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"Effect"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"Allow",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"Action"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</a:t>
            </a:r>
            <a:r>
              <a:rPr lang="en-US" sz="800" dirty="0" err="1">
                <a:solidFill>
                  <a:srgbClr val="8F8F8F"/>
                </a:solidFill>
                <a:latin typeface="Consolas" panose="020B0609020204030204" pitchFamily="49" charset="0"/>
              </a:rPr>
              <a:t>sts:AssumeRole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      “Principal"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  </a:t>
            </a:r>
            <a:r>
              <a:rPr lang="en-US" sz="800" dirty="0">
                <a:solidFill>
                  <a:srgbClr val="DD344C"/>
                </a:solidFill>
                <a:latin typeface="Consolas" panose="020B0609020204030204" pitchFamily="49" charset="0"/>
              </a:rPr>
              <a:t>“Service”</a:t>
            </a:r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: “ec2.amazonaws.com”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US" sz="800" dirty="0">
                <a:solidFill>
                  <a:srgbClr val="8F8F8F"/>
                </a:solidFill>
                <a:latin typeface="Consolas" panose="020B0609020204030204" pitchFamily="49" charset="0"/>
              </a:rPr>
              <a:t>}</a:t>
            </a:r>
            <a:endParaRPr lang="pt-BR" sz="800" dirty="0">
              <a:solidFill>
                <a:srgbClr val="8F8F8F"/>
              </a:solidFill>
              <a:latin typeface="Consolas" panose="020B0609020204030204" pitchFamily="49" charset="0"/>
            </a:endParaRP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45314E71-D758-E64C-D9DA-71B62FB93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136" y="14493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181B6875-0667-66EC-F479-FED905FE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78" y="14493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3627837-B22E-9F07-CF33-8D3F2A8FFC91}"/>
              </a:ext>
            </a:extLst>
          </p:cNvPr>
          <p:cNvSpPr txBox="1"/>
          <p:nvPr/>
        </p:nvSpPr>
        <p:spPr>
          <a:xfrm>
            <a:off x="1211580" y="4144639"/>
            <a:ext cx="7364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chamada de API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sts:AssumeRole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é a responsável por fornecer as credenciais temporárias necessárias para uma entidade realizar as operações na AWS conforme concessões fornecidas nas policies.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rgbClr val="DD344C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048" name="Graphic 2047" descr="Information outline">
            <a:extLst>
              <a:ext uri="{FF2B5EF4-FFF2-40B4-BE49-F238E27FC236}">
                <a16:creationId xmlns:a16="http://schemas.microsoft.com/office/drawing/2014/main" id="{8445B583-0DA8-37C3-7CBF-E74412A2D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916" y="4135085"/>
            <a:ext cx="409664" cy="4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4" grpId="0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71;p58">
            <a:extLst>
              <a:ext uri="{FF2B5EF4-FFF2-40B4-BE49-F238E27FC236}">
                <a16:creationId xmlns:a16="http://schemas.microsoft.com/office/drawing/2014/main" id="{4C6C34B4-3446-7CDF-571B-57993723E704}"/>
              </a:ext>
            </a:extLst>
          </p:cNvPr>
          <p:cNvSpPr/>
          <p:nvPr/>
        </p:nvSpPr>
        <p:spPr>
          <a:xfrm>
            <a:off x="948617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QUAL O PRINCIPAL SERVIÇO AWS PARA GERENCIAR PERMISSÕES DE ENTIDADES?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6" name="Google Shape;4072;p58">
            <a:extLst>
              <a:ext uri="{FF2B5EF4-FFF2-40B4-BE49-F238E27FC236}">
                <a16:creationId xmlns:a16="http://schemas.microsoft.com/office/drawing/2014/main" id="{56F64258-3044-E929-C7DF-BC32F1D1DF17}"/>
              </a:ext>
            </a:extLst>
          </p:cNvPr>
          <p:cNvSpPr/>
          <p:nvPr/>
        </p:nvSpPr>
        <p:spPr>
          <a:xfrm>
            <a:off x="849717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441;p36">
            <a:extLst>
              <a:ext uri="{FF2B5EF4-FFF2-40B4-BE49-F238E27FC236}">
                <a16:creationId xmlns:a16="http://schemas.microsoft.com/office/drawing/2014/main" id="{A4481546-BA58-AB8B-CD6B-AFC87B755C62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NESTA SEÇÃO, </a:t>
            </a:r>
            <a:r>
              <a:rPr lang="pt-BR" sz="3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VIMOS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D1AB4-E0E3-E2CC-2427-B0466631B74C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Conceitos importantes que vimos e aprendemos até aqui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3C3F0C57-9EDE-42C3-DA54-B87FA5FCDF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617" y="1899857"/>
            <a:ext cx="3321542" cy="510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Para configurar e gerenciar permissões na AWS, usa-se o Amazon IAM (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Identity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and Access Management)</a:t>
            </a:r>
            <a:endParaRPr sz="10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4071;p58">
            <a:extLst>
              <a:ext uri="{FF2B5EF4-FFF2-40B4-BE49-F238E27FC236}">
                <a16:creationId xmlns:a16="http://schemas.microsoft.com/office/drawing/2014/main" id="{1CA38AA9-DCCF-598D-D0B1-5BB2B05D3BAE}"/>
              </a:ext>
            </a:extLst>
          </p:cNvPr>
          <p:cNvSpPr/>
          <p:nvPr/>
        </p:nvSpPr>
        <p:spPr>
          <a:xfrm>
            <a:off x="948617" y="2571750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SÃO POLICIES IAM E COMO ELAS FUNCIONAM NA PRÁTICA?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5" name="Google Shape;4072;p58">
            <a:extLst>
              <a:ext uri="{FF2B5EF4-FFF2-40B4-BE49-F238E27FC236}">
                <a16:creationId xmlns:a16="http://schemas.microsoft.com/office/drawing/2014/main" id="{50F9983F-85CE-0127-C5E5-70D60D382132}"/>
              </a:ext>
            </a:extLst>
          </p:cNvPr>
          <p:cNvSpPr/>
          <p:nvPr/>
        </p:nvSpPr>
        <p:spPr>
          <a:xfrm>
            <a:off x="849717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562;p43">
            <a:extLst>
              <a:ext uri="{FF2B5EF4-FFF2-40B4-BE49-F238E27FC236}">
                <a16:creationId xmlns:a16="http://schemas.microsoft.com/office/drawing/2014/main" id="{98E24139-432D-DD5C-39EF-64D8FAA4C88B}"/>
              </a:ext>
            </a:extLst>
          </p:cNvPr>
          <p:cNvSpPr txBox="1">
            <a:spLocks/>
          </p:cNvSpPr>
          <p:nvPr/>
        </p:nvSpPr>
        <p:spPr>
          <a:xfrm>
            <a:off x="948617" y="2969959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funciona o processo de configuração de políticas de acesso em serviços?</a:t>
            </a:r>
          </a:p>
        </p:txBody>
      </p:sp>
      <p:sp>
        <p:nvSpPr>
          <p:cNvPr id="17" name="Google Shape;4071;p58">
            <a:extLst>
              <a:ext uri="{FF2B5EF4-FFF2-40B4-BE49-F238E27FC236}">
                <a16:creationId xmlns:a16="http://schemas.microsoft.com/office/drawing/2014/main" id="{27A273D6-D0A2-59AD-6FE7-B25ABFEAEF86}"/>
              </a:ext>
            </a:extLst>
          </p:cNvPr>
          <p:cNvSpPr/>
          <p:nvPr/>
        </p:nvSpPr>
        <p:spPr>
          <a:xfrm>
            <a:off x="948617" y="3621061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QUAL A ESTRUTURA DE UM DOCUMENTO DE POLICY?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8" name="Google Shape;4072;p58">
            <a:extLst>
              <a:ext uri="{FF2B5EF4-FFF2-40B4-BE49-F238E27FC236}">
                <a16:creationId xmlns:a16="http://schemas.microsoft.com/office/drawing/2014/main" id="{8C55FD4E-8007-74F4-51FA-4D4C7977C9EC}"/>
              </a:ext>
            </a:extLst>
          </p:cNvPr>
          <p:cNvSpPr/>
          <p:nvPr/>
        </p:nvSpPr>
        <p:spPr>
          <a:xfrm>
            <a:off x="849717" y="3652379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562;p43">
            <a:extLst>
              <a:ext uri="{FF2B5EF4-FFF2-40B4-BE49-F238E27FC236}">
                <a16:creationId xmlns:a16="http://schemas.microsoft.com/office/drawing/2014/main" id="{C033C2CB-AE8C-CE7F-4370-97652B7EC307}"/>
              </a:ext>
            </a:extLst>
          </p:cNvPr>
          <p:cNvSpPr txBox="1">
            <a:spLocks/>
          </p:cNvSpPr>
          <p:nvPr/>
        </p:nvSpPr>
        <p:spPr>
          <a:xfrm>
            <a:off x="948617" y="4019270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Quais elementos contemplam as políticas e quais os diferentes tipos de políticas entregues pela AWS?</a:t>
            </a:r>
          </a:p>
        </p:txBody>
      </p:sp>
      <p:sp>
        <p:nvSpPr>
          <p:cNvPr id="21" name="Google Shape;4071;p58">
            <a:extLst>
              <a:ext uri="{FF2B5EF4-FFF2-40B4-BE49-F238E27FC236}">
                <a16:creationId xmlns:a16="http://schemas.microsoft.com/office/drawing/2014/main" id="{60B5ED1B-276F-4B3A-47DD-17C9D740D14E}"/>
              </a:ext>
            </a:extLst>
          </p:cNvPr>
          <p:cNvSpPr/>
          <p:nvPr/>
        </p:nvSpPr>
        <p:spPr>
          <a:xfrm>
            <a:off x="4972743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SÃO ROLES IAM E COMO ELAS FUNCIONAM NA PRÁTICA?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2" name="Google Shape;4072;p58">
            <a:extLst>
              <a:ext uri="{FF2B5EF4-FFF2-40B4-BE49-F238E27FC236}">
                <a16:creationId xmlns:a16="http://schemas.microsoft.com/office/drawing/2014/main" id="{2D93D4FE-05FC-D659-70A6-532DC13B72FE}"/>
              </a:ext>
            </a:extLst>
          </p:cNvPr>
          <p:cNvSpPr/>
          <p:nvPr/>
        </p:nvSpPr>
        <p:spPr>
          <a:xfrm>
            <a:off x="4873843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62;p43">
            <a:extLst>
              <a:ext uri="{FF2B5EF4-FFF2-40B4-BE49-F238E27FC236}">
                <a16:creationId xmlns:a16="http://schemas.microsoft.com/office/drawing/2014/main" id="{5AF118A8-061D-D26B-A627-C1F4BC652EA0}"/>
              </a:ext>
            </a:extLst>
          </p:cNvPr>
          <p:cNvSpPr txBox="1">
            <a:spLocks/>
          </p:cNvSpPr>
          <p:nvPr/>
        </p:nvSpPr>
        <p:spPr>
          <a:xfrm>
            <a:off x="4972743" y="1899857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entidades conseguem obter acesso para realizar operações na AWS?</a:t>
            </a:r>
          </a:p>
        </p:txBody>
      </p:sp>
      <p:sp>
        <p:nvSpPr>
          <p:cNvPr id="24" name="Google Shape;4071;p58">
            <a:extLst>
              <a:ext uri="{FF2B5EF4-FFF2-40B4-BE49-F238E27FC236}">
                <a16:creationId xmlns:a16="http://schemas.microsoft.com/office/drawing/2014/main" id="{94912216-1920-795F-6AEC-99B7D6E873C5}"/>
              </a:ext>
            </a:extLst>
          </p:cNvPr>
          <p:cNvSpPr/>
          <p:nvPr/>
        </p:nvSpPr>
        <p:spPr>
          <a:xfrm>
            <a:off x="4972742" y="2571750"/>
            <a:ext cx="3631612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QUAL A ESTRUTURA DE UMA ROLE E COMO FUNCIONA SUA ASSOCIAÇÃO A ENTIDADES?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7" name="Google Shape;4072;p58">
            <a:extLst>
              <a:ext uri="{FF2B5EF4-FFF2-40B4-BE49-F238E27FC236}">
                <a16:creationId xmlns:a16="http://schemas.microsoft.com/office/drawing/2014/main" id="{1C0FF7EC-905A-A45F-0CCC-E7D9500BBCFA}"/>
              </a:ext>
            </a:extLst>
          </p:cNvPr>
          <p:cNvSpPr/>
          <p:nvPr/>
        </p:nvSpPr>
        <p:spPr>
          <a:xfrm>
            <a:off x="4873843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562;p43">
            <a:extLst>
              <a:ext uri="{FF2B5EF4-FFF2-40B4-BE49-F238E27FC236}">
                <a16:creationId xmlns:a16="http://schemas.microsoft.com/office/drawing/2014/main" id="{0CA556F4-C76B-52B2-AFA0-FF8DA98A7B40}"/>
              </a:ext>
            </a:extLst>
          </p:cNvPr>
          <p:cNvSpPr txBox="1">
            <a:spLocks/>
          </p:cNvSpPr>
          <p:nvPr/>
        </p:nvSpPr>
        <p:spPr>
          <a:xfrm>
            <a:off x="4972743" y="2969959"/>
            <a:ext cx="3727374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O que é preciso para criar roles capazes de conceder permissões à entidades?</a:t>
            </a:r>
          </a:p>
        </p:txBody>
      </p:sp>
    </p:spTree>
    <p:extLst>
      <p:ext uri="{BB962C8B-B14F-4D97-AF65-F5344CB8AC3E}">
        <p14:creationId xmlns:p14="http://schemas.microsoft.com/office/powerpoint/2010/main" val="401906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build="p"/>
      <p:bldP spid="14" grpId="0"/>
      <p:bldP spid="15" grpId="0" animBg="1"/>
      <p:bldP spid="16" grpId="0"/>
      <p:bldP spid="17" grpId="0"/>
      <p:bldP spid="18" grpId="0" animBg="1"/>
      <p:bldP spid="19" grpId="0"/>
      <p:bldP spid="21" grpId="0"/>
      <p:bldP spid="22" grpId="0" animBg="1"/>
      <p:bldP spid="23" grpId="0"/>
      <p:bldP spid="24" grpId="0"/>
      <p:bldP spid="27" grpId="0" animBg="1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93297" y="3917833"/>
            <a:ext cx="3696257" cy="74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Apresentando a teoria de endereçamento de </a:t>
            </a:r>
            <a:r>
              <a:rPr lang="pt-BR" sz="1200" dirty="0" err="1"/>
              <a:t>IPs</a:t>
            </a:r>
            <a:r>
              <a:rPr lang="pt-BR" sz="1200" dirty="0"/>
              <a:t> e sua aplicação em serviços AWS</a:t>
            </a:r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O BÁSICO SOBRE REDES NA AWS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291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71;p58">
            <a:extLst>
              <a:ext uri="{FF2B5EF4-FFF2-40B4-BE49-F238E27FC236}">
                <a16:creationId xmlns:a16="http://schemas.microsoft.com/office/drawing/2014/main" id="{4C6C34B4-3446-7CDF-571B-57993723E704}"/>
              </a:ext>
            </a:extLst>
          </p:cNvPr>
          <p:cNvSpPr/>
          <p:nvPr/>
        </p:nvSpPr>
        <p:spPr>
          <a:xfrm>
            <a:off x="948617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SÃO ENDEREÇOS DE IP E COMO SUA ESTRUTURA INFLUENCIA EM REDES?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6" name="Google Shape;4072;p58">
            <a:extLst>
              <a:ext uri="{FF2B5EF4-FFF2-40B4-BE49-F238E27FC236}">
                <a16:creationId xmlns:a16="http://schemas.microsoft.com/office/drawing/2014/main" id="{56F64258-3044-E929-C7DF-BC32F1D1DF17}"/>
              </a:ext>
            </a:extLst>
          </p:cNvPr>
          <p:cNvSpPr/>
          <p:nvPr/>
        </p:nvSpPr>
        <p:spPr>
          <a:xfrm>
            <a:off x="849717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441;p36">
            <a:extLst>
              <a:ext uri="{FF2B5EF4-FFF2-40B4-BE49-F238E27FC236}">
                <a16:creationId xmlns:a16="http://schemas.microsoft.com/office/drawing/2014/main" id="{A4481546-BA58-AB8B-CD6B-AFC87B755C62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NESTA SEÇÃO, </a:t>
            </a:r>
            <a:r>
              <a:rPr lang="pt-BR" sz="3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VEREMOS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D1AB4-E0E3-E2CC-2427-B0466631B74C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Perguntas que vamos responder ao longo desta seção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3C3F0C57-9EDE-42C3-DA54-B87FA5FCDF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617" y="1899857"/>
            <a:ext cx="3321542" cy="510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O que acontece quando requisições na internet e qual a estrutura dos endereços de IP?</a:t>
            </a:r>
            <a:endParaRPr sz="10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4071;p58">
            <a:extLst>
              <a:ext uri="{FF2B5EF4-FFF2-40B4-BE49-F238E27FC236}">
                <a16:creationId xmlns:a16="http://schemas.microsoft.com/office/drawing/2014/main" id="{1CA38AA9-DCCF-598D-D0B1-5BB2B05D3BAE}"/>
              </a:ext>
            </a:extLst>
          </p:cNvPr>
          <p:cNvSpPr/>
          <p:nvPr/>
        </p:nvSpPr>
        <p:spPr>
          <a:xfrm>
            <a:off x="948617" y="2571750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COMO CALCULAR A QUANTIDADE DE ENDEREÇOS DISPONÍVEIS EM UMA REDE?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5" name="Google Shape;4072;p58">
            <a:extLst>
              <a:ext uri="{FF2B5EF4-FFF2-40B4-BE49-F238E27FC236}">
                <a16:creationId xmlns:a16="http://schemas.microsoft.com/office/drawing/2014/main" id="{50F9983F-85CE-0127-C5E5-70D60D382132}"/>
              </a:ext>
            </a:extLst>
          </p:cNvPr>
          <p:cNvSpPr/>
          <p:nvPr/>
        </p:nvSpPr>
        <p:spPr>
          <a:xfrm>
            <a:off x="849717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562;p43">
            <a:extLst>
              <a:ext uri="{FF2B5EF4-FFF2-40B4-BE49-F238E27FC236}">
                <a16:creationId xmlns:a16="http://schemas.microsoft.com/office/drawing/2014/main" id="{98E24139-432D-DD5C-39EF-64D8FAA4C88B}"/>
              </a:ext>
            </a:extLst>
          </p:cNvPr>
          <p:cNvSpPr txBox="1">
            <a:spLocks/>
          </p:cNvSpPr>
          <p:nvPr/>
        </p:nvSpPr>
        <p:spPr>
          <a:xfrm>
            <a:off x="948617" y="2969959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Dado um endereço de rede, como saber quantos hosts disponíveis são suportados por esta rede?</a:t>
            </a:r>
          </a:p>
        </p:txBody>
      </p:sp>
      <p:sp>
        <p:nvSpPr>
          <p:cNvPr id="17" name="Google Shape;4071;p58">
            <a:extLst>
              <a:ext uri="{FF2B5EF4-FFF2-40B4-BE49-F238E27FC236}">
                <a16:creationId xmlns:a16="http://schemas.microsoft.com/office/drawing/2014/main" id="{27A273D6-D0A2-59AD-6FE7-B25ABFEAEF86}"/>
              </a:ext>
            </a:extLst>
          </p:cNvPr>
          <p:cNvSpPr/>
          <p:nvPr/>
        </p:nvSpPr>
        <p:spPr>
          <a:xfrm>
            <a:off x="948617" y="3621061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É A TEORIA DE ENDEREÇAMENTO SEM CLASSE (CIDR)?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8" name="Google Shape;4072;p58">
            <a:extLst>
              <a:ext uri="{FF2B5EF4-FFF2-40B4-BE49-F238E27FC236}">
                <a16:creationId xmlns:a16="http://schemas.microsoft.com/office/drawing/2014/main" id="{8C55FD4E-8007-74F4-51FA-4D4C7977C9EC}"/>
              </a:ext>
            </a:extLst>
          </p:cNvPr>
          <p:cNvSpPr/>
          <p:nvPr/>
        </p:nvSpPr>
        <p:spPr>
          <a:xfrm>
            <a:off x="849717" y="3652379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562;p43">
            <a:extLst>
              <a:ext uri="{FF2B5EF4-FFF2-40B4-BE49-F238E27FC236}">
                <a16:creationId xmlns:a16="http://schemas.microsoft.com/office/drawing/2014/main" id="{C033C2CB-AE8C-CE7F-4370-97652B7EC307}"/>
              </a:ext>
            </a:extLst>
          </p:cNvPr>
          <p:cNvSpPr txBox="1">
            <a:spLocks/>
          </p:cNvSpPr>
          <p:nvPr/>
        </p:nvSpPr>
        <p:spPr>
          <a:xfrm>
            <a:off x="948617" y="4019270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O que é a notação CIDR e como ela influencia na criação de redes mais eficientes?</a:t>
            </a:r>
          </a:p>
        </p:txBody>
      </p:sp>
      <p:sp>
        <p:nvSpPr>
          <p:cNvPr id="21" name="Google Shape;4071;p58">
            <a:extLst>
              <a:ext uri="{FF2B5EF4-FFF2-40B4-BE49-F238E27FC236}">
                <a16:creationId xmlns:a16="http://schemas.microsoft.com/office/drawing/2014/main" id="{60B5ED1B-276F-4B3A-47DD-17C9D740D14E}"/>
              </a:ext>
            </a:extLst>
          </p:cNvPr>
          <p:cNvSpPr/>
          <p:nvPr/>
        </p:nvSpPr>
        <p:spPr>
          <a:xfrm>
            <a:off x="4972743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COMO REALIZAR SUBDIVISÕES DE REDES (SUBNETS) DE FORMA EFICIENTE?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2" name="Google Shape;4072;p58">
            <a:extLst>
              <a:ext uri="{FF2B5EF4-FFF2-40B4-BE49-F238E27FC236}">
                <a16:creationId xmlns:a16="http://schemas.microsoft.com/office/drawing/2014/main" id="{2D93D4FE-05FC-D659-70A6-532DC13B72FE}"/>
              </a:ext>
            </a:extLst>
          </p:cNvPr>
          <p:cNvSpPr/>
          <p:nvPr/>
        </p:nvSpPr>
        <p:spPr>
          <a:xfrm>
            <a:off x="4873843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62;p43">
            <a:extLst>
              <a:ext uri="{FF2B5EF4-FFF2-40B4-BE49-F238E27FC236}">
                <a16:creationId xmlns:a16="http://schemas.microsoft.com/office/drawing/2014/main" id="{5AF118A8-061D-D26B-A627-C1F4BC652EA0}"/>
              </a:ext>
            </a:extLst>
          </p:cNvPr>
          <p:cNvSpPr txBox="1">
            <a:spLocks/>
          </p:cNvSpPr>
          <p:nvPr/>
        </p:nvSpPr>
        <p:spPr>
          <a:xfrm>
            <a:off x="4972743" y="1899857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utilizar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CIDRs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para subdividir uma rede em múltiplos contextos isolados?</a:t>
            </a:r>
          </a:p>
        </p:txBody>
      </p:sp>
      <p:sp>
        <p:nvSpPr>
          <p:cNvPr id="24" name="Google Shape;4071;p58">
            <a:extLst>
              <a:ext uri="{FF2B5EF4-FFF2-40B4-BE49-F238E27FC236}">
                <a16:creationId xmlns:a16="http://schemas.microsoft.com/office/drawing/2014/main" id="{94912216-1920-795F-6AEC-99B7D6E873C5}"/>
              </a:ext>
            </a:extLst>
          </p:cNvPr>
          <p:cNvSpPr/>
          <p:nvPr/>
        </p:nvSpPr>
        <p:spPr>
          <a:xfrm>
            <a:off x="4972742" y="2571750"/>
            <a:ext cx="3631612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QUAIS OS PRINCIPAIS COMPONENTES DE REDES NA AWS?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7" name="Google Shape;4072;p58">
            <a:extLst>
              <a:ext uri="{FF2B5EF4-FFF2-40B4-BE49-F238E27FC236}">
                <a16:creationId xmlns:a16="http://schemas.microsoft.com/office/drawing/2014/main" id="{1C0FF7EC-905A-A45F-0CCC-E7D9500BBCFA}"/>
              </a:ext>
            </a:extLst>
          </p:cNvPr>
          <p:cNvSpPr/>
          <p:nvPr/>
        </p:nvSpPr>
        <p:spPr>
          <a:xfrm>
            <a:off x="4873843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562;p43">
            <a:extLst>
              <a:ext uri="{FF2B5EF4-FFF2-40B4-BE49-F238E27FC236}">
                <a16:creationId xmlns:a16="http://schemas.microsoft.com/office/drawing/2014/main" id="{0CA556F4-C76B-52B2-AFA0-FF8DA98A7B40}"/>
              </a:ext>
            </a:extLst>
          </p:cNvPr>
          <p:cNvSpPr txBox="1">
            <a:spLocks/>
          </p:cNvSpPr>
          <p:nvPr/>
        </p:nvSpPr>
        <p:spPr>
          <a:xfrm>
            <a:off x="4972743" y="2969959"/>
            <a:ext cx="3727374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Na AWS, quais são os elementos de rede disponíveis e como eles se encaixam em um desenho de arquitetura completo?</a:t>
            </a:r>
          </a:p>
        </p:txBody>
      </p:sp>
      <p:sp>
        <p:nvSpPr>
          <p:cNvPr id="3" name="Google Shape;4071;p58">
            <a:extLst>
              <a:ext uri="{FF2B5EF4-FFF2-40B4-BE49-F238E27FC236}">
                <a16:creationId xmlns:a16="http://schemas.microsoft.com/office/drawing/2014/main" id="{39A49541-6334-5393-B3D1-3D8D1494FDEC}"/>
              </a:ext>
            </a:extLst>
          </p:cNvPr>
          <p:cNvSpPr/>
          <p:nvPr/>
        </p:nvSpPr>
        <p:spPr>
          <a:xfrm>
            <a:off x="4972742" y="3621061"/>
            <a:ext cx="3631612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COMO RELACIONAR TODOS OS CONCEITOS DE REDES EM SITUAÇÕES PRÁTICAS NA AWS?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7" name="Google Shape;4072;p58">
            <a:extLst>
              <a:ext uri="{FF2B5EF4-FFF2-40B4-BE49-F238E27FC236}">
                <a16:creationId xmlns:a16="http://schemas.microsoft.com/office/drawing/2014/main" id="{D6083294-495B-F1E4-5FBF-1B4FD7CEFFF0}"/>
              </a:ext>
            </a:extLst>
          </p:cNvPr>
          <p:cNvSpPr/>
          <p:nvPr/>
        </p:nvSpPr>
        <p:spPr>
          <a:xfrm>
            <a:off x="4873843" y="3652379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62;p43">
            <a:extLst>
              <a:ext uri="{FF2B5EF4-FFF2-40B4-BE49-F238E27FC236}">
                <a16:creationId xmlns:a16="http://schemas.microsoft.com/office/drawing/2014/main" id="{17A7E6F1-EDBE-0A8C-F381-04AC77981A64}"/>
              </a:ext>
            </a:extLst>
          </p:cNvPr>
          <p:cNvSpPr txBox="1">
            <a:spLocks/>
          </p:cNvSpPr>
          <p:nvPr/>
        </p:nvSpPr>
        <p:spPr>
          <a:xfrm>
            <a:off x="4972743" y="4019270"/>
            <a:ext cx="3727374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Por que é importante obter essa bagagem teórica e como aplicar tudo isso em cenários e desafios reais?</a:t>
            </a:r>
          </a:p>
        </p:txBody>
      </p:sp>
    </p:spTree>
    <p:extLst>
      <p:ext uri="{BB962C8B-B14F-4D97-AF65-F5344CB8AC3E}">
        <p14:creationId xmlns:p14="http://schemas.microsoft.com/office/powerpoint/2010/main" val="60063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build="p"/>
      <p:bldP spid="14" grpId="0"/>
      <p:bldP spid="15" grpId="0" animBg="1"/>
      <p:bldP spid="16" grpId="0"/>
      <p:bldP spid="17" grpId="0"/>
      <p:bldP spid="18" grpId="0" animBg="1"/>
      <p:bldP spid="19" grpId="0"/>
      <p:bldP spid="21" grpId="0"/>
      <p:bldP spid="22" grpId="0" animBg="1"/>
      <p:bldP spid="23" grpId="0"/>
      <p:bldP spid="24" grpId="0"/>
      <p:bldP spid="27" grpId="0" animBg="1"/>
      <p:bldP spid="28" grpId="0"/>
      <p:bldP spid="3" grpId="0"/>
      <p:bldP spid="7" grpId="0" animBg="1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VOCÊ JÁ VIU ISSO NA AWS?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de redes essenciais em uma dinâmica de uso de recursos na nuvem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A2717-B326-C857-E31E-9665A63C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5" y="1191056"/>
            <a:ext cx="7427627" cy="1991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A3436-51E3-7221-C9F5-5AEABB6A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0" y="3090890"/>
            <a:ext cx="7427628" cy="19059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A6E798-1BBC-BFE5-B567-0AD47BAA28C7}"/>
              </a:ext>
            </a:extLst>
          </p:cNvPr>
          <p:cNvSpPr/>
          <p:nvPr/>
        </p:nvSpPr>
        <p:spPr>
          <a:xfrm>
            <a:off x="4419600" y="3733800"/>
            <a:ext cx="10477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C44D2-B3CB-B02C-CEBE-91439B98A7AB}"/>
              </a:ext>
            </a:extLst>
          </p:cNvPr>
          <p:cNvSpPr/>
          <p:nvPr/>
        </p:nvSpPr>
        <p:spPr>
          <a:xfrm>
            <a:off x="6572250" y="3740150"/>
            <a:ext cx="15176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65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sp>
        <p:nvSpPr>
          <p:cNvPr id="5" name="Google Shape;1281;p34">
            <a:extLst>
              <a:ext uri="{FF2B5EF4-FFF2-40B4-BE49-F238E27FC236}">
                <a16:creationId xmlns:a16="http://schemas.microsoft.com/office/drawing/2014/main" id="{0BE0688D-A21A-2502-0F85-644D9C2B1752}"/>
              </a:ext>
            </a:extLst>
          </p:cNvPr>
          <p:cNvSpPr txBox="1">
            <a:spLocks/>
          </p:cNvSpPr>
          <p:nvPr/>
        </p:nvSpPr>
        <p:spPr>
          <a:xfrm>
            <a:off x="4239411" y="2477412"/>
            <a:ext cx="92834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cabeludo</a:t>
            </a:r>
          </a:p>
        </p:txBody>
      </p:sp>
      <p:pic>
        <p:nvPicPr>
          <p:cNvPr id="6" name="Picture 5" descr="A person with long hair wearing a blue and white shirt&#10;&#10;Description automatically generated with low confidence">
            <a:extLst>
              <a:ext uri="{FF2B5EF4-FFF2-40B4-BE49-F238E27FC236}">
                <a16:creationId xmlns:a16="http://schemas.microsoft.com/office/drawing/2014/main" id="{9A93B3F6-7FB0-0B04-F80E-730CBCE84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7"/>
          <a:stretch/>
        </p:blipFill>
        <p:spPr>
          <a:xfrm>
            <a:off x="4239411" y="1009393"/>
            <a:ext cx="956429" cy="1365217"/>
          </a:xfrm>
          <a:prstGeom prst="rect">
            <a:avLst/>
          </a:prstGeom>
        </p:spPr>
      </p:pic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5CB2FCCC-40E7-8BAB-8315-8AD55BF284AD}"/>
              </a:ext>
            </a:extLst>
          </p:cNvPr>
          <p:cNvSpPr txBox="1">
            <a:spLocks/>
          </p:cNvSpPr>
          <p:nvPr/>
        </p:nvSpPr>
        <p:spPr>
          <a:xfrm>
            <a:off x="5511943" y="2482985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Fã de futebol e corintiano roxo</a:t>
            </a:r>
          </a:p>
        </p:txBody>
      </p:sp>
      <p:pic>
        <p:nvPicPr>
          <p:cNvPr id="8" name="Picture 7" descr="A person in a black and white striped shirt&#10;&#10;Description automatically generated with medium confidence">
            <a:extLst>
              <a:ext uri="{FF2B5EF4-FFF2-40B4-BE49-F238E27FC236}">
                <a16:creationId xmlns:a16="http://schemas.microsoft.com/office/drawing/2014/main" id="{B0217BFE-FD46-87AC-7E95-77BC55C5C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26" b="89604" l="10000" r="90000">
                        <a14:foregroundMark x1="51429" y1="7426" x2="55000" y2="7921"/>
                        <a14:foregroundMark x1="11429" y1="72277" x2="12143" y2="77723"/>
                      </a14:backgroundRemoval>
                    </a14:imgEffect>
                  </a14:imgLayer>
                </a14:imgProps>
              </a:ext>
            </a:extLst>
          </a:blip>
          <a:srcRect l="7359" r="5856" b="40594"/>
          <a:stretch/>
        </p:blipFill>
        <p:spPr>
          <a:xfrm>
            <a:off x="5543965" y="1085742"/>
            <a:ext cx="1310604" cy="1294441"/>
          </a:xfrm>
          <a:prstGeom prst="rect">
            <a:avLst/>
          </a:prstGeom>
        </p:spPr>
      </p:pic>
      <p:sp>
        <p:nvSpPr>
          <p:cNvPr id="9" name="Google Shape;1281;p34">
            <a:extLst>
              <a:ext uri="{FF2B5EF4-FFF2-40B4-BE49-F238E27FC236}">
                <a16:creationId xmlns:a16="http://schemas.microsoft.com/office/drawing/2014/main" id="{0D9E0164-D31B-2B03-1811-F81DFCFB2CA2}"/>
              </a:ext>
            </a:extLst>
          </p:cNvPr>
          <p:cNvSpPr txBox="1">
            <a:spLocks/>
          </p:cNvSpPr>
          <p:nvPr/>
        </p:nvSpPr>
        <p:spPr>
          <a:xfrm>
            <a:off x="7360828" y="2526211"/>
            <a:ext cx="112313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Otaku quase raiz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0338A-AD09-0E8B-9EB0-60F8ECDCFDA0}"/>
              </a:ext>
            </a:extLst>
          </p:cNvPr>
          <p:cNvGrpSpPr/>
          <p:nvPr/>
        </p:nvGrpSpPr>
        <p:grpSpPr>
          <a:xfrm>
            <a:off x="7133510" y="1060628"/>
            <a:ext cx="1350450" cy="1455447"/>
            <a:chOff x="6020481" y="2733226"/>
            <a:chExt cx="1350450" cy="1455447"/>
          </a:xfrm>
        </p:grpSpPr>
        <p:pic>
          <p:nvPicPr>
            <p:cNvPr id="11" name="Picture 10" descr="Episode 10 - Vinland Saga Season 2 - Anime News Network">
              <a:extLst>
                <a:ext uri="{FF2B5EF4-FFF2-40B4-BE49-F238E27FC236}">
                  <a16:creationId xmlns:a16="http://schemas.microsoft.com/office/drawing/2014/main" id="{F2C8B0EC-E7FB-C814-8174-A7C1832DE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708" y="2735329"/>
              <a:ext cx="900223" cy="47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cons Eren Yeager Pfp Season 4, eren icon HD phone wallpaper | Pxfuel">
              <a:extLst>
                <a:ext uri="{FF2B5EF4-FFF2-40B4-BE49-F238E27FC236}">
                  <a16:creationId xmlns:a16="http://schemas.microsoft.com/office/drawing/2014/main" id="{284E54AC-5C27-02F5-B338-F6A9B025F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437" y="3227638"/>
              <a:ext cx="877494" cy="877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Edward Elric (Fullmetal Alchemist) - MyAnimeList.net">
              <a:extLst>
                <a:ext uri="{FF2B5EF4-FFF2-40B4-BE49-F238E27FC236}">
                  <a16:creationId xmlns:a16="http://schemas.microsoft.com/office/drawing/2014/main" id="{31F78515-BC17-4758-2E58-C7B46AC2B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062" y="2733226"/>
              <a:ext cx="532846" cy="82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L - Death Note - AnimeComics">
              <a:extLst>
                <a:ext uri="{FF2B5EF4-FFF2-40B4-BE49-F238E27FC236}">
                  <a16:creationId xmlns:a16="http://schemas.microsoft.com/office/drawing/2014/main" id="{885CA202-4EEA-E9FD-EFFA-267FCAF2A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279" b="96311" l="9709" r="89806">
                          <a14:foregroundMark x1="24757" y1="4508" x2="33981" y2="3279"/>
                          <a14:foregroundMark x1="34951" y1="25820" x2="29612" y2="34426"/>
                          <a14:foregroundMark x1="24272" y1="28689" x2="26214" y2="41393"/>
                          <a14:foregroundMark x1="85437" y1="56967" x2="88835" y2="70492"/>
                          <a14:foregroundMark x1="79126" y1="86066" x2="79612" y2="96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0481" y="3198181"/>
              <a:ext cx="836235" cy="990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Google Shape;1281;p34">
            <a:extLst>
              <a:ext uri="{FF2B5EF4-FFF2-40B4-BE49-F238E27FC236}">
                <a16:creationId xmlns:a16="http://schemas.microsoft.com/office/drawing/2014/main" id="{E0D1D83A-5624-115C-B08F-EEE059F6A7DF}"/>
              </a:ext>
            </a:extLst>
          </p:cNvPr>
          <p:cNvSpPr txBox="1">
            <a:spLocks/>
          </p:cNvSpPr>
          <p:nvPr/>
        </p:nvSpPr>
        <p:spPr>
          <a:xfrm>
            <a:off x="4042637" y="4406629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musical peculiar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E0E7B-6090-8732-371B-79A015710755}"/>
              </a:ext>
            </a:extLst>
          </p:cNvPr>
          <p:cNvGrpSpPr/>
          <p:nvPr/>
        </p:nvGrpSpPr>
        <p:grpSpPr>
          <a:xfrm>
            <a:off x="4210836" y="3125693"/>
            <a:ext cx="1033272" cy="1200421"/>
            <a:chOff x="7549192" y="2730790"/>
            <a:chExt cx="1142750" cy="1374756"/>
          </a:xfrm>
        </p:grpSpPr>
        <p:pic>
          <p:nvPicPr>
            <p:cNvPr id="17" name="Picture 20" descr="The Strokes Logo Wallpaper | Logos de bandas, Carteles de banda, Bandas de  rock">
              <a:extLst>
                <a:ext uri="{FF2B5EF4-FFF2-40B4-BE49-F238E27FC236}">
                  <a16:creationId xmlns:a16="http://schemas.microsoft.com/office/drawing/2014/main" id="{28D663B1-DB30-EB5C-1A8F-86931FFF37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22" b="24855"/>
            <a:stretch/>
          </p:blipFill>
          <p:spPr bwMode="auto">
            <a:xfrm>
              <a:off x="7811793" y="2730790"/>
              <a:ext cx="876401" cy="8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adiohead | Facebook">
              <a:extLst>
                <a:ext uri="{FF2B5EF4-FFF2-40B4-BE49-F238E27FC236}">
                  <a16:creationId xmlns:a16="http://schemas.microsoft.com/office/drawing/2014/main" id="{7508E637-7F71-2482-9BA9-74E69053B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846" y="2730790"/>
              <a:ext cx="661344" cy="6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 descr="AM (Arctic Monkeys album) - Wikipedia">
              <a:extLst>
                <a:ext uri="{FF2B5EF4-FFF2-40B4-BE49-F238E27FC236}">
                  <a16:creationId xmlns:a16="http://schemas.microsoft.com/office/drawing/2014/main" id="{F9B97ADC-2A63-41C3-5645-C913A058B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6" b="24579"/>
            <a:stretch/>
          </p:blipFill>
          <p:spPr bwMode="auto">
            <a:xfrm>
              <a:off x="7562788" y="3544225"/>
              <a:ext cx="1129154" cy="56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Pink Floyd - Dark Side of the Moon Konst (1 av 13) | Last.fm">
              <a:extLst>
                <a:ext uri="{FF2B5EF4-FFF2-40B4-BE49-F238E27FC236}">
                  <a16:creationId xmlns:a16="http://schemas.microsoft.com/office/drawing/2014/main" id="{9192E6CC-4AF9-CE4D-F375-7D8C9BAE52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74" b="37631"/>
            <a:stretch/>
          </p:blipFill>
          <p:spPr bwMode="auto">
            <a:xfrm>
              <a:off x="7549192" y="3250919"/>
              <a:ext cx="1114677" cy="39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EEB2C983-D438-140C-3DA8-A0FB85983FEE}"/>
              </a:ext>
            </a:extLst>
          </p:cNvPr>
          <p:cNvSpPr txBox="1">
            <a:spLocks/>
          </p:cNvSpPr>
          <p:nvPr/>
        </p:nvSpPr>
        <p:spPr>
          <a:xfrm>
            <a:off x="5453415" y="4406629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ativo no mundo dos 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e-sports</a:t>
            </a:r>
            <a:endParaRPr lang="pt-BR" sz="12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0394C-043B-174A-1A43-64E50527B4BD}"/>
              </a:ext>
            </a:extLst>
          </p:cNvPr>
          <p:cNvGrpSpPr/>
          <p:nvPr/>
        </p:nvGrpSpPr>
        <p:grpSpPr>
          <a:xfrm>
            <a:off x="5474943" y="3125693"/>
            <a:ext cx="1413785" cy="1355148"/>
            <a:chOff x="5543965" y="3125693"/>
            <a:chExt cx="1413785" cy="1355148"/>
          </a:xfrm>
        </p:grpSpPr>
        <p:pic>
          <p:nvPicPr>
            <p:cNvPr id="1028" name="Picture 4" descr="Logos – League of Legends | Riot Games Brand Hub">
              <a:extLst>
                <a:ext uri="{FF2B5EF4-FFF2-40B4-BE49-F238E27FC236}">
                  <a16:creationId xmlns:a16="http://schemas.microsoft.com/office/drawing/2014/main" id="{16EC2CC1-E9B6-4105-A228-56B3C06BE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125693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arcraft III: The Frozen Throne - Warcraft Wiki - Your wiki guide to the  World of Warcraft">
              <a:extLst>
                <a:ext uri="{FF2B5EF4-FFF2-40B4-BE49-F238E27FC236}">
                  <a16:creationId xmlns:a16="http://schemas.microsoft.com/office/drawing/2014/main" id="{561A23B8-D44E-02F2-83CD-044E74DEA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359" y="3416821"/>
              <a:ext cx="1011391" cy="57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ounter-Strike Logo PNG Vector (EPS) Free Download | Go tattoo, Vector logo,  Counter">
              <a:extLst>
                <a:ext uri="{FF2B5EF4-FFF2-40B4-BE49-F238E27FC236}">
                  <a16:creationId xmlns:a16="http://schemas.microsoft.com/office/drawing/2014/main" id="{5AED2E75-D037-19C8-52A0-0D3F74963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655307"/>
              <a:ext cx="792440" cy="79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earthstone Logo and symbol, meaning, history, PNG">
              <a:extLst>
                <a:ext uri="{FF2B5EF4-FFF2-40B4-BE49-F238E27FC236}">
                  <a16:creationId xmlns:a16="http://schemas.microsoft.com/office/drawing/2014/main" id="{0E1F1C38-4FA8-F2B7-FD09-A5B9751CA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550" y="3874630"/>
              <a:ext cx="963951" cy="60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1281;p34">
            <a:extLst>
              <a:ext uri="{FF2B5EF4-FFF2-40B4-BE49-F238E27FC236}">
                <a16:creationId xmlns:a16="http://schemas.microsoft.com/office/drawing/2014/main" id="{53A30F09-0762-8867-982F-C5E5E514F2E5}"/>
              </a:ext>
            </a:extLst>
          </p:cNvPr>
          <p:cNvSpPr txBox="1">
            <a:spLocks/>
          </p:cNvSpPr>
          <p:nvPr/>
        </p:nvSpPr>
        <p:spPr>
          <a:xfrm>
            <a:off x="7093136" y="4447747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de filmes “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mindblowing</a:t>
            </a:r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636F07-2072-514C-54A0-00F7137CE58C}"/>
              </a:ext>
            </a:extLst>
          </p:cNvPr>
          <p:cNvGrpSpPr/>
          <p:nvPr/>
        </p:nvGrpSpPr>
        <p:grpSpPr>
          <a:xfrm>
            <a:off x="7258805" y="3176569"/>
            <a:ext cx="1266669" cy="1248693"/>
            <a:chOff x="7277652" y="3199054"/>
            <a:chExt cx="1266669" cy="1248693"/>
          </a:xfrm>
        </p:grpSpPr>
        <p:pic>
          <p:nvPicPr>
            <p:cNvPr id="1038" name="Picture 14" descr="Ilha do Medo&quot; (2010) em Netflix, Amazon Prime Video, HBO Max e Telecine:  filme é uma das seis parcerias de Scorsese e DiCaprio; crítica | GZH">
              <a:extLst>
                <a:ext uri="{FF2B5EF4-FFF2-40B4-BE49-F238E27FC236}">
                  <a16:creationId xmlns:a16="http://schemas.microsoft.com/office/drawing/2014/main" id="{F5CEBF6A-7612-92AF-05D7-9E6A9DAC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211030"/>
              <a:ext cx="662659" cy="66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The Ending of 'Donnie Darko' Is Still Great, 16 Years Later">
              <a:extLst>
                <a:ext uri="{FF2B5EF4-FFF2-40B4-BE49-F238E27FC236}">
                  <a16:creationId xmlns:a16="http://schemas.microsoft.com/office/drawing/2014/main" id="{04D75893-315A-8E01-997A-1C8F6A337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492" y="3199054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6" descr="Antes de 'Oppenheimer', Christopher Nolan explica o final de 'Inception'">
              <a:extLst>
                <a:ext uri="{FF2B5EF4-FFF2-40B4-BE49-F238E27FC236}">
                  <a16:creationId xmlns:a16="http://schemas.microsoft.com/office/drawing/2014/main" id="{3D10CEC2-8584-8DB1-BB16-F36C486C6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735246"/>
              <a:ext cx="1266669" cy="71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187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5" grpId="0"/>
      <p:bldP spid="2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VOCÊ JÁ VIU ISSO NA AWS?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de redes essenciais em uma dinâmica de uso de recursos na nuvem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A2717-B326-C857-E31E-9665A63C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5" y="1191056"/>
            <a:ext cx="7427627" cy="1991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A3436-51E3-7221-C9F5-5AEABB6A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0" y="3090890"/>
            <a:ext cx="7427628" cy="19059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A6E798-1BBC-BFE5-B567-0AD47BAA28C7}"/>
              </a:ext>
            </a:extLst>
          </p:cNvPr>
          <p:cNvSpPr/>
          <p:nvPr/>
        </p:nvSpPr>
        <p:spPr>
          <a:xfrm>
            <a:off x="4419600" y="3733800"/>
            <a:ext cx="10477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C44D2-B3CB-B02C-CEBE-91439B98A7AB}"/>
              </a:ext>
            </a:extLst>
          </p:cNvPr>
          <p:cNvSpPr/>
          <p:nvPr/>
        </p:nvSpPr>
        <p:spPr>
          <a:xfrm>
            <a:off x="6572250" y="3740150"/>
            <a:ext cx="15176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874C1-6F92-AE1E-975C-84932D50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8" y="1225889"/>
            <a:ext cx="7427627" cy="1991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0C471-290B-4537-1C3B-3949688A5B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88"/>
          <a:stretch/>
        </p:blipFill>
        <p:spPr>
          <a:xfrm>
            <a:off x="809467" y="3217540"/>
            <a:ext cx="7427627" cy="1503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7F3E19-42F2-4BF5-9DFB-22CD177C5B4A}"/>
              </a:ext>
            </a:extLst>
          </p:cNvPr>
          <p:cNvSpPr/>
          <p:nvPr/>
        </p:nvSpPr>
        <p:spPr>
          <a:xfrm>
            <a:off x="720000" y="1156224"/>
            <a:ext cx="7974295" cy="3840654"/>
          </a:xfrm>
          <a:prstGeom prst="rect">
            <a:avLst/>
          </a:prstGeom>
          <a:solidFill>
            <a:srgbClr val="1F1F1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Google Shape;3410;p34">
            <a:extLst>
              <a:ext uri="{FF2B5EF4-FFF2-40B4-BE49-F238E27FC236}">
                <a16:creationId xmlns:a16="http://schemas.microsoft.com/office/drawing/2014/main" id="{74688BAC-FC81-A9A6-1EE7-3D3B01753B8D}"/>
              </a:ext>
            </a:extLst>
          </p:cNvPr>
          <p:cNvGrpSpPr/>
          <p:nvPr/>
        </p:nvGrpSpPr>
        <p:grpSpPr>
          <a:xfrm>
            <a:off x="4248326" y="1392100"/>
            <a:ext cx="776094" cy="776094"/>
            <a:chOff x="3435772" y="1942364"/>
            <a:chExt cx="776094" cy="776094"/>
          </a:xfrm>
        </p:grpSpPr>
        <p:sp>
          <p:nvSpPr>
            <p:cNvPr id="10" name="Google Shape;3411;p34">
              <a:extLst>
                <a:ext uri="{FF2B5EF4-FFF2-40B4-BE49-F238E27FC236}">
                  <a16:creationId xmlns:a16="http://schemas.microsoft.com/office/drawing/2014/main" id="{1E9A3A49-4E4D-E045-D581-6434F78E47F3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12;p34">
              <a:extLst>
                <a:ext uri="{FF2B5EF4-FFF2-40B4-BE49-F238E27FC236}">
                  <a16:creationId xmlns:a16="http://schemas.microsoft.com/office/drawing/2014/main" id="{72642590-80DB-3166-0D85-FE468D72CD88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FD3EA7-54DF-DECA-7D58-E042922CDE0C}"/>
              </a:ext>
            </a:extLst>
          </p:cNvPr>
          <p:cNvSpPr txBox="1"/>
          <p:nvPr/>
        </p:nvSpPr>
        <p:spPr>
          <a:xfrm>
            <a:off x="1481896" y="2222105"/>
            <a:ext cx="630895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0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Para compreender melhor estes elementos, precisamos abordar </a:t>
            </a:r>
            <a:r>
              <a:rPr lang="pt-BR" sz="24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conceitos teóricos</a:t>
            </a:r>
            <a:r>
              <a:rPr kumimoji="0" lang="pt-BR" sz="20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fundamentais sobre </a:t>
            </a:r>
            <a:r>
              <a:rPr kumimoji="0" lang="pt-BR" sz="240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redes</a:t>
            </a:r>
            <a:r>
              <a:rPr kumimoji="0" lang="pt-BR" sz="20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</a:t>
            </a:r>
            <a:endParaRPr kumimoji="0" lang="en" sz="200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EF8F71-0E37-9942-F0DB-C99CC4C27A28}"/>
              </a:ext>
            </a:extLst>
          </p:cNvPr>
          <p:cNvSpPr/>
          <p:nvPr/>
        </p:nvSpPr>
        <p:spPr>
          <a:xfrm>
            <a:off x="1012469" y="3807748"/>
            <a:ext cx="1676936" cy="3133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F8F8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617B3-9E11-69CE-ABE7-BBEDB7030401}"/>
              </a:ext>
            </a:extLst>
          </p:cNvPr>
          <p:cNvSpPr txBox="1"/>
          <p:nvPr/>
        </p:nvSpPr>
        <p:spPr>
          <a:xfrm>
            <a:off x="1025557" y="3833611"/>
            <a:ext cx="1663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100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Endereçamento de </a:t>
            </a:r>
            <a:r>
              <a:rPr kumimoji="0" lang="pt-BR" sz="1100" u="none" strike="noStrike" kern="0" cap="none" spc="0" normalizeH="0" baseline="0" noProof="0" dirty="0" err="1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IPs</a:t>
            </a:r>
            <a:endParaRPr kumimoji="0" lang="en" sz="1100" u="none" strike="noStrike" kern="0" cap="none" spc="0" normalizeH="0" baseline="0" noProof="0" dirty="0">
              <a:ln>
                <a:noFill/>
              </a:ln>
              <a:solidFill>
                <a:srgbClr val="8F8F8F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F103DA-CB07-0037-42F0-C196B8468910}"/>
              </a:ext>
            </a:extLst>
          </p:cNvPr>
          <p:cNvSpPr/>
          <p:nvPr/>
        </p:nvSpPr>
        <p:spPr>
          <a:xfrm>
            <a:off x="4645097" y="3805226"/>
            <a:ext cx="1676936" cy="3133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F8F8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87431-5B0E-70FA-881B-B72DA7E6E5C8}"/>
              </a:ext>
            </a:extLst>
          </p:cNvPr>
          <p:cNvSpPr txBox="1"/>
          <p:nvPr/>
        </p:nvSpPr>
        <p:spPr>
          <a:xfrm>
            <a:off x="4658185" y="3831089"/>
            <a:ext cx="1663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100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Máscaras de </a:t>
            </a:r>
            <a:r>
              <a:rPr kumimoji="0" lang="pt-BR" sz="1100" u="none" strike="noStrike" kern="0" cap="none" spc="0" normalizeH="0" baseline="0" noProof="0" dirty="0" err="1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Sub-redes</a:t>
            </a:r>
            <a:endParaRPr kumimoji="0" lang="en" sz="1100" u="none" strike="noStrike" kern="0" cap="none" spc="0" normalizeH="0" baseline="0" noProof="0" dirty="0">
              <a:ln>
                <a:noFill/>
              </a:ln>
              <a:solidFill>
                <a:srgbClr val="8F8F8F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151812-B4C8-1DC3-3B39-238458C44F68}"/>
              </a:ext>
            </a:extLst>
          </p:cNvPr>
          <p:cNvSpPr/>
          <p:nvPr/>
        </p:nvSpPr>
        <p:spPr>
          <a:xfrm>
            <a:off x="6461411" y="3805226"/>
            <a:ext cx="1676936" cy="3133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F8F8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BE6E8-FE1C-479C-3B1A-902E2608E40F}"/>
              </a:ext>
            </a:extLst>
          </p:cNvPr>
          <p:cNvSpPr txBox="1"/>
          <p:nvPr/>
        </p:nvSpPr>
        <p:spPr>
          <a:xfrm>
            <a:off x="6474499" y="3831089"/>
            <a:ext cx="1663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100" u="none" strike="noStrike" kern="0" cap="none" spc="0" normalizeH="0" baseline="0" noProof="0" dirty="0" err="1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CIDRs</a:t>
            </a:r>
            <a:endParaRPr kumimoji="0" lang="en" sz="1100" u="none" strike="noStrike" kern="0" cap="none" spc="0" normalizeH="0" baseline="0" noProof="0" dirty="0">
              <a:ln>
                <a:noFill/>
              </a:ln>
              <a:solidFill>
                <a:srgbClr val="8F8F8F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1DF649-483A-AA24-07D4-E1C233125265}"/>
              </a:ext>
            </a:extLst>
          </p:cNvPr>
          <p:cNvSpPr/>
          <p:nvPr/>
        </p:nvSpPr>
        <p:spPr>
          <a:xfrm>
            <a:off x="2828783" y="3805226"/>
            <a:ext cx="1676936" cy="3133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F8F8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6A8000-0EF7-FDA4-A633-19AE64609B4C}"/>
              </a:ext>
            </a:extLst>
          </p:cNvPr>
          <p:cNvSpPr txBox="1"/>
          <p:nvPr/>
        </p:nvSpPr>
        <p:spPr>
          <a:xfrm>
            <a:off x="2841871" y="3831089"/>
            <a:ext cx="1663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100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Classes de </a:t>
            </a:r>
            <a:r>
              <a:rPr kumimoji="0" lang="pt-BR" sz="1100" u="none" strike="noStrike" kern="0" cap="none" spc="0" normalizeH="0" baseline="0" noProof="0" dirty="0" err="1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IPs</a:t>
            </a:r>
            <a:endParaRPr kumimoji="0" lang="en" sz="1100" u="none" strike="noStrike" kern="0" cap="none" spc="0" normalizeH="0" baseline="0" noProof="0" dirty="0">
              <a:ln>
                <a:noFill/>
              </a:ln>
              <a:solidFill>
                <a:srgbClr val="8F8F8F"/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963933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Jogos que mereciam um remake: California Games | Jogos | TechTudo">
            <a:extLst>
              <a:ext uri="{FF2B5EF4-FFF2-40B4-BE49-F238E27FC236}">
                <a16:creationId xmlns:a16="http://schemas.microsoft.com/office/drawing/2014/main" id="{2A8E0A48-20C8-076A-A54B-DDB871444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r="4898"/>
          <a:stretch/>
        </p:blipFill>
        <p:spPr bwMode="auto">
          <a:xfrm>
            <a:off x="1" y="0"/>
            <a:ext cx="48387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81;p57">
            <a:extLst>
              <a:ext uri="{FF2B5EF4-FFF2-40B4-BE49-F238E27FC236}">
                <a16:creationId xmlns:a16="http://schemas.microsoft.com/office/drawing/2014/main" id="{EB36EBE8-3BFB-5DD8-2354-57F656884569}"/>
              </a:ext>
            </a:extLst>
          </p:cNvPr>
          <p:cNvSpPr/>
          <p:nvPr/>
        </p:nvSpPr>
        <p:spPr>
          <a:xfrm>
            <a:off x="1" y="0"/>
            <a:ext cx="4838700" cy="5143500"/>
          </a:xfrm>
          <a:prstGeom prst="rect">
            <a:avLst/>
          </a:prstGeom>
          <a:solidFill>
            <a:schemeClr val="dk1">
              <a:alpha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5" name="Google Shape;1591;p57">
            <a:extLst>
              <a:ext uri="{FF2B5EF4-FFF2-40B4-BE49-F238E27FC236}">
                <a16:creationId xmlns:a16="http://schemas.microsoft.com/office/drawing/2014/main" id="{F5079AE1-4965-83CE-A791-DC3CF377D075}"/>
              </a:ext>
            </a:extLst>
          </p:cNvPr>
          <p:cNvSpPr txBox="1">
            <a:spLocks/>
          </p:cNvSpPr>
          <p:nvPr/>
        </p:nvSpPr>
        <p:spPr>
          <a:xfrm>
            <a:off x="602799" y="1594998"/>
            <a:ext cx="3895725" cy="91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600" dirty="0">
                <a:solidFill>
                  <a:schemeClr val="accent1"/>
                </a:solidFill>
                <a:latin typeface="Segoe Script" panose="030B0504020000000003" pitchFamily="66" charset="0"/>
              </a:rPr>
              <a:t>Surfando</a:t>
            </a:r>
            <a:endParaRPr lang="pt-BR" sz="2800" dirty="0">
              <a:solidFill>
                <a:schemeClr val="accent1"/>
              </a:solidFill>
              <a:latin typeface="Segoe Script" panose="030B0504020000000003" pitchFamily="66" charset="0"/>
            </a:endParaRPr>
          </a:p>
          <a:p>
            <a:pPr algn="ctr"/>
            <a:r>
              <a:rPr lang="pt-BR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NA INTERNET</a:t>
            </a:r>
            <a:endParaRPr lang="pt-BR" sz="3600" b="0" i="1" dirty="0">
              <a:solidFill>
                <a:schemeClr val="bg1">
                  <a:lumMod val="40000"/>
                  <a:lumOff val="60000"/>
                </a:schemeClr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pic>
        <p:nvPicPr>
          <p:cNvPr id="16" name="Picture 8" descr="IS YOUR INTERNET EXPLORER OLD HAT? - Inspired Technology Services">
            <a:extLst>
              <a:ext uri="{FF2B5EF4-FFF2-40B4-BE49-F238E27FC236}">
                <a16:creationId xmlns:a16="http://schemas.microsoft.com/office/drawing/2014/main" id="{E8158123-6BB0-92E0-2C71-FF667BF3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00" y="653204"/>
            <a:ext cx="354457" cy="35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FC5B3D-00D4-35F3-6993-4DC9D1F66CAB}"/>
              </a:ext>
            </a:extLst>
          </p:cNvPr>
          <p:cNvSpPr/>
          <p:nvPr/>
        </p:nvSpPr>
        <p:spPr>
          <a:xfrm>
            <a:off x="5973688" y="1093681"/>
            <a:ext cx="2082081" cy="3133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F8F8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867A17-A73B-2342-E245-93925D0EC592}"/>
              </a:ext>
            </a:extLst>
          </p:cNvPr>
          <p:cNvSpPr txBox="1"/>
          <p:nvPr/>
        </p:nvSpPr>
        <p:spPr>
          <a:xfrm>
            <a:off x="6089319" y="1119743"/>
            <a:ext cx="18508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www.clickjogos.com.br</a:t>
            </a:r>
            <a:endParaRPr kumimoji="0" lang="en" sz="11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Dosi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51E2DB0-D965-940C-54D9-4A97C4C71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17" y="1924534"/>
            <a:ext cx="637083" cy="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9F7CBE-D17E-EFCF-2D3D-C60B3BCEE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79" y="1876982"/>
            <a:ext cx="719328" cy="71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F83BFF-653C-A8B6-8802-5B7A0C17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88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EA0872-787B-5412-81F4-EA88171054B6}"/>
              </a:ext>
            </a:extLst>
          </p:cNvPr>
          <p:cNvSpPr txBox="1"/>
          <p:nvPr/>
        </p:nvSpPr>
        <p:spPr>
          <a:xfrm>
            <a:off x="7555043" y="2540393"/>
            <a:ext cx="1221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  <a:hlinkClick r:id="rId8"/>
              </a:rPr>
              <a:t>Servidor DNS</a:t>
            </a:r>
            <a:endParaRPr kumimoji="0" lang="pt-BR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(Domain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Name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System)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5A8634-3F42-B727-EA7E-2CE25CD2A017}"/>
              </a:ext>
            </a:extLst>
          </p:cNvPr>
          <p:cNvSpPr txBox="1"/>
          <p:nvPr/>
        </p:nvSpPr>
        <p:spPr>
          <a:xfrm>
            <a:off x="5297354" y="2526717"/>
            <a:ext cx="9242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Seu computador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6729AF-EEC9-386C-6296-FFFC10DF12D3}"/>
              </a:ext>
            </a:extLst>
          </p:cNvPr>
          <p:cNvSpPr/>
          <p:nvPr/>
        </p:nvSpPr>
        <p:spPr>
          <a:xfrm>
            <a:off x="5456035" y="3354568"/>
            <a:ext cx="3070164" cy="1258109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DD94EE-4A54-1E35-F643-7FACB0331E28}"/>
              </a:ext>
            </a:extLst>
          </p:cNvPr>
          <p:cNvSpPr txBox="1"/>
          <p:nvPr/>
        </p:nvSpPr>
        <p:spPr>
          <a:xfrm>
            <a:off x="5547025" y="3255794"/>
            <a:ext cx="684726" cy="21544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Servidores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A96C1770-31B9-222D-4A53-74CA5FE01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281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6CD25718-EF11-ADE3-88AB-180A03BF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74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B9CABC12-AEB2-A3F0-F268-E5EC599F2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53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81C10C34-3207-216D-EDA4-E370D2DE3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32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EFBA3E0E-30F7-A0D2-EE68-9CD1BB2E8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25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>
            <a:extLst>
              <a:ext uri="{FF2B5EF4-FFF2-40B4-BE49-F238E27FC236}">
                <a16:creationId xmlns:a16="http://schemas.microsoft.com/office/drawing/2014/main" id="{727AB7FA-68C8-B00E-D885-441F6280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17" y="3565159"/>
            <a:ext cx="6000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D479E6-3A5B-CD21-E23E-594C41F21A8E}"/>
              </a:ext>
            </a:extLst>
          </p:cNvPr>
          <p:cNvSpPr txBox="1"/>
          <p:nvPr/>
        </p:nvSpPr>
        <p:spPr>
          <a:xfrm>
            <a:off x="6490350" y="4160285"/>
            <a:ext cx="9778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kumimoji="0" sz="1000" i="1" kern="0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pt-BR" dirty="0">
                <a:sym typeface="Dosis"/>
              </a:rPr>
              <a:t>192.168.0.10</a:t>
            </a:r>
            <a:endParaRPr lang="en" dirty="0">
              <a:sym typeface="Dosi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1C5785-680F-0A03-C659-2F28C86985C3}"/>
              </a:ext>
            </a:extLst>
          </p:cNvPr>
          <p:cNvSpPr txBox="1"/>
          <p:nvPr/>
        </p:nvSpPr>
        <p:spPr>
          <a:xfrm>
            <a:off x="6258777" y="4333950"/>
            <a:ext cx="14313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www.clickjogos.com.br</a:t>
            </a:r>
            <a:endParaRPr kumimoji="0" lang="en" sz="8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Dosi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475B682-8214-B2DC-8F21-B132AF996866}"/>
              </a:ext>
            </a:extLst>
          </p:cNvPr>
          <p:cNvCxnSpPr/>
          <p:nvPr/>
        </p:nvCxnSpPr>
        <p:spPr>
          <a:xfrm>
            <a:off x="6258071" y="2106705"/>
            <a:ext cx="1513314" cy="0"/>
          </a:xfrm>
          <a:prstGeom prst="straightConnector1">
            <a:avLst/>
          </a:prstGeom>
          <a:ln>
            <a:solidFill>
              <a:srgbClr val="8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F71DF28-B2FF-5384-A034-99DEE3667E8F}"/>
              </a:ext>
            </a:extLst>
          </p:cNvPr>
          <p:cNvCxnSpPr>
            <a:cxnSpLocks/>
          </p:cNvCxnSpPr>
          <p:nvPr/>
        </p:nvCxnSpPr>
        <p:spPr>
          <a:xfrm flipH="1">
            <a:off x="6258728" y="2338466"/>
            <a:ext cx="1512000" cy="0"/>
          </a:xfrm>
          <a:prstGeom prst="straightConnector1">
            <a:avLst/>
          </a:prstGeom>
          <a:ln>
            <a:solidFill>
              <a:srgbClr val="8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D2F67B5-64C6-6348-9C6B-C7B468EC0337}"/>
              </a:ext>
            </a:extLst>
          </p:cNvPr>
          <p:cNvSpPr txBox="1"/>
          <p:nvPr/>
        </p:nvSpPr>
        <p:spPr>
          <a:xfrm>
            <a:off x="6429444" y="1862144"/>
            <a:ext cx="11705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Qual o IP desse site?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6FF21FEF-190C-2DDA-225F-264C57D340C8}"/>
              </a:ext>
            </a:extLst>
          </p:cNvPr>
          <p:cNvSpPr txBox="1"/>
          <p:nvPr/>
        </p:nvSpPr>
        <p:spPr>
          <a:xfrm>
            <a:off x="6429444" y="2381902"/>
            <a:ext cx="11705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192.168.0.10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Dosis"/>
            </a:endParaRP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C39871AD-DA85-05E6-236C-374B595A7DC8}"/>
              </a:ext>
            </a:extLst>
          </p:cNvPr>
          <p:cNvCxnSpPr>
            <a:cxnSpLocks/>
          </p:cNvCxnSpPr>
          <p:nvPr/>
        </p:nvCxnSpPr>
        <p:spPr>
          <a:xfrm>
            <a:off x="5838633" y="2828070"/>
            <a:ext cx="1034357" cy="853759"/>
          </a:xfrm>
          <a:prstGeom prst="straightConnector1">
            <a:avLst/>
          </a:prstGeom>
          <a:ln>
            <a:solidFill>
              <a:srgbClr val="8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9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351BEF-6A4B-FDC8-6A39-98E3C3D54010}"/>
              </a:ext>
            </a:extLst>
          </p:cNvPr>
          <p:cNvSpPr txBox="1"/>
          <p:nvPr/>
        </p:nvSpPr>
        <p:spPr>
          <a:xfrm>
            <a:off x="1873773" y="1257726"/>
            <a:ext cx="58686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192 . 168 . 0 . 10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999EE-AFCE-794D-C3FE-ECA97320AFF9}"/>
              </a:ext>
            </a:extLst>
          </p:cNvPr>
          <p:cNvSpPr txBox="1"/>
          <p:nvPr/>
        </p:nvSpPr>
        <p:spPr>
          <a:xfrm>
            <a:off x="1873774" y="1257726"/>
            <a:ext cx="20446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5402FA4-AF9B-F102-90AE-873B18E277E7}"/>
              </a:ext>
            </a:extLst>
          </p:cNvPr>
          <p:cNvGrpSpPr/>
          <p:nvPr/>
        </p:nvGrpSpPr>
        <p:grpSpPr>
          <a:xfrm>
            <a:off x="3994479" y="750032"/>
            <a:ext cx="985000" cy="345031"/>
            <a:chOff x="4166864" y="1073882"/>
            <a:chExt cx="985000" cy="34503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D7DC1DB-2ED8-F897-8D1F-B329AA401283}"/>
                </a:ext>
              </a:extLst>
            </p:cNvPr>
            <p:cNvSpPr/>
            <p:nvPr/>
          </p:nvSpPr>
          <p:spPr>
            <a:xfrm>
              <a:off x="4166864" y="1073882"/>
              <a:ext cx="981254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698C22-4C67-1AAF-8373-2B752DA65013}"/>
                </a:ext>
              </a:extLst>
            </p:cNvPr>
            <p:cNvSpPr txBox="1"/>
            <p:nvPr/>
          </p:nvSpPr>
          <p:spPr>
            <a:xfrm>
              <a:off x="4170610" y="1080359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OCTETOS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075EF6-25ED-C049-7429-8644AF904F45}"/>
              </a:ext>
            </a:extLst>
          </p:cNvPr>
          <p:cNvCxnSpPr>
            <a:cxnSpLocks/>
          </p:cNvCxnSpPr>
          <p:nvPr/>
        </p:nvCxnSpPr>
        <p:spPr>
          <a:xfrm flipV="1">
            <a:off x="3016877" y="1003417"/>
            <a:ext cx="846674" cy="36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81466E-66C1-9FA8-5B21-7D520E4CEF6D}"/>
              </a:ext>
            </a:extLst>
          </p:cNvPr>
          <p:cNvCxnSpPr>
            <a:cxnSpLocks/>
          </p:cNvCxnSpPr>
          <p:nvPr/>
        </p:nvCxnSpPr>
        <p:spPr>
          <a:xfrm flipV="1">
            <a:off x="3932704" y="1126391"/>
            <a:ext cx="247566" cy="24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980EA6-2F18-DAB6-20FE-78637D03B969}"/>
              </a:ext>
            </a:extLst>
          </p:cNvPr>
          <p:cNvCxnSpPr>
            <a:cxnSpLocks/>
          </p:cNvCxnSpPr>
          <p:nvPr/>
        </p:nvCxnSpPr>
        <p:spPr>
          <a:xfrm flipH="1" flipV="1">
            <a:off x="4804200" y="1127653"/>
            <a:ext cx="284666" cy="26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7345B8-0180-0351-A4C3-2F775FCD96C1}"/>
              </a:ext>
            </a:extLst>
          </p:cNvPr>
          <p:cNvCxnSpPr>
            <a:cxnSpLocks/>
          </p:cNvCxnSpPr>
          <p:nvPr/>
        </p:nvCxnSpPr>
        <p:spPr>
          <a:xfrm flipH="1" flipV="1">
            <a:off x="5066057" y="1003417"/>
            <a:ext cx="823837" cy="3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9D1F44-CA59-5180-EABE-DEA563F40653}"/>
              </a:ext>
            </a:extLst>
          </p:cNvPr>
          <p:cNvGrpSpPr/>
          <p:nvPr/>
        </p:nvGrpSpPr>
        <p:grpSpPr>
          <a:xfrm>
            <a:off x="1700137" y="2167469"/>
            <a:ext cx="1235809" cy="340935"/>
            <a:chOff x="1835047" y="2588754"/>
            <a:chExt cx="1235809" cy="340935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3495FA5-B02F-5C9B-FE80-E1A053ECDE62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AA1763-5C8A-BFFF-5501-239359ADC26D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9D080AE-04B3-0CF8-C4B9-87BA3EB4CABA}"/>
              </a:ext>
            </a:extLst>
          </p:cNvPr>
          <p:cNvGrpSpPr/>
          <p:nvPr/>
        </p:nvGrpSpPr>
        <p:grpSpPr>
          <a:xfrm>
            <a:off x="3109214" y="2167469"/>
            <a:ext cx="1235809" cy="340935"/>
            <a:chOff x="3320463" y="2588754"/>
            <a:chExt cx="1235809" cy="340935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0F4D2A8-15EC-25F3-B022-C377D139D46C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8C055BB-4E67-3457-D52F-57665BC5718A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10101000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E4F87F1-0569-F150-DB3E-20CC1402279B}"/>
              </a:ext>
            </a:extLst>
          </p:cNvPr>
          <p:cNvGrpSpPr/>
          <p:nvPr/>
        </p:nvGrpSpPr>
        <p:grpSpPr>
          <a:xfrm>
            <a:off x="4518291" y="2167469"/>
            <a:ext cx="1235809" cy="340935"/>
            <a:chOff x="4677165" y="2588754"/>
            <a:chExt cx="1235809" cy="340935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B47A708-870C-9D16-31FD-3A265D985EAE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3270AF-8ED9-7A0F-F049-3E4389F83B26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</a:t>
              </a:r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6BC67E-4460-A0B2-FA15-E3452945059B}"/>
              </a:ext>
            </a:extLst>
          </p:cNvPr>
          <p:cNvGrpSpPr/>
          <p:nvPr/>
        </p:nvGrpSpPr>
        <p:grpSpPr>
          <a:xfrm>
            <a:off x="5927369" y="2167469"/>
            <a:ext cx="1235809" cy="340935"/>
            <a:chOff x="6062279" y="2588754"/>
            <a:chExt cx="1235809" cy="34093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D576970-E305-B36C-44E1-8F142D0CB03F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3B7CAA8-C42C-3433-E119-A4C33D83CCE5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00001010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C010AA53-8ED6-FE7C-A21D-A6D63524B56E}"/>
              </a:ext>
            </a:extLst>
          </p:cNvPr>
          <p:cNvSpPr txBox="1"/>
          <p:nvPr/>
        </p:nvSpPr>
        <p:spPr>
          <a:xfrm>
            <a:off x="2887350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3F3DAE-490E-286C-F471-C36B28122C9A}"/>
              </a:ext>
            </a:extLst>
          </p:cNvPr>
          <p:cNvSpPr txBox="1"/>
          <p:nvPr/>
        </p:nvSpPr>
        <p:spPr>
          <a:xfrm>
            <a:off x="4295892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71B1381-F115-7214-4C6C-93BDFCC289B0}"/>
              </a:ext>
            </a:extLst>
          </p:cNvPr>
          <p:cNvSpPr txBox="1"/>
          <p:nvPr/>
        </p:nvSpPr>
        <p:spPr>
          <a:xfrm>
            <a:off x="5704434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7DE6DF-E7DD-4F28-BC45-3065ED008A26}"/>
              </a:ext>
            </a:extLst>
          </p:cNvPr>
          <p:cNvSpPr txBox="1"/>
          <p:nvPr/>
        </p:nvSpPr>
        <p:spPr>
          <a:xfrm>
            <a:off x="1168754" y="2623966"/>
            <a:ext cx="6537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Os </a:t>
            </a:r>
            <a:r>
              <a:rPr kumimoji="0" lang="pt-BR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IPs</a:t>
            </a:r>
            <a:r>
              <a:rPr kumimoji="0" lang="pt-BR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possuem </a:t>
            </a:r>
            <a:r>
              <a:rPr kumimoji="0" lang="pt-BR" sz="18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classes</a:t>
            </a:r>
            <a:r>
              <a:rPr kumimoji="0" lang="pt-BR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estabelecidas para fornecer um melhor gerenciamento de redes, desde pequenas redes domésticas até grandes redes corporativas.</a:t>
            </a:r>
            <a:endParaRPr kumimoji="0" lang="en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CD60C519-61B6-AC75-538B-DBF9A7E0857E}"/>
              </a:ext>
            </a:extLst>
          </p:cNvPr>
          <p:cNvSpPr/>
          <p:nvPr/>
        </p:nvSpPr>
        <p:spPr>
          <a:xfrm>
            <a:off x="635534" y="3476273"/>
            <a:ext cx="1492974" cy="923847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DBE96F6-93B7-CA8B-BE36-C13CD27B18CB}"/>
              </a:ext>
            </a:extLst>
          </p:cNvPr>
          <p:cNvSpPr/>
          <p:nvPr/>
        </p:nvSpPr>
        <p:spPr>
          <a:xfrm>
            <a:off x="2214261" y="3476273"/>
            <a:ext cx="1492974" cy="923847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F37824D-18F1-0C88-6928-7738E4760211}"/>
              </a:ext>
            </a:extLst>
          </p:cNvPr>
          <p:cNvSpPr/>
          <p:nvPr/>
        </p:nvSpPr>
        <p:spPr>
          <a:xfrm>
            <a:off x="3792988" y="3476273"/>
            <a:ext cx="1492974" cy="923847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86FB785-2DA8-B470-C524-83480ED25D81}"/>
              </a:ext>
            </a:extLst>
          </p:cNvPr>
          <p:cNvSpPr/>
          <p:nvPr/>
        </p:nvSpPr>
        <p:spPr>
          <a:xfrm>
            <a:off x="5371715" y="3476273"/>
            <a:ext cx="1492974" cy="923847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F063CD-ED8A-10DD-D621-4CE6CB814E8D}"/>
              </a:ext>
            </a:extLst>
          </p:cNvPr>
          <p:cNvSpPr/>
          <p:nvPr/>
        </p:nvSpPr>
        <p:spPr>
          <a:xfrm>
            <a:off x="6950442" y="3476273"/>
            <a:ext cx="1492974" cy="923847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DA45E7-0692-3A72-EAA4-4B007F97EFCF}"/>
              </a:ext>
            </a:extLst>
          </p:cNvPr>
          <p:cNvSpPr txBox="1"/>
          <p:nvPr/>
        </p:nvSpPr>
        <p:spPr>
          <a:xfrm>
            <a:off x="611351" y="3621970"/>
            <a:ext cx="1492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4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16.777.216</a:t>
            </a:r>
            <a:endParaRPr kumimoji="0" lang="en" sz="24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9011CA-3441-A9B9-0240-7567CEFB5E69}"/>
              </a:ext>
            </a:extLst>
          </p:cNvPr>
          <p:cNvSpPr txBox="1"/>
          <p:nvPr/>
        </p:nvSpPr>
        <p:spPr>
          <a:xfrm>
            <a:off x="611351" y="3938196"/>
            <a:ext cx="14929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Endereços disponíveis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299E153-EBD1-6FB7-7B6B-6E7BEFF43F87}"/>
              </a:ext>
            </a:extLst>
          </p:cNvPr>
          <p:cNvSpPr txBox="1"/>
          <p:nvPr/>
        </p:nvSpPr>
        <p:spPr>
          <a:xfrm>
            <a:off x="611351" y="4128659"/>
            <a:ext cx="14929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(2^24)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09968E6-8C10-4F44-C46D-B551648DB0AF}"/>
              </a:ext>
            </a:extLst>
          </p:cNvPr>
          <p:cNvSpPr txBox="1"/>
          <p:nvPr/>
        </p:nvSpPr>
        <p:spPr>
          <a:xfrm rot="20290402">
            <a:off x="1907266" y="3245187"/>
            <a:ext cx="98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chemeClr val="tx1">
                    <a:lumMod val="50000"/>
                    <a:lumOff val="50000"/>
                    <a:alpha val="25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B</a:t>
            </a:r>
            <a:endParaRPr kumimoji="0" lang="en" sz="48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  <a:alpha val="25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45D974A-02EE-1209-0859-A7D89703593F}"/>
              </a:ext>
            </a:extLst>
          </p:cNvPr>
          <p:cNvSpPr txBox="1"/>
          <p:nvPr/>
        </p:nvSpPr>
        <p:spPr>
          <a:xfrm>
            <a:off x="2232610" y="3621970"/>
            <a:ext cx="1492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4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65.536</a:t>
            </a:r>
            <a:endParaRPr kumimoji="0" lang="en" sz="24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FED5BE-51DD-89FE-B781-47550765BBD4}"/>
              </a:ext>
            </a:extLst>
          </p:cNvPr>
          <p:cNvSpPr txBox="1"/>
          <p:nvPr/>
        </p:nvSpPr>
        <p:spPr>
          <a:xfrm>
            <a:off x="2232610" y="3938196"/>
            <a:ext cx="14929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Endereços disponíveis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F5DD31F-47CA-7A95-EBE3-0BC11EE4C361}"/>
              </a:ext>
            </a:extLst>
          </p:cNvPr>
          <p:cNvSpPr txBox="1"/>
          <p:nvPr/>
        </p:nvSpPr>
        <p:spPr>
          <a:xfrm>
            <a:off x="2232610" y="4128659"/>
            <a:ext cx="14929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(2^16)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E9BE087-C524-A73B-8B5A-48E49CA4A19D}"/>
              </a:ext>
            </a:extLst>
          </p:cNvPr>
          <p:cNvSpPr txBox="1"/>
          <p:nvPr/>
        </p:nvSpPr>
        <p:spPr>
          <a:xfrm rot="20290402">
            <a:off x="3467643" y="3208827"/>
            <a:ext cx="98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chemeClr val="tx1">
                    <a:lumMod val="50000"/>
                    <a:lumOff val="50000"/>
                    <a:alpha val="25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C</a:t>
            </a:r>
            <a:endParaRPr kumimoji="0" lang="en" sz="48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  <a:alpha val="25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232F620-427B-B206-0899-59CC89A3B590}"/>
              </a:ext>
            </a:extLst>
          </p:cNvPr>
          <p:cNvSpPr txBox="1"/>
          <p:nvPr/>
        </p:nvSpPr>
        <p:spPr>
          <a:xfrm>
            <a:off x="3792987" y="3585610"/>
            <a:ext cx="1492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4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256</a:t>
            </a:r>
            <a:endParaRPr kumimoji="0" lang="en" sz="24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D8D24A8-F430-D703-6985-CD6125B81F44}"/>
              </a:ext>
            </a:extLst>
          </p:cNvPr>
          <p:cNvSpPr txBox="1"/>
          <p:nvPr/>
        </p:nvSpPr>
        <p:spPr>
          <a:xfrm>
            <a:off x="3792987" y="3901836"/>
            <a:ext cx="14929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Endereços disponíveis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FA4D79-E4BC-35D7-C412-77CE59362F1E}"/>
              </a:ext>
            </a:extLst>
          </p:cNvPr>
          <p:cNvSpPr txBox="1"/>
          <p:nvPr/>
        </p:nvSpPr>
        <p:spPr>
          <a:xfrm>
            <a:off x="3792987" y="4092299"/>
            <a:ext cx="14929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(2^8)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1F77BE0-4760-6838-FDC5-DA93A38CBF2B}"/>
              </a:ext>
            </a:extLst>
          </p:cNvPr>
          <p:cNvSpPr txBox="1"/>
          <p:nvPr/>
        </p:nvSpPr>
        <p:spPr>
          <a:xfrm rot="20290402">
            <a:off x="5073001" y="3237048"/>
            <a:ext cx="98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D</a:t>
            </a:r>
            <a:endParaRPr kumimoji="0" lang="en" sz="48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  <a:alpha val="5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FE2FA9B-FEFA-572A-B0D3-8D1A32A714F4}"/>
              </a:ext>
            </a:extLst>
          </p:cNvPr>
          <p:cNvSpPr txBox="1"/>
          <p:nvPr/>
        </p:nvSpPr>
        <p:spPr>
          <a:xfrm>
            <a:off x="5388629" y="3770276"/>
            <a:ext cx="14929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Utilizado para </a:t>
            </a:r>
            <a:r>
              <a:rPr kumimoji="0" lang="pt-BR" sz="10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multicast</a:t>
            </a: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, </a:t>
            </a:r>
            <a:r>
              <a:rPr kumimoji="0" lang="pt-BR" sz="10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unicast</a:t>
            </a: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, broadcast e </a:t>
            </a:r>
            <a:r>
              <a:rPr kumimoji="0" lang="pt-BR" sz="10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anycast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2215B75-F39A-BB14-F396-F6C4DBA91663}"/>
              </a:ext>
            </a:extLst>
          </p:cNvPr>
          <p:cNvSpPr txBox="1"/>
          <p:nvPr/>
        </p:nvSpPr>
        <p:spPr>
          <a:xfrm rot="20290402">
            <a:off x="6634815" y="3220517"/>
            <a:ext cx="98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chemeClr val="tx1">
                    <a:lumMod val="50000"/>
                    <a:lumOff val="50000"/>
                    <a:alpha val="5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E</a:t>
            </a:r>
            <a:endParaRPr kumimoji="0" lang="en" sz="48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  <a:alpha val="5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23455F1-2EE1-EC52-F7B5-EE8112E1B8CA}"/>
              </a:ext>
            </a:extLst>
          </p:cNvPr>
          <p:cNvSpPr txBox="1"/>
          <p:nvPr/>
        </p:nvSpPr>
        <p:spPr>
          <a:xfrm>
            <a:off x="6950443" y="3753745"/>
            <a:ext cx="14929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Utilizado para testes de novas tecnologias antes do lançamento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BBB8F2E-6179-A9F5-8792-7B2D5DAC146A}"/>
              </a:ext>
            </a:extLst>
          </p:cNvPr>
          <p:cNvSpPr txBox="1"/>
          <p:nvPr/>
        </p:nvSpPr>
        <p:spPr>
          <a:xfrm rot="20290402">
            <a:off x="286007" y="3245187"/>
            <a:ext cx="98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chemeClr val="tx1">
                    <a:lumMod val="50000"/>
                    <a:lumOff val="50000"/>
                    <a:alpha val="25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A</a:t>
            </a:r>
            <a:endParaRPr kumimoji="0" lang="en" sz="48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  <a:alpha val="25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9661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9D1F44-CA59-5180-EABE-DEA563F40653}"/>
              </a:ext>
            </a:extLst>
          </p:cNvPr>
          <p:cNvGrpSpPr/>
          <p:nvPr/>
        </p:nvGrpSpPr>
        <p:grpSpPr>
          <a:xfrm>
            <a:off x="1700137" y="2167469"/>
            <a:ext cx="1235809" cy="340935"/>
            <a:chOff x="1835047" y="2588754"/>
            <a:chExt cx="1235809" cy="340935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3495FA5-B02F-5C9B-FE80-E1A053ECDE62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AA1763-5C8A-BFFF-5501-239359ADC26D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9D080AE-04B3-0CF8-C4B9-87BA3EB4CABA}"/>
              </a:ext>
            </a:extLst>
          </p:cNvPr>
          <p:cNvGrpSpPr/>
          <p:nvPr/>
        </p:nvGrpSpPr>
        <p:grpSpPr>
          <a:xfrm>
            <a:off x="3109214" y="2167469"/>
            <a:ext cx="1235809" cy="340935"/>
            <a:chOff x="3320463" y="2588754"/>
            <a:chExt cx="1235809" cy="340935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0F4D2A8-15EC-25F3-B022-C377D139D46C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8C055BB-4E67-3457-D52F-57665BC5718A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10101000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E4F87F1-0569-F150-DB3E-20CC1402279B}"/>
              </a:ext>
            </a:extLst>
          </p:cNvPr>
          <p:cNvGrpSpPr/>
          <p:nvPr/>
        </p:nvGrpSpPr>
        <p:grpSpPr>
          <a:xfrm>
            <a:off x="4518291" y="2167469"/>
            <a:ext cx="1235809" cy="340935"/>
            <a:chOff x="4677165" y="2588754"/>
            <a:chExt cx="1235809" cy="340935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B47A708-870C-9D16-31FD-3A265D985EAE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3270AF-8ED9-7A0F-F049-3E4389F83B26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</a:t>
              </a:r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6BC67E-4460-A0B2-FA15-E3452945059B}"/>
              </a:ext>
            </a:extLst>
          </p:cNvPr>
          <p:cNvGrpSpPr/>
          <p:nvPr/>
        </p:nvGrpSpPr>
        <p:grpSpPr>
          <a:xfrm>
            <a:off x="5927369" y="2167469"/>
            <a:ext cx="1235809" cy="340935"/>
            <a:chOff x="6062279" y="2588754"/>
            <a:chExt cx="1235809" cy="34093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D576970-E305-B36C-44E1-8F142D0CB03F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3B7CAA8-C42C-3433-E119-A4C33D83CCE5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00001010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C010AA53-8ED6-FE7C-A21D-A6D63524B56E}"/>
              </a:ext>
            </a:extLst>
          </p:cNvPr>
          <p:cNvSpPr txBox="1"/>
          <p:nvPr/>
        </p:nvSpPr>
        <p:spPr>
          <a:xfrm>
            <a:off x="2887350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3F3DAE-490E-286C-F471-C36B28122C9A}"/>
              </a:ext>
            </a:extLst>
          </p:cNvPr>
          <p:cNvSpPr txBox="1"/>
          <p:nvPr/>
        </p:nvSpPr>
        <p:spPr>
          <a:xfrm>
            <a:off x="4295892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71B1381-F115-7214-4C6C-93BDFCC289B0}"/>
              </a:ext>
            </a:extLst>
          </p:cNvPr>
          <p:cNvSpPr txBox="1"/>
          <p:nvPr/>
        </p:nvSpPr>
        <p:spPr>
          <a:xfrm>
            <a:off x="5704434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7A70CF-F363-00A7-C366-6AB46E12F374}"/>
              </a:ext>
            </a:extLst>
          </p:cNvPr>
          <p:cNvSpPr txBox="1"/>
          <p:nvPr/>
        </p:nvSpPr>
        <p:spPr>
          <a:xfrm>
            <a:off x="845572" y="2826399"/>
            <a:ext cx="9812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4400" b="1" u="none" strike="noStrike" kern="0" cap="none" spc="0" normalizeH="0" baseline="0" noProof="0" dirty="0">
                <a:ln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</a:t>
            </a:r>
            <a:endParaRPr kumimoji="0" lang="en" sz="4400" b="1" u="none" strike="noStrike" kern="0" cap="none" spc="0" normalizeH="0" baseline="0" noProof="0" dirty="0">
              <a:ln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2584F-B3CD-98CE-252D-B1E9F4FE2607}"/>
              </a:ext>
            </a:extLst>
          </p:cNvPr>
          <p:cNvSpPr txBox="1"/>
          <p:nvPr/>
        </p:nvSpPr>
        <p:spPr>
          <a:xfrm>
            <a:off x="1434065" y="2879020"/>
            <a:ext cx="2930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Vamos descobrir como identificar a classe de cada endereço de IP</a:t>
            </a:r>
            <a:endParaRPr kumimoji="0" lang="en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94653-01FB-9B85-02CD-042996C323E2}"/>
              </a:ext>
            </a:extLst>
          </p:cNvPr>
          <p:cNvSpPr txBox="1"/>
          <p:nvPr/>
        </p:nvSpPr>
        <p:spPr>
          <a:xfrm>
            <a:off x="4587033" y="2826399"/>
            <a:ext cx="9812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4400" b="1" u="none" strike="noStrike" kern="0" cap="none" spc="0" normalizeH="0" baseline="0" noProof="0" dirty="0">
                <a:ln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2</a:t>
            </a:r>
            <a:endParaRPr kumimoji="0" lang="en" sz="4400" b="1" u="none" strike="noStrike" kern="0" cap="none" spc="0" normalizeH="0" baseline="0" noProof="0" dirty="0">
              <a:ln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B44A8-1DCF-470F-75D1-A9577CE787D7}"/>
              </a:ext>
            </a:extLst>
          </p:cNvPr>
          <p:cNvSpPr txBox="1"/>
          <p:nvPr/>
        </p:nvSpPr>
        <p:spPr>
          <a:xfrm>
            <a:off x="5232676" y="2879020"/>
            <a:ext cx="2815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Vamos descobrir a máscara de rede associada a cada classe</a:t>
            </a:r>
            <a:endParaRPr kumimoji="0" lang="en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E51CE-8002-B21F-BD99-2F3DA0C771B1}"/>
              </a:ext>
            </a:extLst>
          </p:cNvPr>
          <p:cNvSpPr txBox="1"/>
          <p:nvPr/>
        </p:nvSpPr>
        <p:spPr>
          <a:xfrm>
            <a:off x="845572" y="3720235"/>
            <a:ext cx="9812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4400" b="1" u="none" strike="noStrike" kern="0" cap="none" spc="0" normalizeH="0" baseline="0" noProof="0" dirty="0">
                <a:ln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3</a:t>
            </a:r>
            <a:endParaRPr kumimoji="0" lang="en" sz="4400" b="1" u="none" strike="noStrike" kern="0" cap="none" spc="0" normalizeH="0" baseline="0" noProof="0" dirty="0">
              <a:ln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27708-30EA-ECDE-1E86-5DECC11CAC4E}"/>
              </a:ext>
            </a:extLst>
          </p:cNvPr>
          <p:cNvSpPr txBox="1"/>
          <p:nvPr/>
        </p:nvSpPr>
        <p:spPr>
          <a:xfrm>
            <a:off x="1491215" y="3772856"/>
            <a:ext cx="2930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Vamos aplicar uma operação lógica AND entre o endereço e a máscara</a:t>
            </a:r>
            <a:endParaRPr kumimoji="0" lang="en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A066C-5AEC-94F2-F68C-CDE6E4FFF632}"/>
              </a:ext>
            </a:extLst>
          </p:cNvPr>
          <p:cNvSpPr txBox="1"/>
          <p:nvPr/>
        </p:nvSpPr>
        <p:spPr>
          <a:xfrm>
            <a:off x="4587033" y="3722512"/>
            <a:ext cx="9812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4400" b="1" u="none" strike="noStrike" kern="0" cap="none" spc="0" normalizeH="0" baseline="0" noProof="0" dirty="0">
                <a:ln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DA9C2-FF02-5897-A3DF-3642261135C5}"/>
              </a:ext>
            </a:extLst>
          </p:cNvPr>
          <p:cNvSpPr txBox="1"/>
          <p:nvPr/>
        </p:nvSpPr>
        <p:spPr>
          <a:xfrm>
            <a:off x="5232676" y="3775133"/>
            <a:ext cx="2930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Vamos descobrir o intervalo de endereços de hosts da rede</a:t>
            </a:r>
            <a:endParaRPr kumimoji="0" lang="en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17" name="Picture 16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02F2EE78-B2D9-F1AE-B220-98AA0235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674574" flipH="1">
            <a:off x="4411408" y="2970276"/>
            <a:ext cx="340709" cy="340709"/>
          </a:xfrm>
          <a:prstGeom prst="rect">
            <a:avLst/>
          </a:prstGeom>
        </p:spPr>
      </p:pic>
      <p:pic>
        <p:nvPicPr>
          <p:cNvPr id="19" name="Picture 18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175FFB8E-26FC-DFFD-CD9D-98B64E23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73309">
            <a:off x="4350694" y="3403110"/>
            <a:ext cx="385461" cy="385461"/>
          </a:xfrm>
          <a:prstGeom prst="rect">
            <a:avLst/>
          </a:prstGeom>
        </p:spPr>
      </p:pic>
      <p:pic>
        <p:nvPicPr>
          <p:cNvPr id="22" name="Picture 21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40025493-2C6E-E257-BCF9-FBB21C70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674574" flipH="1">
            <a:off x="4411408" y="3885115"/>
            <a:ext cx="340709" cy="340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802334-C095-AA79-A75F-8466EF1E5D39}"/>
              </a:ext>
            </a:extLst>
          </p:cNvPr>
          <p:cNvSpPr txBox="1"/>
          <p:nvPr/>
        </p:nvSpPr>
        <p:spPr>
          <a:xfrm>
            <a:off x="1873773" y="1257726"/>
            <a:ext cx="58686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192 . 168 . 0 . 10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4963E-FB96-DD00-1649-14AA415689DE}"/>
              </a:ext>
            </a:extLst>
          </p:cNvPr>
          <p:cNvSpPr txBox="1"/>
          <p:nvPr/>
        </p:nvSpPr>
        <p:spPr>
          <a:xfrm>
            <a:off x="1873774" y="1257726"/>
            <a:ext cx="20446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F58816-8B81-1DD7-5D98-7632363AFED7}"/>
              </a:ext>
            </a:extLst>
          </p:cNvPr>
          <p:cNvGrpSpPr/>
          <p:nvPr/>
        </p:nvGrpSpPr>
        <p:grpSpPr>
          <a:xfrm>
            <a:off x="3994479" y="750032"/>
            <a:ext cx="985000" cy="345031"/>
            <a:chOff x="4166864" y="1073882"/>
            <a:chExt cx="985000" cy="34503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A657523-EBBF-4ADE-B177-FA8E2B144B7F}"/>
                </a:ext>
              </a:extLst>
            </p:cNvPr>
            <p:cNvSpPr/>
            <p:nvPr/>
          </p:nvSpPr>
          <p:spPr>
            <a:xfrm>
              <a:off x="4166864" y="1073882"/>
              <a:ext cx="981254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A80ACB-57EE-A490-E739-420B96A99E49}"/>
                </a:ext>
              </a:extLst>
            </p:cNvPr>
            <p:cNvSpPr txBox="1"/>
            <p:nvPr/>
          </p:nvSpPr>
          <p:spPr>
            <a:xfrm>
              <a:off x="4170610" y="1080359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OCTETOS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B21AF4-587E-16E0-F11A-6D9F7930E7AD}"/>
              </a:ext>
            </a:extLst>
          </p:cNvPr>
          <p:cNvCxnSpPr>
            <a:cxnSpLocks/>
          </p:cNvCxnSpPr>
          <p:nvPr/>
        </p:nvCxnSpPr>
        <p:spPr>
          <a:xfrm flipV="1">
            <a:off x="3016877" y="1003417"/>
            <a:ext cx="846674" cy="36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2F19C0-69AB-2E9D-7F21-92D897511143}"/>
              </a:ext>
            </a:extLst>
          </p:cNvPr>
          <p:cNvCxnSpPr>
            <a:cxnSpLocks/>
          </p:cNvCxnSpPr>
          <p:nvPr/>
        </p:nvCxnSpPr>
        <p:spPr>
          <a:xfrm flipV="1">
            <a:off x="3932704" y="1126391"/>
            <a:ext cx="247566" cy="24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1DE1A4-DAD0-1631-16C7-090B9F834883}"/>
              </a:ext>
            </a:extLst>
          </p:cNvPr>
          <p:cNvCxnSpPr>
            <a:cxnSpLocks/>
          </p:cNvCxnSpPr>
          <p:nvPr/>
        </p:nvCxnSpPr>
        <p:spPr>
          <a:xfrm flipH="1" flipV="1">
            <a:off x="4804200" y="1127653"/>
            <a:ext cx="284666" cy="26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1ED122-D13C-F2FA-199E-3278D1EA2804}"/>
              </a:ext>
            </a:extLst>
          </p:cNvPr>
          <p:cNvCxnSpPr>
            <a:cxnSpLocks/>
          </p:cNvCxnSpPr>
          <p:nvPr/>
        </p:nvCxnSpPr>
        <p:spPr>
          <a:xfrm flipH="1" flipV="1">
            <a:off x="5066057" y="1003417"/>
            <a:ext cx="823837" cy="3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546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F78C8F-2ABE-5E0A-8550-F236C1711D8C}"/>
              </a:ext>
            </a:extLst>
          </p:cNvPr>
          <p:cNvSpPr/>
          <p:nvPr/>
        </p:nvSpPr>
        <p:spPr>
          <a:xfrm>
            <a:off x="633253" y="2746445"/>
            <a:ext cx="871698" cy="1997005"/>
          </a:xfrm>
          <a:prstGeom prst="roundRect">
            <a:avLst>
              <a:gd name="adj" fmla="val 1019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1F2E9-ACE0-A113-DB35-7B3F7B607EE1}"/>
              </a:ext>
            </a:extLst>
          </p:cNvPr>
          <p:cNvCxnSpPr>
            <a:cxnSpLocks/>
          </p:cNvCxnSpPr>
          <p:nvPr/>
        </p:nvCxnSpPr>
        <p:spPr>
          <a:xfrm>
            <a:off x="753358" y="3683907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64B6E6-1F99-6B1F-8C9C-E73C27DDB67B}"/>
              </a:ext>
            </a:extLst>
          </p:cNvPr>
          <p:cNvSpPr txBox="1"/>
          <p:nvPr/>
        </p:nvSpPr>
        <p:spPr>
          <a:xfrm>
            <a:off x="567120" y="2838753"/>
            <a:ext cx="981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CLASSE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D4E7E-22AD-8E03-A0F9-9FB65F1144CC}"/>
              </a:ext>
            </a:extLst>
          </p:cNvPr>
          <p:cNvSpPr txBox="1"/>
          <p:nvPr/>
        </p:nvSpPr>
        <p:spPr>
          <a:xfrm>
            <a:off x="753359" y="3286774"/>
            <a:ext cx="63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A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1F96F-E679-AF86-FA78-C32D170E2F99}"/>
              </a:ext>
            </a:extLst>
          </p:cNvPr>
          <p:cNvSpPr txBox="1"/>
          <p:nvPr/>
        </p:nvSpPr>
        <p:spPr>
          <a:xfrm>
            <a:off x="753358" y="3787254"/>
            <a:ext cx="635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24F3B3-2E49-6508-97E5-FBD06FAAB8DA}"/>
              </a:ext>
            </a:extLst>
          </p:cNvPr>
          <p:cNvSpPr txBox="1"/>
          <p:nvPr/>
        </p:nvSpPr>
        <p:spPr>
          <a:xfrm>
            <a:off x="740135" y="4306689"/>
            <a:ext cx="635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C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010E77-82AD-ED76-957D-C1E6BCF5A8A3}"/>
              </a:ext>
            </a:extLst>
          </p:cNvPr>
          <p:cNvSpPr/>
          <p:nvPr/>
        </p:nvSpPr>
        <p:spPr>
          <a:xfrm>
            <a:off x="1663100" y="2746445"/>
            <a:ext cx="1629527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FCF28-9C7B-FA14-98E8-319475EC59D3}"/>
              </a:ext>
            </a:extLst>
          </p:cNvPr>
          <p:cNvSpPr txBox="1"/>
          <p:nvPr/>
        </p:nvSpPr>
        <p:spPr>
          <a:xfrm>
            <a:off x="1677420" y="2838753"/>
            <a:ext cx="1574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PRIMEIRO OCTETO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F4431D5-EB97-8460-9593-5187A5A1FC53}"/>
              </a:ext>
            </a:extLst>
          </p:cNvPr>
          <p:cNvSpPr/>
          <p:nvPr/>
        </p:nvSpPr>
        <p:spPr>
          <a:xfrm>
            <a:off x="6704516" y="2746445"/>
            <a:ext cx="1909245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FA85A4-E91D-7E33-3C77-91573FDAA546}"/>
              </a:ext>
            </a:extLst>
          </p:cNvPr>
          <p:cNvSpPr txBox="1"/>
          <p:nvPr/>
        </p:nvSpPr>
        <p:spPr>
          <a:xfrm>
            <a:off x="7091113" y="2838753"/>
            <a:ext cx="1081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ENDEREÇOS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B31E1D-D51F-8F0C-F5D5-E10A6C77A446}"/>
              </a:ext>
            </a:extLst>
          </p:cNvPr>
          <p:cNvSpPr/>
          <p:nvPr/>
        </p:nvSpPr>
        <p:spPr>
          <a:xfrm>
            <a:off x="3437911" y="2746445"/>
            <a:ext cx="3115859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E06896-1312-6276-52BA-8D9E2C6EA3DF}"/>
              </a:ext>
            </a:extLst>
          </p:cNvPr>
          <p:cNvSpPr txBox="1"/>
          <p:nvPr/>
        </p:nvSpPr>
        <p:spPr>
          <a:xfrm>
            <a:off x="3935138" y="2838753"/>
            <a:ext cx="21214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MÁSCARA DE REDE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FC7193-2DBF-519D-FE2E-1C98C9BB096B}"/>
              </a:ext>
            </a:extLst>
          </p:cNvPr>
          <p:cNvCxnSpPr>
            <a:cxnSpLocks/>
          </p:cNvCxnSpPr>
          <p:nvPr/>
        </p:nvCxnSpPr>
        <p:spPr>
          <a:xfrm>
            <a:off x="737348" y="4199145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65F59F-3AB8-1FCA-3EC4-B25FAC6E9D0E}"/>
              </a:ext>
            </a:extLst>
          </p:cNvPr>
          <p:cNvCxnSpPr>
            <a:cxnSpLocks/>
          </p:cNvCxnSpPr>
          <p:nvPr/>
        </p:nvCxnSpPr>
        <p:spPr>
          <a:xfrm>
            <a:off x="766586" y="3168668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B894AA-00DA-922A-39A8-131B86C7CD59}"/>
              </a:ext>
            </a:extLst>
          </p:cNvPr>
          <p:cNvCxnSpPr>
            <a:cxnSpLocks/>
          </p:cNvCxnSpPr>
          <p:nvPr/>
        </p:nvCxnSpPr>
        <p:spPr>
          <a:xfrm>
            <a:off x="1756820" y="3693432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D1120F-5A5F-81EA-56FA-45F8907AF1F4}"/>
              </a:ext>
            </a:extLst>
          </p:cNvPr>
          <p:cNvCxnSpPr>
            <a:cxnSpLocks/>
          </p:cNvCxnSpPr>
          <p:nvPr/>
        </p:nvCxnSpPr>
        <p:spPr>
          <a:xfrm>
            <a:off x="1740810" y="4208670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BE874E-AC35-D56F-65C3-54D1E8753616}"/>
              </a:ext>
            </a:extLst>
          </p:cNvPr>
          <p:cNvCxnSpPr>
            <a:cxnSpLocks/>
          </p:cNvCxnSpPr>
          <p:nvPr/>
        </p:nvCxnSpPr>
        <p:spPr>
          <a:xfrm>
            <a:off x="1770048" y="3178193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49DF60-2B16-1FA2-7D17-2F2E030EF607}"/>
              </a:ext>
            </a:extLst>
          </p:cNvPr>
          <p:cNvCxnSpPr>
            <a:cxnSpLocks/>
          </p:cNvCxnSpPr>
          <p:nvPr/>
        </p:nvCxnSpPr>
        <p:spPr>
          <a:xfrm>
            <a:off x="6781148" y="3698914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7910BD5-A882-E8EF-943C-4E0FE2655404}"/>
              </a:ext>
            </a:extLst>
          </p:cNvPr>
          <p:cNvCxnSpPr>
            <a:cxnSpLocks/>
          </p:cNvCxnSpPr>
          <p:nvPr/>
        </p:nvCxnSpPr>
        <p:spPr>
          <a:xfrm>
            <a:off x="6765138" y="4214152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C01435-CB4A-261B-E7AF-3E2BFDF5DC91}"/>
              </a:ext>
            </a:extLst>
          </p:cNvPr>
          <p:cNvCxnSpPr>
            <a:cxnSpLocks/>
          </p:cNvCxnSpPr>
          <p:nvPr/>
        </p:nvCxnSpPr>
        <p:spPr>
          <a:xfrm>
            <a:off x="6794376" y="3183675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B74DBF-401F-3A40-3DB8-D75FA1B67338}"/>
              </a:ext>
            </a:extLst>
          </p:cNvPr>
          <p:cNvCxnSpPr>
            <a:cxnSpLocks/>
          </p:cNvCxnSpPr>
          <p:nvPr/>
        </p:nvCxnSpPr>
        <p:spPr>
          <a:xfrm>
            <a:off x="3551044" y="3701239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9CCBE5-21A4-53B6-761F-D97FCDC7562C}"/>
              </a:ext>
            </a:extLst>
          </p:cNvPr>
          <p:cNvCxnSpPr>
            <a:cxnSpLocks/>
          </p:cNvCxnSpPr>
          <p:nvPr/>
        </p:nvCxnSpPr>
        <p:spPr>
          <a:xfrm>
            <a:off x="3551044" y="4216477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58ED3B6-07B4-54B6-2237-A5951023917A}"/>
              </a:ext>
            </a:extLst>
          </p:cNvPr>
          <p:cNvCxnSpPr>
            <a:cxnSpLocks/>
          </p:cNvCxnSpPr>
          <p:nvPr/>
        </p:nvCxnSpPr>
        <p:spPr>
          <a:xfrm>
            <a:off x="3551044" y="3186000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ED93C4C-950E-B4FA-EF61-907EB7406764}"/>
              </a:ext>
            </a:extLst>
          </p:cNvPr>
          <p:cNvSpPr txBox="1"/>
          <p:nvPr/>
        </p:nvSpPr>
        <p:spPr>
          <a:xfrm>
            <a:off x="1740810" y="3286774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 A 127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0083A6-7E36-5330-9756-0C2DF3393E52}"/>
              </a:ext>
            </a:extLst>
          </p:cNvPr>
          <p:cNvSpPr txBox="1"/>
          <p:nvPr/>
        </p:nvSpPr>
        <p:spPr>
          <a:xfrm>
            <a:off x="1740810" y="3787254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128 A 191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108FAA-CF0F-04AA-D1D6-6BE436041CF1}"/>
              </a:ext>
            </a:extLst>
          </p:cNvPr>
          <p:cNvSpPr txBox="1"/>
          <p:nvPr/>
        </p:nvSpPr>
        <p:spPr>
          <a:xfrm>
            <a:off x="1740809" y="4306689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192 A 223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74CB53-56AD-2D8C-6570-D010787C4C4C}"/>
              </a:ext>
            </a:extLst>
          </p:cNvPr>
          <p:cNvSpPr txBox="1"/>
          <p:nvPr/>
        </p:nvSpPr>
        <p:spPr>
          <a:xfrm>
            <a:off x="6765138" y="3286774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2^24 = 16.777.216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D24A20-10D1-B457-1891-2EDAA8DF62B5}"/>
              </a:ext>
            </a:extLst>
          </p:cNvPr>
          <p:cNvSpPr txBox="1"/>
          <p:nvPr/>
        </p:nvSpPr>
        <p:spPr>
          <a:xfrm>
            <a:off x="6772505" y="3787254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2^16 = 65.536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F18123-BB98-8C56-954D-1FB219D145EE}"/>
              </a:ext>
            </a:extLst>
          </p:cNvPr>
          <p:cNvSpPr txBox="1"/>
          <p:nvPr/>
        </p:nvSpPr>
        <p:spPr>
          <a:xfrm>
            <a:off x="6772505" y="4306689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2^8 = 256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35F4DC-24E9-5323-BE52-863BE4667CF5}"/>
              </a:ext>
            </a:extLst>
          </p:cNvPr>
          <p:cNvSpPr txBox="1"/>
          <p:nvPr/>
        </p:nvSpPr>
        <p:spPr>
          <a:xfrm>
            <a:off x="3476568" y="3264063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11111111.00000000.00000000.00000000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7D6E67-C89D-D9A0-142D-F444D64BDB87}"/>
              </a:ext>
            </a:extLst>
          </p:cNvPr>
          <p:cNvSpPr txBox="1"/>
          <p:nvPr/>
        </p:nvSpPr>
        <p:spPr>
          <a:xfrm>
            <a:off x="3476568" y="3764543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11111111.11111111.00000000.00000000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3002F8-A733-9A7A-3B44-B2A4A70E9B08}"/>
              </a:ext>
            </a:extLst>
          </p:cNvPr>
          <p:cNvSpPr txBox="1"/>
          <p:nvPr/>
        </p:nvSpPr>
        <p:spPr>
          <a:xfrm>
            <a:off x="3476568" y="4283978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11111111.11111111.11111111.00000000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034B9A-6546-3B86-5D16-31F7698E6672}"/>
              </a:ext>
            </a:extLst>
          </p:cNvPr>
          <p:cNvSpPr txBox="1"/>
          <p:nvPr/>
        </p:nvSpPr>
        <p:spPr>
          <a:xfrm>
            <a:off x="546669" y="1046444"/>
            <a:ext cx="11961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Define a classe!</a:t>
            </a:r>
            <a:endParaRPr kumimoji="0" lang="en" sz="11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3483EC-E34A-EAD8-3D68-96D4D14EB30F}"/>
              </a:ext>
            </a:extLst>
          </p:cNvPr>
          <p:cNvGrpSpPr/>
          <p:nvPr/>
        </p:nvGrpSpPr>
        <p:grpSpPr>
          <a:xfrm>
            <a:off x="1700137" y="2167469"/>
            <a:ext cx="1235809" cy="340935"/>
            <a:chOff x="1835047" y="2588754"/>
            <a:chExt cx="1235809" cy="340935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D082C76-121A-FF72-5129-EA41B16D47AE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995CAB7-37A0-8D43-210C-E01A5524FD9D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2CB68D4-38BF-A3F1-B1CA-93E05E517948}"/>
              </a:ext>
            </a:extLst>
          </p:cNvPr>
          <p:cNvGrpSpPr/>
          <p:nvPr/>
        </p:nvGrpSpPr>
        <p:grpSpPr>
          <a:xfrm>
            <a:off x="3109214" y="2167469"/>
            <a:ext cx="1235809" cy="340935"/>
            <a:chOff x="3320463" y="2588754"/>
            <a:chExt cx="1235809" cy="340935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C668666-7012-8119-F6D9-4025580F10EB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CF2F943-D022-4FCA-C872-1B7335EC3A9D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10101000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B09F8DD-2E4F-F019-9179-A40D3267044B}"/>
              </a:ext>
            </a:extLst>
          </p:cNvPr>
          <p:cNvGrpSpPr/>
          <p:nvPr/>
        </p:nvGrpSpPr>
        <p:grpSpPr>
          <a:xfrm>
            <a:off x="4518291" y="2167469"/>
            <a:ext cx="1235809" cy="340935"/>
            <a:chOff x="4677165" y="2588754"/>
            <a:chExt cx="1235809" cy="340935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37D1FCAE-DC1A-4318-9346-161A17BAC243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249EECC-0D2D-26AF-F96E-4CDF149373D5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</a:t>
              </a:r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DEA92EA-2DF9-47A1-A4BB-3AA517B06C84}"/>
              </a:ext>
            </a:extLst>
          </p:cNvPr>
          <p:cNvGrpSpPr/>
          <p:nvPr/>
        </p:nvGrpSpPr>
        <p:grpSpPr>
          <a:xfrm>
            <a:off x="5927369" y="2167469"/>
            <a:ext cx="1235809" cy="340935"/>
            <a:chOff x="6062279" y="2588754"/>
            <a:chExt cx="1235809" cy="340935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A7182F6E-151D-7366-BFB0-270C520BE390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DF66201-0D58-1251-8FA0-AC6D1D87B8C8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00001010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C41FCFA-B540-8480-4B32-4C23FCB99C83}"/>
              </a:ext>
            </a:extLst>
          </p:cNvPr>
          <p:cNvSpPr txBox="1"/>
          <p:nvPr/>
        </p:nvSpPr>
        <p:spPr>
          <a:xfrm>
            <a:off x="2887350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5F3C16B-06C1-6B3C-C9C3-24419D3B6556}"/>
              </a:ext>
            </a:extLst>
          </p:cNvPr>
          <p:cNvSpPr txBox="1"/>
          <p:nvPr/>
        </p:nvSpPr>
        <p:spPr>
          <a:xfrm>
            <a:off x="4295892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13A7B4D-81FD-FFDD-3997-7305CB238726}"/>
              </a:ext>
            </a:extLst>
          </p:cNvPr>
          <p:cNvSpPr txBox="1"/>
          <p:nvPr/>
        </p:nvSpPr>
        <p:spPr>
          <a:xfrm>
            <a:off x="5704434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1DB79-6286-248C-F934-0F82FDCB7C1B}"/>
              </a:ext>
            </a:extLst>
          </p:cNvPr>
          <p:cNvSpPr txBox="1"/>
          <p:nvPr/>
        </p:nvSpPr>
        <p:spPr>
          <a:xfrm>
            <a:off x="1873773" y="1257726"/>
            <a:ext cx="58686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192 . 168 . 0 . 10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403D2-B9D2-4FC2-D351-A64401E55E35}"/>
              </a:ext>
            </a:extLst>
          </p:cNvPr>
          <p:cNvSpPr txBox="1"/>
          <p:nvPr/>
        </p:nvSpPr>
        <p:spPr>
          <a:xfrm>
            <a:off x="1873774" y="1257726"/>
            <a:ext cx="20446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8BCF3A-445C-6854-E2F6-D2AEDC1E0AE7}"/>
              </a:ext>
            </a:extLst>
          </p:cNvPr>
          <p:cNvGrpSpPr/>
          <p:nvPr/>
        </p:nvGrpSpPr>
        <p:grpSpPr>
          <a:xfrm>
            <a:off x="3994479" y="750032"/>
            <a:ext cx="985000" cy="345031"/>
            <a:chOff x="4166864" y="1073882"/>
            <a:chExt cx="985000" cy="34503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6DF368E-3D9E-3D2F-7F13-EBF25D2BC616}"/>
                </a:ext>
              </a:extLst>
            </p:cNvPr>
            <p:cNvSpPr/>
            <p:nvPr/>
          </p:nvSpPr>
          <p:spPr>
            <a:xfrm>
              <a:off x="4166864" y="1073882"/>
              <a:ext cx="981254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95BD7D-1FF4-68E4-8DB7-1EAD7BFF97CF}"/>
                </a:ext>
              </a:extLst>
            </p:cNvPr>
            <p:cNvSpPr txBox="1"/>
            <p:nvPr/>
          </p:nvSpPr>
          <p:spPr>
            <a:xfrm>
              <a:off x="4170610" y="1080359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OCTETOS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41EB1-0648-1383-E7BD-C10A95EF452D}"/>
              </a:ext>
            </a:extLst>
          </p:cNvPr>
          <p:cNvCxnSpPr>
            <a:cxnSpLocks/>
          </p:cNvCxnSpPr>
          <p:nvPr/>
        </p:nvCxnSpPr>
        <p:spPr>
          <a:xfrm flipV="1">
            <a:off x="3016877" y="1003417"/>
            <a:ext cx="846674" cy="36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EDBE52-0419-59B4-13E7-B99F7C15139D}"/>
              </a:ext>
            </a:extLst>
          </p:cNvPr>
          <p:cNvCxnSpPr>
            <a:cxnSpLocks/>
          </p:cNvCxnSpPr>
          <p:nvPr/>
        </p:nvCxnSpPr>
        <p:spPr>
          <a:xfrm flipV="1">
            <a:off x="3932704" y="1126391"/>
            <a:ext cx="247566" cy="24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0133D-E361-0E76-7B2F-880906AF10E8}"/>
              </a:ext>
            </a:extLst>
          </p:cNvPr>
          <p:cNvCxnSpPr>
            <a:cxnSpLocks/>
          </p:cNvCxnSpPr>
          <p:nvPr/>
        </p:nvCxnSpPr>
        <p:spPr>
          <a:xfrm flipH="1" flipV="1">
            <a:off x="4804200" y="1127653"/>
            <a:ext cx="284666" cy="26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1F3EEC-6677-DCF7-C6FA-51E524050182}"/>
              </a:ext>
            </a:extLst>
          </p:cNvPr>
          <p:cNvCxnSpPr>
            <a:cxnSpLocks/>
          </p:cNvCxnSpPr>
          <p:nvPr/>
        </p:nvCxnSpPr>
        <p:spPr>
          <a:xfrm flipH="1" flipV="1">
            <a:off x="5066057" y="1003417"/>
            <a:ext cx="823837" cy="3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E72D64D5-E139-BCDC-86D5-240E369C7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398622">
            <a:off x="1651098" y="1138518"/>
            <a:ext cx="331230" cy="25319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337B444-44AC-6618-81ED-77742A1F7534}"/>
              </a:ext>
            </a:extLst>
          </p:cNvPr>
          <p:cNvSpPr/>
          <p:nvPr/>
        </p:nvSpPr>
        <p:spPr>
          <a:xfrm>
            <a:off x="567120" y="4266765"/>
            <a:ext cx="8142165" cy="416774"/>
          </a:xfrm>
          <a:prstGeom prst="roundRect">
            <a:avLst>
              <a:gd name="adj" fmla="val 18904"/>
            </a:avLst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24F9A8-93E0-4FD3-33DF-5E05AEAC1432}"/>
              </a:ext>
            </a:extLst>
          </p:cNvPr>
          <p:cNvSpPr txBox="1"/>
          <p:nvPr/>
        </p:nvSpPr>
        <p:spPr>
          <a:xfrm>
            <a:off x="4207975" y="3454980"/>
            <a:ext cx="15661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(255.0.0.0 ou R.H.H.H)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2145B-2146-5FA7-5BFF-8981486AB713}"/>
              </a:ext>
            </a:extLst>
          </p:cNvPr>
          <p:cNvSpPr txBox="1"/>
          <p:nvPr/>
        </p:nvSpPr>
        <p:spPr>
          <a:xfrm>
            <a:off x="4088508" y="3956598"/>
            <a:ext cx="18050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(255.255.0.0 ou R.R.H.H)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C1E4E-853D-17D0-3ACF-9DA395286BDE}"/>
              </a:ext>
            </a:extLst>
          </p:cNvPr>
          <p:cNvSpPr txBox="1"/>
          <p:nvPr/>
        </p:nvSpPr>
        <p:spPr>
          <a:xfrm>
            <a:off x="4039525" y="4461902"/>
            <a:ext cx="1903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(255.255.255.0 ou R.R.R.H)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921646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034B9A-6546-3B86-5D16-31F7698E6672}"/>
              </a:ext>
            </a:extLst>
          </p:cNvPr>
          <p:cNvSpPr txBox="1"/>
          <p:nvPr/>
        </p:nvSpPr>
        <p:spPr>
          <a:xfrm>
            <a:off x="832787" y="1048987"/>
            <a:ext cx="759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Classe C!</a:t>
            </a:r>
            <a:endParaRPr kumimoji="0" lang="en" sz="11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3483EC-E34A-EAD8-3D68-96D4D14EB30F}"/>
              </a:ext>
            </a:extLst>
          </p:cNvPr>
          <p:cNvGrpSpPr/>
          <p:nvPr/>
        </p:nvGrpSpPr>
        <p:grpSpPr>
          <a:xfrm>
            <a:off x="1700137" y="2167469"/>
            <a:ext cx="1235809" cy="340935"/>
            <a:chOff x="1835047" y="2588754"/>
            <a:chExt cx="1235809" cy="340935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D082C76-121A-FF72-5129-EA41B16D47AE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995CAB7-37A0-8D43-210C-E01A5524FD9D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2CB68D4-38BF-A3F1-B1CA-93E05E517948}"/>
              </a:ext>
            </a:extLst>
          </p:cNvPr>
          <p:cNvGrpSpPr/>
          <p:nvPr/>
        </p:nvGrpSpPr>
        <p:grpSpPr>
          <a:xfrm>
            <a:off x="3109214" y="2167469"/>
            <a:ext cx="1235809" cy="340935"/>
            <a:chOff x="3320463" y="2588754"/>
            <a:chExt cx="1235809" cy="340935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C668666-7012-8119-F6D9-4025580F10EB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CF2F943-D022-4FCA-C872-1B7335EC3A9D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10101000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B09F8DD-2E4F-F019-9179-A40D3267044B}"/>
              </a:ext>
            </a:extLst>
          </p:cNvPr>
          <p:cNvGrpSpPr/>
          <p:nvPr/>
        </p:nvGrpSpPr>
        <p:grpSpPr>
          <a:xfrm>
            <a:off x="4518291" y="2167469"/>
            <a:ext cx="1235809" cy="340935"/>
            <a:chOff x="4677165" y="2588754"/>
            <a:chExt cx="1235809" cy="340935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37D1FCAE-DC1A-4318-9346-161A17BAC243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249EECC-0D2D-26AF-F96E-4CDF149373D5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</a:t>
              </a:r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DEA92EA-2DF9-47A1-A4BB-3AA517B06C84}"/>
              </a:ext>
            </a:extLst>
          </p:cNvPr>
          <p:cNvGrpSpPr/>
          <p:nvPr/>
        </p:nvGrpSpPr>
        <p:grpSpPr>
          <a:xfrm>
            <a:off x="5927369" y="2167469"/>
            <a:ext cx="1235809" cy="340935"/>
            <a:chOff x="6062279" y="2588754"/>
            <a:chExt cx="1235809" cy="340935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A7182F6E-151D-7366-BFB0-270C520BE390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DF66201-0D58-1251-8FA0-AC6D1D87B8C8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00001010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C41FCFA-B540-8480-4B32-4C23FCB99C83}"/>
              </a:ext>
            </a:extLst>
          </p:cNvPr>
          <p:cNvSpPr txBox="1"/>
          <p:nvPr/>
        </p:nvSpPr>
        <p:spPr>
          <a:xfrm>
            <a:off x="2887350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5F3C16B-06C1-6B3C-C9C3-24419D3B6556}"/>
              </a:ext>
            </a:extLst>
          </p:cNvPr>
          <p:cNvSpPr txBox="1"/>
          <p:nvPr/>
        </p:nvSpPr>
        <p:spPr>
          <a:xfrm>
            <a:off x="4295892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13A7B4D-81FD-FFDD-3997-7305CB238726}"/>
              </a:ext>
            </a:extLst>
          </p:cNvPr>
          <p:cNvSpPr txBox="1"/>
          <p:nvPr/>
        </p:nvSpPr>
        <p:spPr>
          <a:xfrm>
            <a:off x="5704434" y="2048254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1DB79-6286-248C-F934-0F82FDCB7C1B}"/>
              </a:ext>
            </a:extLst>
          </p:cNvPr>
          <p:cNvSpPr txBox="1"/>
          <p:nvPr/>
        </p:nvSpPr>
        <p:spPr>
          <a:xfrm>
            <a:off x="1873773" y="1257726"/>
            <a:ext cx="58686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192 . 168 . 0 . 10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403D2-B9D2-4FC2-D351-A64401E55E35}"/>
              </a:ext>
            </a:extLst>
          </p:cNvPr>
          <p:cNvSpPr txBox="1"/>
          <p:nvPr/>
        </p:nvSpPr>
        <p:spPr>
          <a:xfrm>
            <a:off x="1873774" y="1257726"/>
            <a:ext cx="20446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6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192</a:t>
            </a:r>
            <a:endParaRPr kumimoji="0" lang="en" sz="6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8BCF3A-445C-6854-E2F6-D2AEDC1E0AE7}"/>
              </a:ext>
            </a:extLst>
          </p:cNvPr>
          <p:cNvGrpSpPr/>
          <p:nvPr/>
        </p:nvGrpSpPr>
        <p:grpSpPr>
          <a:xfrm>
            <a:off x="3994479" y="750032"/>
            <a:ext cx="985000" cy="345031"/>
            <a:chOff x="4166864" y="1073882"/>
            <a:chExt cx="985000" cy="34503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6DF368E-3D9E-3D2F-7F13-EBF25D2BC616}"/>
                </a:ext>
              </a:extLst>
            </p:cNvPr>
            <p:cNvSpPr/>
            <p:nvPr/>
          </p:nvSpPr>
          <p:spPr>
            <a:xfrm>
              <a:off x="4166864" y="1073882"/>
              <a:ext cx="981254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95BD7D-1FF4-68E4-8DB7-1EAD7BFF97CF}"/>
                </a:ext>
              </a:extLst>
            </p:cNvPr>
            <p:cNvSpPr txBox="1"/>
            <p:nvPr/>
          </p:nvSpPr>
          <p:spPr>
            <a:xfrm>
              <a:off x="4170610" y="1080359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OCTETOS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41EB1-0648-1383-E7BD-C10A95EF452D}"/>
              </a:ext>
            </a:extLst>
          </p:cNvPr>
          <p:cNvCxnSpPr>
            <a:cxnSpLocks/>
          </p:cNvCxnSpPr>
          <p:nvPr/>
        </p:nvCxnSpPr>
        <p:spPr>
          <a:xfrm flipV="1">
            <a:off x="3016877" y="1003417"/>
            <a:ext cx="846674" cy="36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EDBE52-0419-59B4-13E7-B99F7C15139D}"/>
              </a:ext>
            </a:extLst>
          </p:cNvPr>
          <p:cNvCxnSpPr>
            <a:cxnSpLocks/>
          </p:cNvCxnSpPr>
          <p:nvPr/>
        </p:nvCxnSpPr>
        <p:spPr>
          <a:xfrm flipV="1">
            <a:off x="3932704" y="1126391"/>
            <a:ext cx="247566" cy="24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0133D-E361-0E76-7B2F-880906AF10E8}"/>
              </a:ext>
            </a:extLst>
          </p:cNvPr>
          <p:cNvCxnSpPr>
            <a:cxnSpLocks/>
          </p:cNvCxnSpPr>
          <p:nvPr/>
        </p:nvCxnSpPr>
        <p:spPr>
          <a:xfrm flipH="1" flipV="1">
            <a:off x="4804200" y="1127653"/>
            <a:ext cx="284666" cy="26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1F3EEC-6677-DCF7-C6FA-51E524050182}"/>
              </a:ext>
            </a:extLst>
          </p:cNvPr>
          <p:cNvCxnSpPr>
            <a:cxnSpLocks/>
          </p:cNvCxnSpPr>
          <p:nvPr/>
        </p:nvCxnSpPr>
        <p:spPr>
          <a:xfrm flipH="1" flipV="1">
            <a:off x="5066057" y="1003417"/>
            <a:ext cx="823837" cy="3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E72D64D5-E139-BCDC-86D5-240E369C7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398622">
            <a:off x="1651098" y="1138518"/>
            <a:ext cx="331230" cy="25319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F54D47C-3D6A-0591-CF22-EFA085A81BE5}"/>
              </a:ext>
            </a:extLst>
          </p:cNvPr>
          <p:cNvGrpSpPr/>
          <p:nvPr/>
        </p:nvGrpSpPr>
        <p:grpSpPr>
          <a:xfrm>
            <a:off x="1700137" y="2607311"/>
            <a:ext cx="1235809" cy="340935"/>
            <a:chOff x="1835047" y="2588754"/>
            <a:chExt cx="1235809" cy="34093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E8F0D22-FB5C-F2BE-E5D8-CE5CECE15C08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4DE4C6-A79C-52C7-A57F-2D0DE19F0739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11111111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35BA1A-3BC1-6D4B-A188-53CBA3BE64B6}"/>
              </a:ext>
            </a:extLst>
          </p:cNvPr>
          <p:cNvGrpSpPr/>
          <p:nvPr/>
        </p:nvGrpSpPr>
        <p:grpSpPr>
          <a:xfrm>
            <a:off x="3109214" y="2607311"/>
            <a:ext cx="1235809" cy="340935"/>
            <a:chOff x="3320463" y="2588754"/>
            <a:chExt cx="1235809" cy="34093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416F878-D549-55F6-E035-5837041A0FB6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BA09C0-45C9-C727-FB5F-47B886E102E8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11111111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ACEB97-0855-7EAB-3E99-B8208C8F841C}"/>
              </a:ext>
            </a:extLst>
          </p:cNvPr>
          <p:cNvGrpSpPr/>
          <p:nvPr/>
        </p:nvGrpSpPr>
        <p:grpSpPr>
          <a:xfrm>
            <a:off x="4518291" y="2607311"/>
            <a:ext cx="1235809" cy="340935"/>
            <a:chOff x="4677165" y="2588754"/>
            <a:chExt cx="1235809" cy="34093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CE5B51A-5619-BDD8-8A00-065226D9FDC0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01499-158E-479F-9C72-E6145791B35C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11111111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5F9ED6-F209-4BC2-F36D-3AF5BFC58F4F}"/>
              </a:ext>
            </a:extLst>
          </p:cNvPr>
          <p:cNvGrpSpPr/>
          <p:nvPr/>
        </p:nvGrpSpPr>
        <p:grpSpPr>
          <a:xfrm>
            <a:off x="5927369" y="2607311"/>
            <a:ext cx="1235809" cy="340935"/>
            <a:chOff x="6062279" y="2588754"/>
            <a:chExt cx="1235809" cy="34093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1774DC5-D9F2-816F-8B55-7AED758DA35B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EE5BD8-22E9-34E0-CEA6-F4B3616206D3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3365915-AF5E-1B0E-0C10-6BFDCA74EC96}"/>
              </a:ext>
            </a:extLst>
          </p:cNvPr>
          <p:cNvSpPr txBox="1"/>
          <p:nvPr/>
        </p:nvSpPr>
        <p:spPr>
          <a:xfrm>
            <a:off x="2887350" y="2488096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A0C6B-1C18-283E-33E5-628A581D011A}"/>
              </a:ext>
            </a:extLst>
          </p:cNvPr>
          <p:cNvSpPr txBox="1"/>
          <p:nvPr/>
        </p:nvSpPr>
        <p:spPr>
          <a:xfrm>
            <a:off x="4295892" y="2488096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E2F842-B0B9-6A7D-1AEF-EFA0BE2C0712}"/>
              </a:ext>
            </a:extLst>
          </p:cNvPr>
          <p:cNvSpPr txBox="1"/>
          <p:nvPr/>
        </p:nvSpPr>
        <p:spPr>
          <a:xfrm>
            <a:off x="5704434" y="2488096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1D6B9B-A93D-4BF8-4F01-C189B4E2F034}"/>
              </a:ext>
            </a:extLst>
          </p:cNvPr>
          <p:cNvCxnSpPr/>
          <p:nvPr/>
        </p:nvCxnSpPr>
        <p:spPr>
          <a:xfrm>
            <a:off x="1514007" y="3080479"/>
            <a:ext cx="5906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FFB677-8B6B-0596-C033-4674434A5BC2}"/>
              </a:ext>
            </a:extLst>
          </p:cNvPr>
          <p:cNvGrpSpPr/>
          <p:nvPr/>
        </p:nvGrpSpPr>
        <p:grpSpPr>
          <a:xfrm>
            <a:off x="1700137" y="3231772"/>
            <a:ext cx="1235809" cy="340935"/>
            <a:chOff x="1835047" y="2588754"/>
            <a:chExt cx="1235809" cy="340935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1F2FE560-D0E8-FB38-A5A4-E142AB590105}"/>
                </a:ext>
              </a:extLst>
            </p:cNvPr>
            <p:cNvSpPr/>
            <p:nvPr/>
          </p:nvSpPr>
          <p:spPr>
            <a:xfrm>
              <a:off x="1835047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4FA2F8-C048-0ED0-7BBB-CED870EC09B2}"/>
                </a:ext>
              </a:extLst>
            </p:cNvPr>
            <p:cNvSpPr txBox="1"/>
            <p:nvPr/>
          </p:nvSpPr>
          <p:spPr>
            <a:xfrm>
              <a:off x="1962324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11000000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CA10EB-46C3-BB42-7B7D-DADD6627C35D}"/>
              </a:ext>
            </a:extLst>
          </p:cNvPr>
          <p:cNvGrpSpPr/>
          <p:nvPr/>
        </p:nvGrpSpPr>
        <p:grpSpPr>
          <a:xfrm>
            <a:off x="3109214" y="3231772"/>
            <a:ext cx="1235809" cy="340935"/>
            <a:chOff x="3320463" y="2588754"/>
            <a:chExt cx="1235809" cy="34093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19BA53F-18C2-1B97-7C74-C6B9D20F6B82}"/>
                </a:ext>
              </a:extLst>
            </p:cNvPr>
            <p:cNvSpPr/>
            <p:nvPr/>
          </p:nvSpPr>
          <p:spPr>
            <a:xfrm>
              <a:off x="3320463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4F3BC0-4676-E827-1E11-C88ACF4F06A2}"/>
                </a:ext>
              </a:extLst>
            </p:cNvPr>
            <p:cNvSpPr txBox="1"/>
            <p:nvPr/>
          </p:nvSpPr>
          <p:spPr>
            <a:xfrm>
              <a:off x="3447740" y="2591135"/>
              <a:ext cx="98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10101000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7AF2276-2DE1-8087-2D17-E1A794D6B1CD}"/>
              </a:ext>
            </a:extLst>
          </p:cNvPr>
          <p:cNvGrpSpPr/>
          <p:nvPr/>
        </p:nvGrpSpPr>
        <p:grpSpPr>
          <a:xfrm>
            <a:off x="4518291" y="3231772"/>
            <a:ext cx="1235809" cy="340935"/>
            <a:chOff x="4677165" y="2588754"/>
            <a:chExt cx="1235809" cy="34093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E738C2AF-9C78-5AD7-1B6C-EE0102F7FFE2}"/>
                </a:ext>
              </a:extLst>
            </p:cNvPr>
            <p:cNvSpPr/>
            <p:nvPr/>
          </p:nvSpPr>
          <p:spPr>
            <a:xfrm>
              <a:off x="4677165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43F574-37D4-073B-9E7A-F2777BCEB5AF}"/>
                </a:ext>
              </a:extLst>
            </p:cNvPr>
            <p:cNvSpPr txBox="1"/>
            <p:nvPr/>
          </p:nvSpPr>
          <p:spPr>
            <a:xfrm>
              <a:off x="4769212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</a:t>
              </a:r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F6E1C1-A221-23B1-AB67-44FE096A456B}"/>
              </a:ext>
            </a:extLst>
          </p:cNvPr>
          <p:cNvGrpSpPr/>
          <p:nvPr/>
        </p:nvGrpSpPr>
        <p:grpSpPr>
          <a:xfrm>
            <a:off x="5927369" y="3231772"/>
            <a:ext cx="1235809" cy="340935"/>
            <a:chOff x="6062279" y="2588754"/>
            <a:chExt cx="1235809" cy="340935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299EDC43-FDB2-4C86-DA40-8792185056B8}"/>
                </a:ext>
              </a:extLst>
            </p:cNvPr>
            <p:cNvSpPr/>
            <p:nvPr/>
          </p:nvSpPr>
          <p:spPr>
            <a:xfrm>
              <a:off x="6062279" y="2588754"/>
              <a:ext cx="1235809" cy="3133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rgbClr val="8F8F8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28B02E0-8C3A-1E24-6744-A323BAD6C9B1}"/>
                </a:ext>
              </a:extLst>
            </p:cNvPr>
            <p:cNvSpPr txBox="1"/>
            <p:nvPr/>
          </p:nvSpPr>
          <p:spPr>
            <a:xfrm>
              <a:off x="6154326" y="2591135"/>
              <a:ext cx="1051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00000000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AB9E7233-8C7B-4117-9CA0-24FD2774B1AB}"/>
              </a:ext>
            </a:extLst>
          </p:cNvPr>
          <p:cNvSpPr txBox="1"/>
          <p:nvPr/>
        </p:nvSpPr>
        <p:spPr>
          <a:xfrm>
            <a:off x="2887350" y="3112557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16BCB1B-0CC8-6780-B2C5-5822D6CBD6C5}"/>
              </a:ext>
            </a:extLst>
          </p:cNvPr>
          <p:cNvSpPr txBox="1"/>
          <p:nvPr/>
        </p:nvSpPr>
        <p:spPr>
          <a:xfrm>
            <a:off x="4295892" y="3112557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908FC3-A3C0-C603-89FE-C4B36EBDB3D4}"/>
              </a:ext>
            </a:extLst>
          </p:cNvPr>
          <p:cNvSpPr txBox="1"/>
          <p:nvPr/>
        </p:nvSpPr>
        <p:spPr>
          <a:xfrm>
            <a:off x="5704434" y="3112557"/>
            <a:ext cx="28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endParaRPr lang="pt-BR" sz="2800" dirty="0">
              <a:solidFill>
                <a:srgbClr val="8F8F8F"/>
              </a:solidFill>
            </a:endParaRPr>
          </a:p>
        </p:txBody>
      </p:sp>
      <p:pic>
        <p:nvPicPr>
          <p:cNvPr id="81" name="Picture 80" descr="An orange and black logo&#10;&#10;Description automatically generated">
            <a:extLst>
              <a:ext uri="{FF2B5EF4-FFF2-40B4-BE49-F238E27FC236}">
                <a16:creationId xmlns:a16="http://schemas.microsoft.com/office/drawing/2014/main" id="{10D0F1D0-DA8B-C120-B2D9-DD6BEFDC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08" y="2303833"/>
            <a:ext cx="535281" cy="535281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C3C34D4-3BD3-F336-E4F1-3E291CE56729}"/>
              </a:ext>
            </a:extLst>
          </p:cNvPr>
          <p:cNvSpPr txBox="1"/>
          <p:nvPr/>
        </p:nvSpPr>
        <p:spPr>
          <a:xfrm>
            <a:off x="574002" y="2422626"/>
            <a:ext cx="624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rgbClr val="8F8F8F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AND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rgbClr val="8F8F8F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pic>
        <p:nvPicPr>
          <p:cNvPr id="84" name="Picture 83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E70C941A-3F46-C265-678D-14BEAA59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51253">
            <a:off x="1121548" y="3028627"/>
            <a:ext cx="419354" cy="320555"/>
          </a:xfrm>
          <a:prstGeom prst="rect">
            <a:avLst/>
          </a:prstGeom>
        </p:spPr>
      </p:pic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BBECB1A-E0CE-4380-FE8F-CE08CD94DFBC}"/>
              </a:ext>
            </a:extLst>
          </p:cNvPr>
          <p:cNvSpPr/>
          <p:nvPr/>
        </p:nvSpPr>
        <p:spPr>
          <a:xfrm>
            <a:off x="1684489" y="3732540"/>
            <a:ext cx="5478689" cy="1045876"/>
          </a:xfrm>
          <a:prstGeom prst="roundRect">
            <a:avLst>
              <a:gd name="adj" fmla="val 1019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4A373B-B034-1FA3-F7A9-3C7F39D7B5E1}"/>
              </a:ext>
            </a:extLst>
          </p:cNvPr>
          <p:cNvSpPr txBox="1"/>
          <p:nvPr/>
        </p:nvSpPr>
        <p:spPr>
          <a:xfrm>
            <a:off x="1883726" y="4317053"/>
            <a:ext cx="1566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192.168.0.0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EB72B25-E657-EB90-765D-B53FD460FFBE}"/>
              </a:ext>
            </a:extLst>
          </p:cNvPr>
          <p:cNvSpPr txBox="1"/>
          <p:nvPr/>
        </p:nvSpPr>
        <p:spPr>
          <a:xfrm>
            <a:off x="1788671" y="3812296"/>
            <a:ext cx="1756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ENDEREÇO DA </a:t>
            </a:r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REDE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98E09D3-69A1-EEF7-3168-7E6197ADA390}"/>
              </a:ext>
            </a:extLst>
          </p:cNvPr>
          <p:cNvSpPr txBox="1"/>
          <p:nvPr/>
        </p:nvSpPr>
        <p:spPr>
          <a:xfrm>
            <a:off x="1883726" y="4005692"/>
            <a:ext cx="15661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(Condomínio)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D62F906-31D0-4139-4384-2E589DE56AE5}"/>
              </a:ext>
            </a:extLst>
          </p:cNvPr>
          <p:cNvSpPr txBox="1"/>
          <p:nvPr/>
        </p:nvSpPr>
        <p:spPr>
          <a:xfrm>
            <a:off x="3767777" y="4242103"/>
            <a:ext cx="1566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 a 192.168.0.254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FE4CB2B-6D4D-C8B7-2159-8A167F52317E}"/>
              </a:ext>
            </a:extLst>
          </p:cNvPr>
          <p:cNvSpPr txBox="1"/>
          <p:nvPr/>
        </p:nvSpPr>
        <p:spPr>
          <a:xfrm>
            <a:off x="3672722" y="3812296"/>
            <a:ext cx="1756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HOSTS DA </a:t>
            </a:r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REDE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1EC2950-CB1E-661B-899B-9EFB9C029B1D}"/>
              </a:ext>
            </a:extLst>
          </p:cNvPr>
          <p:cNvSpPr txBox="1"/>
          <p:nvPr/>
        </p:nvSpPr>
        <p:spPr>
          <a:xfrm>
            <a:off x="3767777" y="4005692"/>
            <a:ext cx="15661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(Casas ou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APs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E924F6-CFA5-4617-7A4C-6A27870C2259}"/>
              </a:ext>
            </a:extLst>
          </p:cNvPr>
          <p:cNvSpPr txBox="1"/>
          <p:nvPr/>
        </p:nvSpPr>
        <p:spPr>
          <a:xfrm>
            <a:off x="5524025" y="4328037"/>
            <a:ext cx="1566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192.168.0.255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3349A51-90FD-F92B-0EAA-F6C827EB0904}"/>
              </a:ext>
            </a:extLst>
          </p:cNvPr>
          <p:cNvSpPr txBox="1"/>
          <p:nvPr/>
        </p:nvSpPr>
        <p:spPr>
          <a:xfrm>
            <a:off x="5428970" y="3806790"/>
            <a:ext cx="1756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BROADCAST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BEE46AF-B814-5C64-2059-DAE94979C22B}"/>
              </a:ext>
            </a:extLst>
          </p:cNvPr>
          <p:cNvSpPr txBox="1"/>
          <p:nvPr/>
        </p:nvSpPr>
        <p:spPr>
          <a:xfrm>
            <a:off x="5524025" y="4000186"/>
            <a:ext cx="15661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(Portaria)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101" name="Picture 100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A26DF8BF-943E-BF6D-305E-26031459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96010" flipH="1">
            <a:off x="7277147" y="2631479"/>
            <a:ext cx="333432" cy="292599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1D36F2F-C3BD-7FC5-C911-F3DC215EF744}"/>
              </a:ext>
            </a:extLst>
          </p:cNvPr>
          <p:cNvSpPr txBox="1"/>
          <p:nvPr/>
        </p:nvSpPr>
        <p:spPr>
          <a:xfrm>
            <a:off x="7634053" y="2520758"/>
            <a:ext cx="12658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Máscara de rede (</a:t>
            </a:r>
            <a:r>
              <a:rPr lang="pt-BR" sz="11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IPs</a:t>
            </a:r>
            <a:r>
              <a:rPr lang="pt-B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classe C)</a:t>
            </a:r>
            <a:endParaRPr kumimoji="0" lang="en" sz="11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" name="Picture 1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098CA4A4-3BB6-6D7D-F89E-3C58A7C83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96010" flipH="1">
            <a:off x="7277148" y="3284786"/>
            <a:ext cx="333432" cy="292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73F48-CD67-29EE-1F8C-BB4C2D5E6BA2}"/>
              </a:ext>
            </a:extLst>
          </p:cNvPr>
          <p:cNvSpPr txBox="1"/>
          <p:nvPr/>
        </p:nvSpPr>
        <p:spPr>
          <a:xfrm>
            <a:off x="7640447" y="3272625"/>
            <a:ext cx="12658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Endereço da rede</a:t>
            </a:r>
            <a:endParaRPr kumimoji="0" lang="en" sz="11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649828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9ED2C4-537E-6738-300D-4A64B1AB327C}"/>
              </a:ext>
            </a:extLst>
          </p:cNvPr>
          <p:cNvSpPr/>
          <p:nvPr/>
        </p:nvSpPr>
        <p:spPr>
          <a:xfrm>
            <a:off x="2683239" y="797731"/>
            <a:ext cx="5919223" cy="3593724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3441;p36">
            <a:extLst>
              <a:ext uri="{FF2B5EF4-FFF2-40B4-BE49-F238E27FC236}">
                <a16:creationId xmlns:a16="http://schemas.microsoft.com/office/drawing/2014/main" id="{BC6D1A57-7D67-3F1E-FF44-0525ADEF78A2}"/>
              </a:ext>
            </a:extLst>
          </p:cNvPr>
          <p:cNvSpPr txBox="1">
            <a:spLocks/>
          </p:cNvSpPr>
          <p:nvPr/>
        </p:nvSpPr>
        <p:spPr>
          <a:xfrm>
            <a:off x="2702873" y="690615"/>
            <a:ext cx="265611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        REDE – INSTITUIÇÃO DE ENSINO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031C5B-4F6A-6824-84AE-929B4822C4BD}"/>
              </a:ext>
            </a:extLst>
          </p:cNvPr>
          <p:cNvSpPr/>
          <p:nvPr/>
        </p:nvSpPr>
        <p:spPr>
          <a:xfrm>
            <a:off x="503686" y="797731"/>
            <a:ext cx="1819790" cy="3601882"/>
          </a:xfrm>
          <a:prstGeom prst="roundRect">
            <a:avLst>
              <a:gd name="adj" fmla="val 48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DD19B-E3BC-4D29-97CB-4F7AFE79A1AC}"/>
              </a:ext>
            </a:extLst>
          </p:cNvPr>
          <p:cNvSpPr txBox="1"/>
          <p:nvPr/>
        </p:nvSpPr>
        <p:spPr>
          <a:xfrm>
            <a:off x="541537" y="1100594"/>
            <a:ext cx="16695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Montar uma rede de uma instituição de ensino com múltiplos departamentos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9CEFAC-2180-1588-C5BA-A5B0F0271BEF}"/>
              </a:ext>
            </a:extLst>
          </p:cNvPr>
          <p:cNvSpPr txBox="1"/>
          <p:nvPr/>
        </p:nvSpPr>
        <p:spPr>
          <a:xfrm>
            <a:off x="541537" y="868693"/>
            <a:ext cx="1238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EXPERIÊNCIA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628AA3-295C-7C71-FF6A-F8132903D3B9}"/>
              </a:ext>
            </a:extLst>
          </p:cNvPr>
          <p:cNvCxnSpPr>
            <a:cxnSpLocks/>
          </p:cNvCxnSpPr>
          <p:nvPr/>
        </p:nvCxnSpPr>
        <p:spPr>
          <a:xfrm>
            <a:off x="623301" y="1701663"/>
            <a:ext cx="1587749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white and black logo&#10;&#10;Description automatically generated">
            <a:extLst>
              <a:ext uri="{FF2B5EF4-FFF2-40B4-BE49-F238E27FC236}">
                <a16:creationId xmlns:a16="http://schemas.microsoft.com/office/drawing/2014/main" id="{9156368C-0064-214C-393C-345377C5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479" y="683120"/>
            <a:ext cx="215444" cy="21544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E4FF0D4-20A0-2F5C-E5F4-AFA480718892}"/>
              </a:ext>
            </a:extLst>
          </p:cNvPr>
          <p:cNvSpPr/>
          <p:nvPr/>
        </p:nvSpPr>
        <p:spPr>
          <a:xfrm>
            <a:off x="2944110" y="1095782"/>
            <a:ext cx="2542290" cy="1439239"/>
          </a:xfrm>
          <a:prstGeom prst="rect">
            <a:avLst/>
          </a:prstGeom>
          <a:noFill/>
          <a:ln w="6350">
            <a:solidFill>
              <a:srgbClr val="1BB08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B50D73-9317-0C84-DFE2-F0716736620C}"/>
              </a:ext>
            </a:extLst>
          </p:cNvPr>
          <p:cNvSpPr/>
          <p:nvPr/>
        </p:nvSpPr>
        <p:spPr>
          <a:xfrm>
            <a:off x="5747271" y="1101317"/>
            <a:ext cx="2542290" cy="1439239"/>
          </a:xfrm>
          <a:prstGeom prst="rect">
            <a:avLst/>
          </a:prstGeom>
          <a:noFill/>
          <a:ln w="6350">
            <a:solidFill>
              <a:srgbClr val="0063A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476E5B-2AA0-20A5-6367-D057CFF8E108}"/>
              </a:ext>
            </a:extLst>
          </p:cNvPr>
          <p:cNvSpPr/>
          <p:nvPr/>
        </p:nvSpPr>
        <p:spPr>
          <a:xfrm>
            <a:off x="2944110" y="2751810"/>
            <a:ext cx="2542290" cy="1439239"/>
          </a:xfrm>
          <a:prstGeom prst="rect">
            <a:avLst/>
          </a:prstGeom>
          <a:noFill/>
          <a:ln w="6350">
            <a:solidFill>
              <a:srgbClr val="DD344C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ED5A183-9BC7-9CEB-665D-90C45B27A871}"/>
              </a:ext>
            </a:extLst>
          </p:cNvPr>
          <p:cNvSpPr/>
          <p:nvPr/>
        </p:nvSpPr>
        <p:spPr>
          <a:xfrm>
            <a:off x="5747271" y="2757345"/>
            <a:ext cx="2542290" cy="1439239"/>
          </a:xfrm>
          <a:prstGeom prst="rect">
            <a:avLst/>
          </a:prstGeom>
          <a:noFill/>
          <a:ln w="6350">
            <a:solidFill>
              <a:srgbClr val="FF5B03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Google Shape;3441;p36">
            <a:extLst>
              <a:ext uri="{FF2B5EF4-FFF2-40B4-BE49-F238E27FC236}">
                <a16:creationId xmlns:a16="http://schemas.microsoft.com/office/drawing/2014/main" id="{9554BBEA-CCED-2999-8915-5120DD06B7F0}"/>
              </a:ext>
            </a:extLst>
          </p:cNvPr>
          <p:cNvSpPr txBox="1">
            <a:spLocks/>
          </p:cNvSpPr>
          <p:nvPr/>
        </p:nvSpPr>
        <p:spPr>
          <a:xfrm>
            <a:off x="3044338" y="1044822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SECRETARIA</a:t>
            </a:r>
          </a:p>
        </p:txBody>
      </p:sp>
      <p:sp>
        <p:nvSpPr>
          <p:cNvPr id="87" name="Google Shape;3441;p36">
            <a:extLst>
              <a:ext uri="{FF2B5EF4-FFF2-40B4-BE49-F238E27FC236}">
                <a16:creationId xmlns:a16="http://schemas.microsoft.com/office/drawing/2014/main" id="{1D232261-CED5-CF62-25F2-2399389C67D3}"/>
              </a:ext>
            </a:extLst>
          </p:cNvPr>
          <p:cNvSpPr txBox="1">
            <a:spLocks/>
          </p:cNvSpPr>
          <p:nvPr/>
        </p:nvSpPr>
        <p:spPr>
          <a:xfrm>
            <a:off x="5856762" y="1054594"/>
            <a:ext cx="873753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LABORATÓRIO</a:t>
            </a:r>
          </a:p>
        </p:txBody>
      </p:sp>
      <p:sp>
        <p:nvSpPr>
          <p:cNvPr id="89" name="Google Shape;3441;p36">
            <a:extLst>
              <a:ext uri="{FF2B5EF4-FFF2-40B4-BE49-F238E27FC236}">
                <a16:creationId xmlns:a16="http://schemas.microsoft.com/office/drawing/2014/main" id="{DA24B827-F9FA-FBE2-A4F3-4D773E627D33}"/>
              </a:ext>
            </a:extLst>
          </p:cNvPr>
          <p:cNvSpPr txBox="1">
            <a:spLocks/>
          </p:cNvSpPr>
          <p:nvPr/>
        </p:nvSpPr>
        <p:spPr>
          <a:xfrm>
            <a:off x="3044338" y="2712669"/>
            <a:ext cx="752900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REFEITÓRIO</a:t>
            </a:r>
          </a:p>
        </p:txBody>
      </p:sp>
      <p:sp>
        <p:nvSpPr>
          <p:cNvPr id="90" name="Google Shape;3441;p36">
            <a:extLst>
              <a:ext uri="{FF2B5EF4-FFF2-40B4-BE49-F238E27FC236}">
                <a16:creationId xmlns:a16="http://schemas.microsoft.com/office/drawing/2014/main" id="{553D8D8A-4ED4-EE33-AF7B-1B677B8EBE86}"/>
              </a:ext>
            </a:extLst>
          </p:cNvPr>
          <p:cNvSpPr txBox="1">
            <a:spLocks/>
          </p:cNvSpPr>
          <p:nvPr/>
        </p:nvSpPr>
        <p:spPr>
          <a:xfrm>
            <a:off x="5856762" y="2719766"/>
            <a:ext cx="982188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ALMOXARIFADO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C1D7285-26EA-4B14-56D9-C10EF742C75A}"/>
              </a:ext>
            </a:extLst>
          </p:cNvPr>
          <p:cNvSpPr txBox="1"/>
          <p:nvPr/>
        </p:nvSpPr>
        <p:spPr>
          <a:xfrm>
            <a:off x="3640456" y="1139472"/>
            <a:ext cx="1149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3200" b="1" u="none" strike="noStrike" kern="0" cap="none" spc="0" normalizeH="0" baseline="0" noProof="0" dirty="0">
                <a:ln>
                  <a:solidFill>
                    <a:srgbClr val="1BB080">
                      <a:alpha val="50000"/>
                    </a:srgbClr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?</a:t>
            </a:r>
            <a:endParaRPr kumimoji="0" lang="en" sz="3200" b="1" u="none" strike="noStrike" kern="0" cap="none" spc="0" normalizeH="0" baseline="0" noProof="0" dirty="0">
              <a:ln>
                <a:solidFill>
                  <a:srgbClr val="1BB080">
                    <a:alpha val="50000"/>
                  </a:srgbClr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C39F2D6-52EE-071B-4C6B-9CA5B337A796}"/>
              </a:ext>
            </a:extLst>
          </p:cNvPr>
          <p:cNvSpPr txBox="1"/>
          <p:nvPr/>
        </p:nvSpPr>
        <p:spPr>
          <a:xfrm>
            <a:off x="6347856" y="1139472"/>
            <a:ext cx="13908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3200" b="1" u="none" strike="noStrike" kern="0" cap="none" spc="0" normalizeH="0" baseline="0" noProof="0" dirty="0">
                <a:ln>
                  <a:solidFill>
                    <a:srgbClr val="0063A0">
                      <a:alpha val="50000"/>
                    </a:srgbClr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?</a:t>
            </a:r>
            <a:endParaRPr kumimoji="0" lang="en" sz="3200" b="1" u="none" strike="noStrike" kern="0" cap="none" spc="0" normalizeH="0" baseline="0" noProof="0" dirty="0">
              <a:ln>
                <a:solidFill>
                  <a:srgbClr val="0063A0">
                    <a:alpha val="50000"/>
                  </a:srgbClr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9901D30-9E5B-D235-48E8-9A4FD5A2176F}"/>
              </a:ext>
            </a:extLst>
          </p:cNvPr>
          <p:cNvSpPr txBox="1"/>
          <p:nvPr/>
        </p:nvSpPr>
        <p:spPr>
          <a:xfrm>
            <a:off x="3515329" y="2766800"/>
            <a:ext cx="13908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3200" b="1" u="none" strike="noStrike" kern="0" cap="none" spc="0" normalizeH="0" baseline="0" noProof="0" dirty="0">
                <a:ln>
                  <a:solidFill>
                    <a:srgbClr val="DD344C">
                      <a:alpha val="50000"/>
                    </a:srgbClr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?</a:t>
            </a:r>
            <a:endParaRPr kumimoji="0" lang="en" sz="3200" b="1" u="none" strike="noStrike" kern="0" cap="none" spc="0" normalizeH="0" baseline="0" noProof="0" dirty="0">
              <a:ln>
                <a:solidFill>
                  <a:srgbClr val="DD344C">
                    <a:alpha val="50000"/>
                  </a:srgbClr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7357E3C-8094-D5D1-6963-A69F19FDC4EE}"/>
              </a:ext>
            </a:extLst>
          </p:cNvPr>
          <p:cNvSpPr txBox="1"/>
          <p:nvPr/>
        </p:nvSpPr>
        <p:spPr>
          <a:xfrm>
            <a:off x="6347855" y="2766800"/>
            <a:ext cx="13908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3200" b="1" u="none" strike="noStrike" kern="0" cap="none" spc="0" normalizeH="0" baseline="0" noProof="0" dirty="0">
                <a:ln>
                  <a:solidFill>
                    <a:srgbClr val="FF5B03">
                      <a:alpha val="50000"/>
                    </a:srgbClr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?</a:t>
            </a:r>
            <a:endParaRPr kumimoji="0" lang="en" sz="3200" b="1" u="none" strike="noStrike" kern="0" cap="none" spc="0" normalizeH="0" baseline="0" noProof="0" dirty="0">
              <a:ln>
                <a:solidFill>
                  <a:srgbClr val="FF5B03">
                    <a:alpha val="50000"/>
                  </a:srgbClr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6D4F34-C536-9FEE-9EB6-584E9332C1A8}"/>
              </a:ext>
            </a:extLst>
          </p:cNvPr>
          <p:cNvSpPr txBox="1"/>
          <p:nvPr/>
        </p:nvSpPr>
        <p:spPr>
          <a:xfrm>
            <a:off x="3303843" y="1514720"/>
            <a:ext cx="1813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Quais endereços de hosts colocar em cada departamento?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F50E576-3D16-906D-A744-96E9E9A6FA4E}"/>
              </a:ext>
            </a:extLst>
          </p:cNvPr>
          <p:cNvSpPr txBox="1"/>
          <p:nvPr/>
        </p:nvSpPr>
        <p:spPr>
          <a:xfrm>
            <a:off x="5987842" y="1514720"/>
            <a:ext cx="206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Como isolar cada departamento para garantir segurança e performance? 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75B1011-F676-C2A4-0098-3F6A023661FF}"/>
              </a:ext>
            </a:extLst>
          </p:cNvPr>
          <p:cNvSpPr txBox="1"/>
          <p:nvPr/>
        </p:nvSpPr>
        <p:spPr>
          <a:xfrm>
            <a:off x="3013531" y="2997432"/>
            <a:ext cx="24034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Como evitar desperdício de endereços em uma rede de múltiplas possibilidades </a:t>
            </a:r>
            <a:r>
              <a:rPr lang="pt-B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</a:t>
            </a:r>
            <a:r>
              <a:rPr lang="pt-B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ex</a:t>
            </a:r>
            <a:r>
              <a:rPr lang="pt-B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: 254) 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quando poucos dispositivos existem </a:t>
            </a:r>
            <a:r>
              <a:rPr lang="pt-B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</a:t>
            </a:r>
            <a:r>
              <a:rPr lang="pt-B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ex</a:t>
            </a:r>
            <a:r>
              <a:rPr lang="pt-B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: 50 computadores)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01B6074-6939-7CFF-74AD-5597C74066FD}"/>
              </a:ext>
            </a:extLst>
          </p:cNvPr>
          <p:cNvSpPr txBox="1"/>
          <p:nvPr/>
        </p:nvSpPr>
        <p:spPr>
          <a:xfrm>
            <a:off x="5987842" y="3089765"/>
            <a:ext cx="20611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Como realizar os cálculos necessários para responder todas as perguntas anteriores?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3" name="Picture 22" descr="A white and black icon&#10;&#10;Description automatically generated">
            <a:extLst>
              <a:ext uri="{FF2B5EF4-FFF2-40B4-BE49-F238E27FC236}">
                <a16:creationId xmlns:a16="http://schemas.microsoft.com/office/drawing/2014/main" id="{166D84E2-F450-2317-4630-0C5F98D275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83793" y="3557793"/>
            <a:ext cx="310830" cy="310830"/>
          </a:xfrm>
          <a:prstGeom prst="rect">
            <a:avLst/>
          </a:prstGeom>
        </p:spPr>
      </p:pic>
      <p:pic>
        <p:nvPicPr>
          <p:cNvPr id="25" name="Picture 24" descr="A white desk and a black background&#10;&#10;Description automatically generated">
            <a:extLst>
              <a:ext uri="{FF2B5EF4-FFF2-40B4-BE49-F238E27FC236}">
                <a16:creationId xmlns:a16="http://schemas.microsoft.com/office/drawing/2014/main" id="{79F929ED-A33C-FFC7-3804-5D29DBD3CD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01262" y="2024156"/>
            <a:ext cx="284147" cy="284147"/>
          </a:xfrm>
          <a:prstGeom prst="rect">
            <a:avLst/>
          </a:prstGeom>
        </p:spPr>
      </p:pic>
      <p:pic>
        <p:nvPicPr>
          <p:cNvPr id="27" name="Picture 26" descr="A white and black symbol&#10;&#10;Description automatically generated with medium confidence">
            <a:extLst>
              <a:ext uri="{FF2B5EF4-FFF2-40B4-BE49-F238E27FC236}">
                <a16:creationId xmlns:a16="http://schemas.microsoft.com/office/drawing/2014/main" id="{54D0A557-2CD6-B840-7C59-BFCCDFB119F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81399" y="2534585"/>
            <a:ext cx="292379" cy="292379"/>
          </a:xfrm>
          <a:prstGeom prst="rect">
            <a:avLst/>
          </a:prstGeom>
        </p:spPr>
      </p:pic>
      <p:pic>
        <p:nvPicPr>
          <p:cNvPr id="29" name="Picture 28" descr="A white food cover on a black background&#10;&#10;Description automatically generated">
            <a:extLst>
              <a:ext uri="{FF2B5EF4-FFF2-40B4-BE49-F238E27FC236}">
                <a16:creationId xmlns:a16="http://schemas.microsoft.com/office/drawing/2014/main" id="{39CC011A-A584-2912-770E-EFC7518ADE4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86448" y="3050073"/>
            <a:ext cx="310830" cy="31083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90D0F3-517C-9B49-238A-74657BA35755}"/>
              </a:ext>
            </a:extLst>
          </p:cNvPr>
          <p:cNvGrpSpPr/>
          <p:nvPr/>
        </p:nvGrpSpPr>
        <p:grpSpPr>
          <a:xfrm>
            <a:off x="862148" y="2006811"/>
            <a:ext cx="1669513" cy="389055"/>
            <a:chOff x="600040" y="1939356"/>
            <a:chExt cx="1669513" cy="389055"/>
          </a:xfrm>
        </p:grpSpPr>
        <p:sp>
          <p:nvSpPr>
            <p:cNvPr id="33" name="Google Shape;3441;p36">
              <a:extLst>
                <a:ext uri="{FF2B5EF4-FFF2-40B4-BE49-F238E27FC236}">
                  <a16:creationId xmlns:a16="http://schemas.microsoft.com/office/drawing/2014/main" id="{F5E2A79D-C868-65AD-6F64-762912425C47}"/>
                </a:ext>
              </a:extLst>
            </p:cNvPr>
            <p:cNvSpPr txBox="1">
              <a:spLocks/>
            </p:cNvSpPr>
            <p:nvPr/>
          </p:nvSpPr>
          <p:spPr>
            <a:xfrm>
              <a:off x="623301" y="1939356"/>
              <a:ext cx="911743" cy="197131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SECRETARIA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BBFECD-B54C-323B-C3A3-CD1750602A5A}"/>
                </a:ext>
              </a:extLst>
            </p:cNvPr>
            <p:cNvSpPr txBox="1"/>
            <p:nvPr/>
          </p:nvSpPr>
          <p:spPr>
            <a:xfrm>
              <a:off x="600040" y="2082190"/>
              <a:ext cx="16695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10 dispositivos (hosts)</a:t>
              </a:r>
              <a:endParaRPr kumimoji="0" lang="en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F7700EA-D436-094D-DE8A-AFCB8C5113DC}"/>
              </a:ext>
            </a:extLst>
          </p:cNvPr>
          <p:cNvGrpSpPr/>
          <p:nvPr/>
        </p:nvGrpSpPr>
        <p:grpSpPr>
          <a:xfrm>
            <a:off x="862148" y="2521354"/>
            <a:ext cx="1669513" cy="389055"/>
            <a:chOff x="600040" y="2413926"/>
            <a:chExt cx="1669513" cy="389055"/>
          </a:xfrm>
        </p:grpSpPr>
        <p:sp>
          <p:nvSpPr>
            <p:cNvPr id="36" name="Google Shape;3441;p36">
              <a:extLst>
                <a:ext uri="{FF2B5EF4-FFF2-40B4-BE49-F238E27FC236}">
                  <a16:creationId xmlns:a16="http://schemas.microsoft.com/office/drawing/2014/main" id="{1A35CB76-E95A-8CCE-1813-CD6D0F14CE32}"/>
                </a:ext>
              </a:extLst>
            </p:cNvPr>
            <p:cNvSpPr txBox="1">
              <a:spLocks/>
            </p:cNvSpPr>
            <p:nvPr/>
          </p:nvSpPr>
          <p:spPr>
            <a:xfrm>
              <a:off x="623301" y="2413926"/>
              <a:ext cx="1063092" cy="197131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LABORATÓRIO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608AA7-1D88-07F5-71D0-3E2ADC4A0857}"/>
                </a:ext>
              </a:extLst>
            </p:cNvPr>
            <p:cNvSpPr txBox="1"/>
            <p:nvPr/>
          </p:nvSpPr>
          <p:spPr>
            <a:xfrm>
              <a:off x="600040" y="2556760"/>
              <a:ext cx="16695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20 dispositivos (hosts)</a:t>
              </a:r>
              <a:endParaRPr kumimoji="0" lang="en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74CBBA-C6D6-EB95-1121-EAEBE644F03A}"/>
              </a:ext>
            </a:extLst>
          </p:cNvPr>
          <p:cNvGrpSpPr/>
          <p:nvPr/>
        </p:nvGrpSpPr>
        <p:grpSpPr>
          <a:xfrm>
            <a:off x="862148" y="3035897"/>
            <a:ext cx="1669513" cy="389055"/>
            <a:chOff x="577338" y="2888496"/>
            <a:chExt cx="1669513" cy="389055"/>
          </a:xfrm>
        </p:grpSpPr>
        <p:sp>
          <p:nvSpPr>
            <p:cNvPr id="39" name="Google Shape;3441;p36">
              <a:extLst>
                <a:ext uri="{FF2B5EF4-FFF2-40B4-BE49-F238E27FC236}">
                  <a16:creationId xmlns:a16="http://schemas.microsoft.com/office/drawing/2014/main" id="{34E04916-079C-26CE-EEB2-792E554074E5}"/>
                </a:ext>
              </a:extLst>
            </p:cNvPr>
            <p:cNvSpPr txBox="1">
              <a:spLocks/>
            </p:cNvSpPr>
            <p:nvPr/>
          </p:nvSpPr>
          <p:spPr>
            <a:xfrm>
              <a:off x="600599" y="2888496"/>
              <a:ext cx="911743" cy="197131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REFEITÓRIO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86DF2F-125C-082A-0551-164775B29FC9}"/>
                </a:ext>
              </a:extLst>
            </p:cNvPr>
            <p:cNvSpPr txBox="1"/>
            <p:nvPr/>
          </p:nvSpPr>
          <p:spPr>
            <a:xfrm>
              <a:off x="577338" y="3031330"/>
              <a:ext cx="16695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5 dispositivos (hosts)</a:t>
              </a:r>
              <a:endParaRPr kumimoji="0" lang="en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FB0794-8A23-0F2A-6D5A-41EC5F945245}"/>
              </a:ext>
            </a:extLst>
          </p:cNvPr>
          <p:cNvGrpSpPr/>
          <p:nvPr/>
        </p:nvGrpSpPr>
        <p:grpSpPr>
          <a:xfrm>
            <a:off x="862148" y="3550441"/>
            <a:ext cx="1669513" cy="389055"/>
            <a:chOff x="641690" y="3363066"/>
            <a:chExt cx="1669513" cy="389055"/>
          </a:xfrm>
        </p:grpSpPr>
        <p:sp>
          <p:nvSpPr>
            <p:cNvPr id="50" name="Google Shape;3441;p36">
              <a:extLst>
                <a:ext uri="{FF2B5EF4-FFF2-40B4-BE49-F238E27FC236}">
                  <a16:creationId xmlns:a16="http://schemas.microsoft.com/office/drawing/2014/main" id="{C27E8FBF-DBF5-16AC-2599-FCF1C3B54A68}"/>
                </a:ext>
              </a:extLst>
            </p:cNvPr>
            <p:cNvSpPr txBox="1">
              <a:spLocks/>
            </p:cNvSpPr>
            <p:nvPr/>
          </p:nvSpPr>
          <p:spPr>
            <a:xfrm>
              <a:off x="664951" y="3363066"/>
              <a:ext cx="1115023" cy="197131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ALMOXARIFADO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CBD09A-32DA-B080-3122-F114FD224993}"/>
                </a:ext>
              </a:extLst>
            </p:cNvPr>
            <p:cNvSpPr txBox="1"/>
            <p:nvPr/>
          </p:nvSpPr>
          <p:spPr>
            <a:xfrm>
              <a:off x="641690" y="3505900"/>
              <a:ext cx="16695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5 dispositivos (hosts)</a:t>
              </a:r>
              <a:endParaRPr kumimoji="0" lang="en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836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098A5B-2A7A-E0B8-8B11-D9BC67CC3139}"/>
              </a:ext>
            </a:extLst>
          </p:cNvPr>
          <p:cNvSpPr/>
          <p:nvPr/>
        </p:nvSpPr>
        <p:spPr>
          <a:xfrm>
            <a:off x="468005" y="868155"/>
            <a:ext cx="2718041" cy="727477"/>
          </a:xfrm>
          <a:prstGeom prst="roundRect">
            <a:avLst>
              <a:gd name="adj" fmla="val 21152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2" name="Google Shape;3410;p34">
            <a:extLst>
              <a:ext uri="{FF2B5EF4-FFF2-40B4-BE49-F238E27FC236}">
                <a16:creationId xmlns:a16="http://schemas.microsoft.com/office/drawing/2014/main" id="{A2B46952-8EC0-3783-47A0-E214CC52E4D5}"/>
              </a:ext>
            </a:extLst>
          </p:cNvPr>
          <p:cNvGrpSpPr/>
          <p:nvPr/>
        </p:nvGrpSpPr>
        <p:grpSpPr>
          <a:xfrm>
            <a:off x="505481" y="945355"/>
            <a:ext cx="363949" cy="376488"/>
            <a:chOff x="3435772" y="1942364"/>
            <a:chExt cx="776094" cy="776094"/>
          </a:xfrm>
        </p:grpSpPr>
        <p:sp>
          <p:nvSpPr>
            <p:cNvPr id="5" name="Google Shape;3411;p34">
              <a:extLst>
                <a:ext uri="{FF2B5EF4-FFF2-40B4-BE49-F238E27FC236}">
                  <a16:creationId xmlns:a16="http://schemas.microsoft.com/office/drawing/2014/main" id="{CC199B66-D572-5D9F-D109-0CB120A53B9C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412;p34">
              <a:extLst>
                <a:ext uri="{FF2B5EF4-FFF2-40B4-BE49-F238E27FC236}">
                  <a16:creationId xmlns:a16="http://schemas.microsoft.com/office/drawing/2014/main" id="{B88E52A5-3D78-9A94-44BE-C31362C02B1B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3441;p36">
            <a:extLst>
              <a:ext uri="{FF2B5EF4-FFF2-40B4-BE49-F238E27FC236}">
                <a16:creationId xmlns:a16="http://schemas.microsoft.com/office/drawing/2014/main" id="{238C0214-C944-7D9C-098C-7DBBF2D64249}"/>
              </a:ext>
            </a:extLst>
          </p:cNvPr>
          <p:cNvSpPr txBox="1">
            <a:spLocks/>
          </p:cNvSpPr>
          <p:nvPr/>
        </p:nvSpPr>
        <p:spPr>
          <a:xfrm>
            <a:off x="793627" y="1038732"/>
            <a:ext cx="911743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CIDR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0DD6B-8AAB-7363-34D5-232C5C685354}"/>
              </a:ext>
            </a:extLst>
          </p:cNvPr>
          <p:cNvSpPr txBox="1"/>
          <p:nvPr/>
        </p:nvSpPr>
        <p:spPr>
          <a:xfrm>
            <a:off x="793627" y="1231894"/>
            <a:ext cx="2392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Classless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Inter-Domain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Routing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BD8C74-E99A-C8DB-F171-5A6457A6060E}"/>
              </a:ext>
            </a:extLst>
          </p:cNvPr>
          <p:cNvSpPr txBox="1"/>
          <p:nvPr/>
        </p:nvSpPr>
        <p:spPr>
          <a:xfrm>
            <a:off x="3800608" y="922422"/>
            <a:ext cx="4995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Permite definir um intervalo “customizado” de endereçamento de redes de acordo com o número de hosts necessários, evitando </a:t>
            </a:r>
            <a:r>
              <a:rPr lang="pt-BR" sz="1200" b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desperdícios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endereçamentos gerados pelas divisões clássicas de classe.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53" name="Picture 52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6898B1E7-ECB3-98EC-57BF-80B883D2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03788" flipH="1">
            <a:off x="3379133" y="1036156"/>
            <a:ext cx="354674" cy="36933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A3BBA74-C830-34AB-D272-24BB992902A3}"/>
              </a:ext>
            </a:extLst>
          </p:cNvPr>
          <p:cNvSpPr/>
          <p:nvPr/>
        </p:nvSpPr>
        <p:spPr>
          <a:xfrm>
            <a:off x="468005" y="1857585"/>
            <a:ext cx="2718041" cy="2520166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Picture 55" descr="A white circle with a black letter i in it&#10;&#10;Description automatically generated">
            <a:extLst>
              <a:ext uri="{FF2B5EF4-FFF2-40B4-BE49-F238E27FC236}">
                <a16:creationId xmlns:a16="http://schemas.microsoft.com/office/drawing/2014/main" id="{69F40901-230F-175C-8253-47BB12320B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44014" y="2890268"/>
            <a:ext cx="215444" cy="215444"/>
          </a:xfrm>
          <a:prstGeom prst="rect">
            <a:avLst/>
          </a:prstGeom>
        </p:spPr>
      </p:pic>
      <p:sp>
        <p:nvSpPr>
          <p:cNvPr id="58" name="Google Shape;3441;p36">
            <a:extLst>
              <a:ext uri="{FF2B5EF4-FFF2-40B4-BE49-F238E27FC236}">
                <a16:creationId xmlns:a16="http://schemas.microsoft.com/office/drawing/2014/main" id="{467BC4C0-D3CD-9E4A-CAA7-5D4EAC02D368}"/>
              </a:ext>
            </a:extLst>
          </p:cNvPr>
          <p:cNvSpPr txBox="1">
            <a:spLocks/>
          </p:cNvSpPr>
          <p:nvPr/>
        </p:nvSpPr>
        <p:spPr>
          <a:xfrm>
            <a:off x="3801569" y="1972239"/>
            <a:ext cx="4312774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MÁSCARA PADRÃO CLASSE 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A0E957-D789-4A43-71AF-71EB21703345}"/>
              </a:ext>
            </a:extLst>
          </p:cNvPr>
          <p:cNvSpPr txBox="1"/>
          <p:nvPr/>
        </p:nvSpPr>
        <p:spPr>
          <a:xfrm>
            <a:off x="3801569" y="2178630"/>
            <a:ext cx="441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.00000000</a:t>
            </a:r>
            <a:endParaRPr kumimoji="0" lang="en" sz="20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C22DCE8-88EE-4734-181A-DC021950C525}"/>
              </a:ext>
            </a:extLst>
          </p:cNvPr>
          <p:cNvGrpSpPr/>
          <p:nvPr/>
        </p:nvGrpSpPr>
        <p:grpSpPr>
          <a:xfrm>
            <a:off x="541537" y="1897462"/>
            <a:ext cx="1669513" cy="468265"/>
            <a:chOff x="541537" y="1724188"/>
            <a:chExt cx="1669513" cy="468265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581373D-0566-BE8F-A10C-DA9C34BD8844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Endereço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7777B2C-774C-8F49-74A6-61DDB59EA1C0}"/>
                </a:ext>
              </a:extLst>
            </p:cNvPr>
            <p:cNvSpPr txBox="1"/>
            <p:nvPr/>
          </p:nvSpPr>
          <p:spPr>
            <a:xfrm>
              <a:off x="541537" y="1853899"/>
              <a:ext cx="1159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</a:t>
              </a:r>
              <a:r>
                <a:rPr lang="pt-BR" sz="1600" b="1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415CBA-50F7-EA30-848B-8AEF6B8DC0E5}"/>
              </a:ext>
            </a:extLst>
          </p:cNvPr>
          <p:cNvGrpSpPr/>
          <p:nvPr/>
        </p:nvGrpSpPr>
        <p:grpSpPr>
          <a:xfrm>
            <a:off x="541537" y="2305646"/>
            <a:ext cx="1669513" cy="468265"/>
            <a:chOff x="542894" y="2116674"/>
            <a:chExt cx="1669513" cy="468265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EEB70B5-1910-DB5C-3D6A-E3F0EA7C16BC}"/>
                </a:ext>
              </a:extLst>
            </p:cNvPr>
            <p:cNvSpPr txBox="1"/>
            <p:nvPr/>
          </p:nvSpPr>
          <p:spPr>
            <a:xfrm>
              <a:off x="542895" y="211667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8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Classe do endereço de IP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3A0225-632F-4752-694D-B6A01E6D3905}"/>
                </a:ext>
              </a:extLst>
            </p:cNvPr>
            <p:cNvSpPr txBox="1"/>
            <p:nvPr/>
          </p:nvSpPr>
          <p:spPr>
            <a:xfrm>
              <a:off x="542894" y="224638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CLASSE C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7708C5-7230-BBA1-5C97-E3547DCA9088}"/>
              </a:ext>
            </a:extLst>
          </p:cNvPr>
          <p:cNvGrpSpPr/>
          <p:nvPr/>
        </p:nvGrpSpPr>
        <p:grpSpPr>
          <a:xfrm>
            <a:off x="541537" y="3122014"/>
            <a:ext cx="1669513" cy="468265"/>
            <a:chOff x="541537" y="2945624"/>
            <a:chExt cx="1669513" cy="468265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62AEA01-3EAE-D108-2856-FC5FA473A3CA}"/>
                </a:ext>
              </a:extLst>
            </p:cNvPr>
            <p:cNvSpPr txBox="1"/>
            <p:nvPr/>
          </p:nvSpPr>
          <p:spPr>
            <a:xfrm>
              <a:off x="541538" y="294562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Primeiro endereço de host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8462328-D291-4C23-3517-C24F3EFD10A8}"/>
                </a:ext>
              </a:extLst>
            </p:cNvPr>
            <p:cNvSpPr txBox="1"/>
            <p:nvPr/>
          </p:nvSpPr>
          <p:spPr>
            <a:xfrm>
              <a:off x="541537" y="307533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192.168.0.1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C0D084C-5D08-99D6-4DB1-AA67AA505CF4}"/>
              </a:ext>
            </a:extLst>
          </p:cNvPr>
          <p:cNvGrpSpPr/>
          <p:nvPr/>
        </p:nvGrpSpPr>
        <p:grpSpPr>
          <a:xfrm>
            <a:off x="541537" y="3530198"/>
            <a:ext cx="1669513" cy="468265"/>
            <a:chOff x="549796" y="3350631"/>
            <a:chExt cx="1669513" cy="4682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419BBC7-823E-D39C-DE21-8C6A4F00B42E}"/>
                </a:ext>
              </a:extLst>
            </p:cNvPr>
            <p:cNvSpPr txBox="1"/>
            <p:nvPr/>
          </p:nvSpPr>
          <p:spPr>
            <a:xfrm>
              <a:off x="549797" y="3350631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Último endereço de host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BF627FC-C8B5-7B59-82CA-C93843CBDAC4}"/>
                </a:ext>
              </a:extLst>
            </p:cNvPr>
            <p:cNvSpPr txBox="1"/>
            <p:nvPr/>
          </p:nvSpPr>
          <p:spPr>
            <a:xfrm>
              <a:off x="549796" y="3480342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192.168.0.254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AA5BB20-50A5-0D28-E24F-7F160956163E}"/>
              </a:ext>
            </a:extLst>
          </p:cNvPr>
          <p:cNvGrpSpPr/>
          <p:nvPr/>
        </p:nvGrpSpPr>
        <p:grpSpPr>
          <a:xfrm>
            <a:off x="541537" y="3938380"/>
            <a:ext cx="1669513" cy="468265"/>
            <a:chOff x="541537" y="3765106"/>
            <a:chExt cx="1669513" cy="46826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3982200-9E3E-7991-53FC-4E2AAD8D9839}"/>
                </a:ext>
              </a:extLst>
            </p:cNvPr>
            <p:cNvSpPr txBox="1"/>
            <p:nvPr/>
          </p:nvSpPr>
          <p:spPr>
            <a:xfrm>
              <a:off x="541538" y="3765106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Endereços de hosts possíveis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B92BA2F-D285-7EE9-AEA5-7CC19C918713}"/>
                </a:ext>
              </a:extLst>
            </p:cNvPr>
            <p:cNvSpPr txBox="1"/>
            <p:nvPr/>
          </p:nvSpPr>
          <p:spPr>
            <a:xfrm>
              <a:off x="541537" y="3894817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C2B40BE-BED9-9033-598E-50CD428ED6AA}"/>
              </a:ext>
            </a:extLst>
          </p:cNvPr>
          <p:cNvGrpSpPr/>
          <p:nvPr/>
        </p:nvGrpSpPr>
        <p:grpSpPr>
          <a:xfrm>
            <a:off x="536431" y="2718604"/>
            <a:ext cx="1669513" cy="468265"/>
            <a:chOff x="542894" y="2116674"/>
            <a:chExt cx="1669513" cy="46826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848C98D-3B15-AF85-6067-2389C99AC9BF}"/>
                </a:ext>
              </a:extLst>
            </p:cNvPr>
            <p:cNvSpPr txBox="1"/>
            <p:nvPr/>
          </p:nvSpPr>
          <p:spPr>
            <a:xfrm>
              <a:off x="542895" y="211667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Máscara de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457CBDC-BEC2-5304-B40C-EE7CAC6307F9}"/>
                </a:ext>
              </a:extLst>
            </p:cNvPr>
            <p:cNvSpPr txBox="1"/>
            <p:nvPr/>
          </p:nvSpPr>
          <p:spPr>
            <a:xfrm>
              <a:off x="542894" y="224638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255.255.255.0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128" name="Google Shape;3441;p36">
            <a:extLst>
              <a:ext uri="{FF2B5EF4-FFF2-40B4-BE49-F238E27FC236}">
                <a16:creationId xmlns:a16="http://schemas.microsoft.com/office/drawing/2014/main" id="{47B9F323-51DC-DC2D-24FC-7BE4AE7FC0B7}"/>
              </a:ext>
            </a:extLst>
          </p:cNvPr>
          <p:cNvSpPr txBox="1">
            <a:spLocks/>
          </p:cNvSpPr>
          <p:nvPr/>
        </p:nvSpPr>
        <p:spPr>
          <a:xfrm>
            <a:off x="3800608" y="2698791"/>
            <a:ext cx="4312774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ENDEREÇO DA REDE EM NOTAÇÃO CIDR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848D111-8E93-6834-60FF-97EC5E564402}"/>
              </a:ext>
            </a:extLst>
          </p:cNvPr>
          <p:cNvSpPr txBox="1"/>
          <p:nvPr/>
        </p:nvSpPr>
        <p:spPr>
          <a:xfrm>
            <a:off x="3800608" y="2905182"/>
            <a:ext cx="441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192.168.0.0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/24</a:t>
            </a:r>
            <a:endParaRPr kumimoji="0" lang="en" sz="20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43CD-E420-8F16-79A5-C05B229A1322}"/>
              </a:ext>
            </a:extLst>
          </p:cNvPr>
          <p:cNvSpPr txBox="1"/>
          <p:nvPr/>
        </p:nvSpPr>
        <p:spPr>
          <a:xfrm>
            <a:off x="4572000" y="3173129"/>
            <a:ext cx="2790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máscara da rede possui 24 bits de rede e 8 bits de hosts, totalizando 254 endereços de hosts possíveis (2^8)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3FCE23B-5272-BE4F-3BA7-5824A6AA74F3}"/>
              </a:ext>
            </a:extLst>
          </p:cNvPr>
          <p:cNvSpPr txBox="1"/>
          <p:nvPr/>
        </p:nvSpPr>
        <p:spPr>
          <a:xfrm>
            <a:off x="3582760" y="3722936"/>
            <a:ext cx="4855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 se fosse necessário criar uma separação lógica com um número menor de possibilidades de hosts? Seria lógico pensar em </a:t>
            </a:r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sym typeface="Dosis"/>
              </a:rPr>
              <a:t>aumentar o número de bits de rede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para </a:t>
            </a:r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sym typeface="Dosis"/>
              </a:rPr>
              <a:t>diminuir o número de bits de hosts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?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5C84CBB3-3DB6-2CE6-23DC-A090BAF3446C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2059458" y="2351737"/>
            <a:ext cx="2226792" cy="646253"/>
          </a:xfrm>
          <a:prstGeom prst="bentConnector3">
            <a:avLst>
              <a:gd name="adj1" fmla="val 68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31DB4EBF-3F97-49F3-4501-80A3B49B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10831" flipH="1" flipV="1">
            <a:off x="4255429" y="2563680"/>
            <a:ext cx="354674" cy="3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538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098A5B-2A7A-E0B8-8B11-D9BC67CC3139}"/>
              </a:ext>
            </a:extLst>
          </p:cNvPr>
          <p:cNvSpPr/>
          <p:nvPr/>
        </p:nvSpPr>
        <p:spPr>
          <a:xfrm>
            <a:off x="468005" y="868155"/>
            <a:ext cx="2718041" cy="727477"/>
          </a:xfrm>
          <a:prstGeom prst="roundRect">
            <a:avLst>
              <a:gd name="adj" fmla="val 21152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2" name="Google Shape;3410;p34">
            <a:extLst>
              <a:ext uri="{FF2B5EF4-FFF2-40B4-BE49-F238E27FC236}">
                <a16:creationId xmlns:a16="http://schemas.microsoft.com/office/drawing/2014/main" id="{A2B46952-8EC0-3783-47A0-E214CC52E4D5}"/>
              </a:ext>
            </a:extLst>
          </p:cNvPr>
          <p:cNvGrpSpPr/>
          <p:nvPr/>
        </p:nvGrpSpPr>
        <p:grpSpPr>
          <a:xfrm>
            <a:off x="505481" y="945355"/>
            <a:ext cx="363949" cy="376488"/>
            <a:chOff x="3435772" y="1942364"/>
            <a:chExt cx="776094" cy="776094"/>
          </a:xfrm>
        </p:grpSpPr>
        <p:sp>
          <p:nvSpPr>
            <p:cNvPr id="5" name="Google Shape;3411;p34">
              <a:extLst>
                <a:ext uri="{FF2B5EF4-FFF2-40B4-BE49-F238E27FC236}">
                  <a16:creationId xmlns:a16="http://schemas.microsoft.com/office/drawing/2014/main" id="{CC199B66-D572-5D9F-D109-0CB120A53B9C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412;p34">
              <a:extLst>
                <a:ext uri="{FF2B5EF4-FFF2-40B4-BE49-F238E27FC236}">
                  <a16:creationId xmlns:a16="http://schemas.microsoft.com/office/drawing/2014/main" id="{B88E52A5-3D78-9A94-44BE-C31362C02B1B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3441;p36">
            <a:extLst>
              <a:ext uri="{FF2B5EF4-FFF2-40B4-BE49-F238E27FC236}">
                <a16:creationId xmlns:a16="http://schemas.microsoft.com/office/drawing/2014/main" id="{238C0214-C944-7D9C-098C-7DBBF2D64249}"/>
              </a:ext>
            </a:extLst>
          </p:cNvPr>
          <p:cNvSpPr txBox="1">
            <a:spLocks/>
          </p:cNvSpPr>
          <p:nvPr/>
        </p:nvSpPr>
        <p:spPr>
          <a:xfrm>
            <a:off x="793627" y="1038732"/>
            <a:ext cx="911743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CIDR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0DD6B-8AAB-7363-34D5-232C5C685354}"/>
              </a:ext>
            </a:extLst>
          </p:cNvPr>
          <p:cNvSpPr txBox="1"/>
          <p:nvPr/>
        </p:nvSpPr>
        <p:spPr>
          <a:xfrm>
            <a:off x="793627" y="1231894"/>
            <a:ext cx="2392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Classless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Inter-Domain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Routing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BD8C74-E99A-C8DB-F171-5A6457A6060E}"/>
              </a:ext>
            </a:extLst>
          </p:cNvPr>
          <p:cNvSpPr txBox="1"/>
          <p:nvPr/>
        </p:nvSpPr>
        <p:spPr>
          <a:xfrm>
            <a:off x="3800608" y="922422"/>
            <a:ext cx="4995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Permite definir um intervalo “customizado” de endereçamento de redes de acordo com o número de hosts necessários, evitando </a:t>
            </a:r>
            <a:r>
              <a:rPr lang="pt-BR" sz="1200" b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desperdícios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endereçamentos gerados pelas divisões clássicas de classe.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53" name="Picture 52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6898B1E7-ECB3-98EC-57BF-80B883D2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03788" flipH="1">
            <a:off x="3379133" y="1036156"/>
            <a:ext cx="354674" cy="36933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A3BBA74-C830-34AB-D272-24BB992902A3}"/>
              </a:ext>
            </a:extLst>
          </p:cNvPr>
          <p:cNvSpPr/>
          <p:nvPr/>
        </p:nvSpPr>
        <p:spPr>
          <a:xfrm>
            <a:off x="468005" y="1857585"/>
            <a:ext cx="2718041" cy="2520166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Picture 55" descr="A white circle with a black letter i in it&#10;&#10;Description automatically generated">
            <a:extLst>
              <a:ext uri="{FF2B5EF4-FFF2-40B4-BE49-F238E27FC236}">
                <a16:creationId xmlns:a16="http://schemas.microsoft.com/office/drawing/2014/main" id="{69F40901-230F-175C-8253-47BB12320B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44014" y="2890268"/>
            <a:ext cx="215444" cy="215444"/>
          </a:xfrm>
          <a:prstGeom prst="rect">
            <a:avLst/>
          </a:prstGeom>
        </p:spPr>
      </p:pic>
      <p:sp>
        <p:nvSpPr>
          <p:cNvPr id="58" name="Google Shape;3441;p36">
            <a:extLst>
              <a:ext uri="{FF2B5EF4-FFF2-40B4-BE49-F238E27FC236}">
                <a16:creationId xmlns:a16="http://schemas.microsoft.com/office/drawing/2014/main" id="{467BC4C0-D3CD-9E4A-CAA7-5D4EAC02D368}"/>
              </a:ext>
            </a:extLst>
          </p:cNvPr>
          <p:cNvSpPr txBox="1">
            <a:spLocks/>
          </p:cNvSpPr>
          <p:nvPr/>
        </p:nvSpPr>
        <p:spPr>
          <a:xfrm>
            <a:off x="3801569" y="1972239"/>
            <a:ext cx="4312774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MÁSCARA PADRÃO CLASSE 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A0E957-D789-4A43-71AF-71EB21703345}"/>
              </a:ext>
            </a:extLst>
          </p:cNvPr>
          <p:cNvSpPr txBox="1"/>
          <p:nvPr/>
        </p:nvSpPr>
        <p:spPr>
          <a:xfrm>
            <a:off x="3801569" y="2178630"/>
            <a:ext cx="441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.00000000</a:t>
            </a:r>
            <a:endParaRPr kumimoji="0" lang="en" sz="20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C22DCE8-88EE-4734-181A-DC021950C525}"/>
              </a:ext>
            </a:extLst>
          </p:cNvPr>
          <p:cNvGrpSpPr/>
          <p:nvPr/>
        </p:nvGrpSpPr>
        <p:grpSpPr>
          <a:xfrm>
            <a:off x="541537" y="1897462"/>
            <a:ext cx="1669513" cy="468265"/>
            <a:chOff x="541537" y="1724188"/>
            <a:chExt cx="1669513" cy="468265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581373D-0566-BE8F-A10C-DA9C34BD8844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Endereço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7777B2C-774C-8F49-74A6-61DDB59EA1C0}"/>
                </a:ext>
              </a:extLst>
            </p:cNvPr>
            <p:cNvSpPr txBox="1"/>
            <p:nvPr/>
          </p:nvSpPr>
          <p:spPr>
            <a:xfrm>
              <a:off x="541537" y="1853899"/>
              <a:ext cx="1159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</a:t>
              </a:r>
              <a:r>
                <a:rPr lang="pt-BR" sz="1600" b="1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415CBA-50F7-EA30-848B-8AEF6B8DC0E5}"/>
              </a:ext>
            </a:extLst>
          </p:cNvPr>
          <p:cNvGrpSpPr/>
          <p:nvPr/>
        </p:nvGrpSpPr>
        <p:grpSpPr>
          <a:xfrm>
            <a:off x="541537" y="2305646"/>
            <a:ext cx="1669513" cy="468265"/>
            <a:chOff x="542894" y="2116674"/>
            <a:chExt cx="1669513" cy="468265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EEB70B5-1910-DB5C-3D6A-E3F0EA7C16BC}"/>
                </a:ext>
              </a:extLst>
            </p:cNvPr>
            <p:cNvSpPr txBox="1"/>
            <p:nvPr/>
          </p:nvSpPr>
          <p:spPr>
            <a:xfrm>
              <a:off x="542895" y="211667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8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sym typeface="Dosis"/>
                </a:rPr>
                <a:t>Classe do endereço de IP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3A0225-632F-4752-694D-B6A01E6D3905}"/>
                </a:ext>
              </a:extLst>
            </p:cNvPr>
            <p:cNvSpPr txBox="1"/>
            <p:nvPr/>
          </p:nvSpPr>
          <p:spPr>
            <a:xfrm>
              <a:off x="542894" y="224638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CLASSE C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7708C5-7230-BBA1-5C97-E3547DCA9088}"/>
              </a:ext>
            </a:extLst>
          </p:cNvPr>
          <p:cNvGrpSpPr/>
          <p:nvPr/>
        </p:nvGrpSpPr>
        <p:grpSpPr>
          <a:xfrm>
            <a:off x="541537" y="3122014"/>
            <a:ext cx="1669513" cy="468265"/>
            <a:chOff x="541537" y="2945624"/>
            <a:chExt cx="1669513" cy="468265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62AEA01-3EAE-D108-2856-FC5FA473A3CA}"/>
                </a:ext>
              </a:extLst>
            </p:cNvPr>
            <p:cNvSpPr txBox="1"/>
            <p:nvPr/>
          </p:nvSpPr>
          <p:spPr>
            <a:xfrm>
              <a:off x="541538" y="294562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Primeiro endereço de host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8462328-D291-4C23-3517-C24F3EFD10A8}"/>
                </a:ext>
              </a:extLst>
            </p:cNvPr>
            <p:cNvSpPr txBox="1"/>
            <p:nvPr/>
          </p:nvSpPr>
          <p:spPr>
            <a:xfrm>
              <a:off x="541537" y="307533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192.168.0.1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C0D084C-5D08-99D6-4DB1-AA67AA505CF4}"/>
              </a:ext>
            </a:extLst>
          </p:cNvPr>
          <p:cNvGrpSpPr/>
          <p:nvPr/>
        </p:nvGrpSpPr>
        <p:grpSpPr>
          <a:xfrm>
            <a:off x="541537" y="3530198"/>
            <a:ext cx="1669513" cy="468265"/>
            <a:chOff x="549796" y="3350631"/>
            <a:chExt cx="1669513" cy="4682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419BBC7-823E-D39C-DE21-8C6A4F00B42E}"/>
                </a:ext>
              </a:extLst>
            </p:cNvPr>
            <p:cNvSpPr txBox="1"/>
            <p:nvPr/>
          </p:nvSpPr>
          <p:spPr>
            <a:xfrm>
              <a:off x="549797" y="3350631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Último endereço de host da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BF627FC-C8B5-7B59-82CA-C93843CBDAC4}"/>
                </a:ext>
              </a:extLst>
            </p:cNvPr>
            <p:cNvSpPr txBox="1"/>
            <p:nvPr/>
          </p:nvSpPr>
          <p:spPr>
            <a:xfrm>
              <a:off x="549796" y="3480342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192.168.0.254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AA5BB20-50A5-0D28-E24F-7F160956163E}"/>
              </a:ext>
            </a:extLst>
          </p:cNvPr>
          <p:cNvGrpSpPr/>
          <p:nvPr/>
        </p:nvGrpSpPr>
        <p:grpSpPr>
          <a:xfrm>
            <a:off x="541537" y="3938380"/>
            <a:ext cx="1669513" cy="468265"/>
            <a:chOff x="541537" y="3765106"/>
            <a:chExt cx="1669513" cy="46826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3982200-9E3E-7991-53FC-4E2AAD8D9839}"/>
                </a:ext>
              </a:extLst>
            </p:cNvPr>
            <p:cNvSpPr txBox="1"/>
            <p:nvPr/>
          </p:nvSpPr>
          <p:spPr>
            <a:xfrm>
              <a:off x="541538" y="3765106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Endereços de hosts possíveis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B92BA2F-D285-7EE9-AEA5-7CC19C918713}"/>
                </a:ext>
              </a:extLst>
            </p:cNvPr>
            <p:cNvSpPr txBox="1"/>
            <p:nvPr/>
          </p:nvSpPr>
          <p:spPr>
            <a:xfrm>
              <a:off x="541537" y="3894817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C2B40BE-BED9-9033-598E-50CD428ED6AA}"/>
              </a:ext>
            </a:extLst>
          </p:cNvPr>
          <p:cNvGrpSpPr/>
          <p:nvPr/>
        </p:nvGrpSpPr>
        <p:grpSpPr>
          <a:xfrm>
            <a:off x="536431" y="2718604"/>
            <a:ext cx="1669513" cy="468265"/>
            <a:chOff x="542894" y="2116674"/>
            <a:chExt cx="1669513" cy="46826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848C98D-3B15-AF85-6067-2389C99AC9BF}"/>
                </a:ext>
              </a:extLst>
            </p:cNvPr>
            <p:cNvSpPr txBox="1"/>
            <p:nvPr/>
          </p:nvSpPr>
          <p:spPr>
            <a:xfrm>
              <a:off x="542895" y="2116674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Máscara de rede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457CBDC-BEC2-5304-B40C-EE7CAC6307F9}"/>
                </a:ext>
              </a:extLst>
            </p:cNvPr>
            <p:cNvSpPr txBox="1"/>
            <p:nvPr/>
          </p:nvSpPr>
          <p:spPr>
            <a:xfrm>
              <a:off x="542894" y="2246385"/>
              <a:ext cx="139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255.255.255.0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128" name="Google Shape;3441;p36">
            <a:extLst>
              <a:ext uri="{FF2B5EF4-FFF2-40B4-BE49-F238E27FC236}">
                <a16:creationId xmlns:a16="http://schemas.microsoft.com/office/drawing/2014/main" id="{47B9F323-51DC-DC2D-24FC-7BE4AE7FC0B7}"/>
              </a:ext>
            </a:extLst>
          </p:cNvPr>
          <p:cNvSpPr txBox="1">
            <a:spLocks/>
          </p:cNvSpPr>
          <p:nvPr/>
        </p:nvSpPr>
        <p:spPr>
          <a:xfrm>
            <a:off x="3800608" y="3565566"/>
            <a:ext cx="4312774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ENDEREÇO DA REDE EM NOTAÇÃO CIDR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848D111-8E93-6834-60FF-97EC5E564402}"/>
              </a:ext>
            </a:extLst>
          </p:cNvPr>
          <p:cNvSpPr txBox="1"/>
          <p:nvPr/>
        </p:nvSpPr>
        <p:spPr>
          <a:xfrm>
            <a:off x="3800608" y="3771957"/>
            <a:ext cx="441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192.168.0.0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/26</a:t>
            </a:r>
            <a:endParaRPr kumimoji="0" lang="en" sz="20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43CD-E420-8F16-79A5-C05B229A1322}"/>
              </a:ext>
            </a:extLst>
          </p:cNvPr>
          <p:cNvSpPr txBox="1"/>
          <p:nvPr/>
        </p:nvSpPr>
        <p:spPr>
          <a:xfrm>
            <a:off x="4572000" y="4039904"/>
            <a:ext cx="2790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máscara da rede possui 26 bits de rede e 6 bits de hosts, totalizando 64 endereços de hosts possíveis (2^6)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5C84CBB3-3DB6-2CE6-23DC-A090BAF3446C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2059458" y="2351737"/>
            <a:ext cx="2226792" cy="646253"/>
          </a:xfrm>
          <a:prstGeom prst="bentConnector3">
            <a:avLst>
              <a:gd name="adj1" fmla="val 68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FDBBEEA6-F55A-7C0A-7042-127C2D90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10831" flipH="1" flipV="1">
            <a:off x="4192631" y="3382762"/>
            <a:ext cx="354674" cy="324378"/>
          </a:xfrm>
          <a:prstGeom prst="rect">
            <a:avLst/>
          </a:prstGeom>
        </p:spPr>
      </p:pic>
      <p:sp>
        <p:nvSpPr>
          <p:cNvPr id="8" name="Google Shape;3441;p36">
            <a:extLst>
              <a:ext uri="{FF2B5EF4-FFF2-40B4-BE49-F238E27FC236}">
                <a16:creationId xmlns:a16="http://schemas.microsoft.com/office/drawing/2014/main" id="{838ADD87-DF02-99EE-A796-58C6B9FBB29E}"/>
              </a:ext>
            </a:extLst>
          </p:cNvPr>
          <p:cNvSpPr txBox="1">
            <a:spLocks/>
          </p:cNvSpPr>
          <p:nvPr/>
        </p:nvSpPr>
        <p:spPr>
          <a:xfrm>
            <a:off x="3800608" y="2723912"/>
            <a:ext cx="4312774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MÁSCARA DE REDE “CUSTOMIZADA” (CLASSE 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C945F-7468-AB85-22D3-4BA6000D869C}"/>
              </a:ext>
            </a:extLst>
          </p:cNvPr>
          <p:cNvSpPr txBox="1"/>
          <p:nvPr/>
        </p:nvSpPr>
        <p:spPr>
          <a:xfrm>
            <a:off x="3801569" y="2948219"/>
            <a:ext cx="4419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sz="20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</a:t>
            </a:r>
            <a:endParaRPr kumimoji="0" lang="en" sz="20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7331C-5ECB-E400-6480-19E599E84952}"/>
              </a:ext>
            </a:extLst>
          </p:cNvPr>
          <p:cNvSpPr txBox="1"/>
          <p:nvPr/>
        </p:nvSpPr>
        <p:spPr>
          <a:xfrm>
            <a:off x="6588124" y="3190908"/>
            <a:ext cx="10509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Octeto misto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DD7BE810-1ECC-B674-58CC-9987AEA5C61D}"/>
              </a:ext>
            </a:extLst>
          </p:cNvPr>
          <p:cNvSpPr/>
          <p:nvPr/>
        </p:nvSpPr>
        <p:spPr>
          <a:xfrm rot="5400000">
            <a:off x="7043876" y="2860392"/>
            <a:ext cx="102910" cy="963613"/>
          </a:xfrm>
          <a:prstGeom prst="rightBracket">
            <a:avLst/>
          </a:prstGeom>
          <a:ln w="3175">
            <a:solidFill>
              <a:schemeClr val="accent1">
                <a:shade val="95000"/>
                <a:satMod val="10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849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098A5B-2A7A-E0B8-8B11-D9BC67CC3139}"/>
              </a:ext>
            </a:extLst>
          </p:cNvPr>
          <p:cNvSpPr/>
          <p:nvPr/>
        </p:nvSpPr>
        <p:spPr>
          <a:xfrm>
            <a:off x="468005" y="868155"/>
            <a:ext cx="2718041" cy="727477"/>
          </a:xfrm>
          <a:prstGeom prst="roundRect">
            <a:avLst>
              <a:gd name="adj" fmla="val 21152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2" name="Google Shape;3410;p34">
            <a:extLst>
              <a:ext uri="{FF2B5EF4-FFF2-40B4-BE49-F238E27FC236}">
                <a16:creationId xmlns:a16="http://schemas.microsoft.com/office/drawing/2014/main" id="{A2B46952-8EC0-3783-47A0-E214CC52E4D5}"/>
              </a:ext>
            </a:extLst>
          </p:cNvPr>
          <p:cNvGrpSpPr/>
          <p:nvPr/>
        </p:nvGrpSpPr>
        <p:grpSpPr>
          <a:xfrm>
            <a:off x="505481" y="945355"/>
            <a:ext cx="363949" cy="376488"/>
            <a:chOff x="3435772" y="1942364"/>
            <a:chExt cx="776094" cy="776094"/>
          </a:xfrm>
        </p:grpSpPr>
        <p:sp>
          <p:nvSpPr>
            <p:cNvPr id="5" name="Google Shape;3411;p34">
              <a:extLst>
                <a:ext uri="{FF2B5EF4-FFF2-40B4-BE49-F238E27FC236}">
                  <a16:creationId xmlns:a16="http://schemas.microsoft.com/office/drawing/2014/main" id="{CC199B66-D572-5D9F-D109-0CB120A53B9C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412;p34">
              <a:extLst>
                <a:ext uri="{FF2B5EF4-FFF2-40B4-BE49-F238E27FC236}">
                  <a16:creationId xmlns:a16="http://schemas.microsoft.com/office/drawing/2014/main" id="{B88E52A5-3D78-9A94-44BE-C31362C02B1B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3441;p36">
            <a:extLst>
              <a:ext uri="{FF2B5EF4-FFF2-40B4-BE49-F238E27FC236}">
                <a16:creationId xmlns:a16="http://schemas.microsoft.com/office/drawing/2014/main" id="{238C0214-C944-7D9C-098C-7DBBF2D64249}"/>
              </a:ext>
            </a:extLst>
          </p:cNvPr>
          <p:cNvSpPr txBox="1">
            <a:spLocks/>
          </p:cNvSpPr>
          <p:nvPr/>
        </p:nvSpPr>
        <p:spPr>
          <a:xfrm>
            <a:off x="793627" y="1038732"/>
            <a:ext cx="911743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CIDR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0DD6B-8AAB-7363-34D5-232C5C685354}"/>
              </a:ext>
            </a:extLst>
          </p:cNvPr>
          <p:cNvSpPr txBox="1"/>
          <p:nvPr/>
        </p:nvSpPr>
        <p:spPr>
          <a:xfrm>
            <a:off x="793627" y="1247134"/>
            <a:ext cx="2392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Classless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Inter-Domain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Routing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BD8C74-E99A-C8DB-F171-5A6457A6060E}"/>
              </a:ext>
            </a:extLst>
          </p:cNvPr>
          <p:cNvSpPr txBox="1"/>
          <p:nvPr/>
        </p:nvSpPr>
        <p:spPr>
          <a:xfrm>
            <a:off x="3800608" y="922422"/>
            <a:ext cx="4995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Permite definir um intervalo “customizado” de endereçamento de redes de acordo com o número de hosts necessários, evitando </a:t>
            </a:r>
            <a:r>
              <a:rPr lang="pt-BR" sz="1200" b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desperdícios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endereçamentos gerados pelas divisões clássicas de classe.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53" name="Picture 52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6898B1E7-ECB3-98EC-57BF-80B883D2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03788" flipH="1">
            <a:off x="3379133" y="1036156"/>
            <a:ext cx="354674" cy="3693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8E6102-69E1-2B91-BD7F-317A7D8B8101}"/>
              </a:ext>
            </a:extLst>
          </p:cNvPr>
          <p:cNvSpPr/>
          <p:nvPr/>
        </p:nvSpPr>
        <p:spPr>
          <a:xfrm>
            <a:off x="475107" y="2802371"/>
            <a:ext cx="2718041" cy="727477"/>
          </a:xfrm>
          <a:prstGeom prst="roundRect">
            <a:avLst>
              <a:gd name="adj" fmla="val 21152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11" name="Google Shape;3410;p34">
            <a:extLst>
              <a:ext uri="{FF2B5EF4-FFF2-40B4-BE49-F238E27FC236}">
                <a16:creationId xmlns:a16="http://schemas.microsoft.com/office/drawing/2014/main" id="{F7DB51F4-7373-EE18-CCD3-374A7FD83FFC}"/>
              </a:ext>
            </a:extLst>
          </p:cNvPr>
          <p:cNvGrpSpPr/>
          <p:nvPr/>
        </p:nvGrpSpPr>
        <p:grpSpPr>
          <a:xfrm>
            <a:off x="512583" y="2879571"/>
            <a:ext cx="363949" cy="376488"/>
            <a:chOff x="3435772" y="1942364"/>
            <a:chExt cx="776094" cy="776094"/>
          </a:xfrm>
        </p:grpSpPr>
        <p:sp>
          <p:nvSpPr>
            <p:cNvPr id="12" name="Google Shape;3411;p34">
              <a:extLst>
                <a:ext uri="{FF2B5EF4-FFF2-40B4-BE49-F238E27FC236}">
                  <a16:creationId xmlns:a16="http://schemas.microsoft.com/office/drawing/2014/main" id="{68BDDA92-89E1-0A33-3178-2237D0C3071B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412;p34">
              <a:extLst>
                <a:ext uri="{FF2B5EF4-FFF2-40B4-BE49-F238E27FC236}">
                  <a16:creationId xmlns:a16="http://schemas.microsoft.com/office/drawing/2014/main" id="{98F6A1C4-66B0-DAAF-DAFD-C727793E07A6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Google Shape;3441;p36">
            <a:extLst>
              <a:ext uri="{FF2B5EF4-FFF2-40B4-BE49-F238E27FC236}">
                <a16:creationId xmlns:a16="http://schemas.microsoft.com/office/drawing/2014/main" id="{D7750B3B-80D5-EE1B-64BF-317DA9FC7E35}"/>
              </a:ext>
            </a:extLst>
          </p:cNvPr>
          <p:cNvSpPr txBox="1">
            <a:spLocks/>
          </p:cNvSpPr>
          <p:nvPr/>
        </p:nvSpPr>
        <p:spPr>
          <a:xfrm>
            <a:off x="800729" y="2972948"/>
            <a:ext cx="1820033" cy="26625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SUB-REDES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E0DD29-ECA8-2366-56DE-0523B15924DB}"/>
              </a:ext>
            </a:extLst>
          </p:cNvPr>
          <p:cNvSpPr txBox="1"/>
          <p:nvPr/>
        </p:nvSpPr>
        <p:spPr>
          <a:xfrm>
            <a:off x="800729" y="3181350"/>
            <a:ext cx="2392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Divisão de redes</a:t>
            </a:r>
            <a:endParaRPr kumimoji="0" lang="en" sz="12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9CD7F0-AC32-D156-B7DA-B5295E26BD16}"/>
              </a:ext>
            </a:extLst>
          </p:cNvPr>
          <p:cNvSpPr txBox="1"/>
          <p:nvPr/>
        </p:nvSpPr>
        <p:spPr>
          <a:xfrm>
            <a:off x="3807712" y="2867710"/>
            <a:ext cx="4861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Divisão lógica de uma rede IP, proporcionando um aumento de </a:t>
            </a:r>
            <a:r>
              <a:rPr lang="pt-BR" sz="1200" b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performance</a:t>
            </a:r>
            <a:r>
              <a:rPr kumimoji="0" lang="pt-BR" sz="12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através da diminuição do tráfego de rede e a simplificação da administração dos recursos.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1" name="Picture 20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5D1A0936-D3F2-FE42-D435-34FB99A4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03788" flipH="1">
            <a:off x="3386236" y="2981444"/>
            <a:ext cx="354674" cy="36933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CE38AB-37A5-028B-EE06-EEC6E77D8157}"/>
              </a:ext>
            </a:extLst>
          </p:cNvPr>
          <p:cNvCxnSpPr>
            <a:cxnSpLocks/>
          </p:cNvCxnSpPr>
          <p:nvPr/>
        </p:nvCxnSpPr>
        <p:spPr>
          <a:xfrm>
            <a:off x="1827025" y="1737360"/>
            <a:ext cx="0" cy="97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4FE491-8945-EFB3-E532-F352007052AA}"/>
              </a:ext>
            </a:extLst>
          </p:cNvPr>
          <p:cNvSpPr txBox="1"/>
          <p:nvPr/>
        </p:nvSpPr>
        <p:spPr>
          <a:xfrm>
            <a:off x="1121289" y="1989020"/>
            <a:ext cx="141147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Otimiza o processo de criação de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9" name="Google Shape;3441;p36">
            <a:extLst>
              <a:ext uri="{FF2B5EF4-FFF2-40B4-BE49-F238E27FC236}">
                <a16:creationId xmlns:a16="http://schemas.microsoft.com/office/drawing/2014/main" id="{C122FAEE-E488-4505-7CD3-850F521D7E0F}"/>
              </a:ext>
            </a:extLst>
          </p:cNvPr>
          <p:cNvSpPr txBox="1">
            <a:spLocks/>
          </p:cNvSpPr>
          <p:nvPr/>
        </p:nvSpPr>
        <p:spPr>
          <a:xfrm>
            <a:off x="3800608" y="1965977"/>
            <a:ext cx="2082321" cy="45171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&lt;IP-REDE&gt;</a:t>
            </a:r>
            <a:r>
              <a:rPr lang="pt-BR" sz="28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/N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58788-25FE-B2C7-3271-332F3B5A61BC}"/>
              </a:ext>
            </a:extLst>
          </p:cNvPr>
          <p:cNvSpPr txBox="1"/>
          <p:nvPr/>
        </p:nvSpPr>
        <p:spPr>
          <a:xfrm>
            <a:off x="5788279" y="1947732"/>
            <a:ext cx="264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Onde /N representa a quantidade de “bits de rede” da máscara utilizada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7F988-F69E-95C0-41BA-0E9B28C12121}"/>
              </a:ext>
            </a:extLst>
          </p:cNvPr>
          <p:cNvSpPr/>
          <p:nvPr/>
        </p:nvSpPr>
        <p:spPr>
          <a:xfrm>
            <a:off x="4067825" y="3720458"/>
            <a:ext cx="1737360" cy="980277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EEEE5-2689-7648-346A-8998F400A8EB}"/>
              </a:ext>
            </a:extLst>
          </p:cNvPr>
          <p:cNvSpPr/>
          <p:nvPr/>
        </p:nvSpPr>
        <p:spPr>
          <a:xfrm>
            <a:off x="6298262" y="3730939"/>
            <a:ext cx="1737360" cy="980277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Google Shape;3441;p36">
            <a:extLst>
              <a:ext uri="{FF2B5EF4-FFF2-40B4-BE49-F238E27FC236}">
                <a16:creationId xmlns:a16="http://schemas.microsoft.com/office/drawing/2014/main" id="{BC192024-B9E0-13BA-DA26-115EF950CCCC}"/>
              </a:ext>
            </a:extLst>
          </p:cNvPr>
          <p:cNvSpPr txBox="1">
            <a:spLocks/>
          </p:cNvSpPr>
          <p:nvPr/>
        </p:nvSpPr>
        <p:spPr>
          <a:xfrm>
            <a:off x="4050919" y="3911750"/>
            <a:ext cx="1737360" cy="45171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&lt;IP-REDE-1&gt;</a:t>
            </a:r>
            <a:r>
              <a:rPr lang="pt-BR" sz="18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/N</a:t>
            </a:r>
          </a:p>
        </p:txBody>
      </p:sp>
      <p:sp>
        <p:nvSpPr>
          <p:cNvPr id="39" name="Google Shape;3441;p36">
            <a:extLst>
              <a:ext uri="{FF2B5EF4-FFF2-40B4-BE49-F238E27FC236}">
                <a16:creationId xmlns:a16="http://schemas.microsoft.com/office/drawing/2014/main" id="{62CE478C-6713-66B0-8C19-0E5DE50CE488}"/>
              </a:ext>
            </a:extLst>
          </p:cNvPr>
          <p:cNvSpPr txBox="1">
            <a:spLocks/>
          </p:cNvSpPr>
          <p:nvPr/>
        </p:nvSpPr>
        <p:spPr>
          <a:xfrm>
            <a:off x="6302229" y="3911750"/>
            <a:ext cx="1737360" cy="45171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&lt;IP-REDE-2&gt;</a:t>
            </a:r>
            <a:r>
              <a:rPr lang="pt-BR" sz="18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/N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3FB39D-32E5-646A-87B6-AF6B89A434FE}"/>
              </a:ext>
            </a:extLst>
          </p:cNvPr>
          <p:cNvSpPr txBox="1"/>
          <p:nvPr/>
        </p:nvSpPr>
        <p:spPr>
          <a:xfrm>
            <a:off x="4222631" y="4229852"/>
            <a:ext cx="1427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2^(32-N) hosts possíveis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2EE07B-45B1-E923-3486-934027EB5D9C}"/>
              </a:ext>
            </a:extLst>
          </p:cNvPr>
          <p:cNvSpPr txBox="1"/>
          <p:nvPr/>
        </p:nvSpPr>
        <p:spPr>
          <a:xfrm>
            <a:off x="6469899" y="4229852"/>
            <a:ext cx="1394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2^(32-N) hosts possíveis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8272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838268" y="3353953"/>
            <a:ext cx="3733732" cy="74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Os primeiros passos fundamentais para entender as vantagens e a dinâmica de sistemas e aplicações construídos em nuvem</a:t>
            </a:r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VISÃO GERAL DA NUVEM AWS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33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Teoria do Endereçamento sem Classe (CIDR)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Subdividindo porções lógicas de rede conforme a necessidade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F78C8F-2ABE-5E0A-8550-F236C1711D8C}"/>
              </a:ext>
            </a:extLst>
          </p:cNvPr>
          <p:cNvSpPr/>
          <p:nvPr/>
        </p:nvSpPr>
        <p:spPr>
          <a:xfrm>
            <a:off x="474177" y="610348"/>
            <a:ext cx="871698" cy="1997005"/>
          </a:xfrm>
          <a:prstGeom prst="roundRect">
            <a:avLst>
              <a:gd name="adj" fmla="val 1019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1F2E9-ACE0-A113-DB35-7B3F7B607EE1}"/>
              </a:ext>
            </a:extLst>
          </p:cNvPr>
          <p:cNvCxnSpPr>
            <a:cxnSpLocks/>
          </p:cNvCxnSpPr>
          <p:nvPr/>
        </p:nvCxnSpPr>
        <p:spPr>
          <a:xfrm>
            <a:off x="594282" y="1547810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64B6E6-1F99-6B1F-8C9C-E73C27DDB67B}"/>
              </a:ext>
            </a:extLst>
          </p:cNvPr>
          <p:cNvSpPr txBox="1"/>
          <p:nvPr/>
        </p:nvSpPr>
        <p:spPr>
          <a:xfrm>
            <a:off x="408044" y="702656"/>
            <a:ext cx="981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CLASSE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D4E7E-22AD-8E03-A0F9-9FB65F1144CC}"/>
              </a:ext>
            </a:extLst>
          </p:cNvPr>
          <p:cNvSpPr txBox="1"/>
          <p:nvPr/>
        </p:nvSpPr>
        <p:spPr>
          <a:xfrm>
            <a:off x="594283" y="1150677"/>
            <a:ext cx="63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A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1F96F-E679-AF86-FA78-C32D170E2F99}"/>
              </a:ext>
            </a:extLst>
          </p:cNvPr>
          <p:cNvSpPr txBox="1"/>
          <p:nvPr/>
        </p:nvSpPr>
        <p:spPr>
          <a:xfrm>
            <a:off x="594282" y="1651157"/>
            <a:ext cx="635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24F3B3-2E49-6508-97E5-FBD06FAAB8DA}"/>
              </a:ext>
            </a:extLst>
          </p:cNvPr>
          <p:cNvSpPr txBox="1"/>
          <p:nvPr/>
        </p:nvSpPr>
        <p:spPr>
          <a:xfrm>
            <a:off x="581059" y="2170592"/>
            <a:ext cx="635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C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010E77-82AD-ED76-957D-C1E6BCF5A8A3}"/>
              </a:ext>
            </a:extLst>
          </p:cNvPr>
          <p:cNvSpPr/>
          <p:nvPr/>
        </p:nvSpPr>
        <p:spPr>
          <a:xfrm>
            <a:off x="1504024" y="610348"/>
            <a:ext cx="1629527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FCF28-9C7B-FA14-98E8-319475EC59D3}"/>
              </a:ext>
            </a:extLst>
          </p:cNvPr>
          <p:cNvSpPr txBox="1"/>
          <p:nvPr/>
        </p:nvSpPr>
        <p:spPr>
          <a:xfrm>
            <a:off x="1518344" y="702656"/>
            <a:ext cx="1574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PRIMEIRO OCTETO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F4431D5-EB97-8460-9593-5187A5A1FC53}"/>
              </a:ext>
            </a:extLst>
          </p:cNvPr>
          <p:cNvSpPr/>
          <p:nvPr/>
        </p:nvSpPr>
        <p:spPr>
          <a:xfrm>
            <a:off x="6545440" y="610348"/>
            <a:ext cx="1909245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FA85A4-E91D-7E33-3C77-91573FDAA546}"/>
              </a:ext>
            </a:extLst>
          </p:cNvPr>
          <p:cNvSpPr txBox="1"/>
          <p:nvPr/>
        </p:nvSpPr>
        <p:spPr>
          <a:xfrm>
            <a:off x="6932037" y="702656"/>
            <a:ext cx="1081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ENDEREÇOS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B31E1D-D51F-8F0C-F5D5-E10A6C77A446}"/>
              </a:ext>
            </a:extLst>
          </p:cNvPr>
          <p:cNvSpPr/>
          <p:nvPr/>
        </p:nvSpPr>
        <p:spPr>
          <a:xfrm>
            <a:off x="3278835" y="610348"/>
            <a:ext cx="3115859" cy="199700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E06896-1312-6276-52BA-8D9E2C6EA3DF}"/>
              </a:ext>
            </a:extLst>
          </p:cNvPr>
          <p:cNvSpPr txBox="1"/>
          <p:nvPr/>
        </p:nvSpPr>
        <p:spPr>
          <a:xfrm>
            <a:off x="3776062" y="702656"/>
            <a:ext cx="21214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MÁSCARA DE REDE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FC7193-2DBF-519D-FE2E-1C98C9BB096B}"/>
              </a:ext>
            </a:extLst>
          </p:cNvPr>
          <p:cNvCxnSpPr>
            <a:cxnSpLocks/>
          </p:cNvCxnSpPr>
          <p:nvPr/>
        </p:nvCxnSpPr>
        <p:spPr>
          <a:xfrm>
            <a:off x="578272" y="2063048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65F59F-3AB8-1FCA-3EC4-B25FAC6E9D0E}"/>
              </a:ext>
            </a:extLst>
          </p:cNvPr>
          <p:cNvCxnSpPr>
            <a:cxnSpLocks/>
          </p:cNvCxnSpPr>
          <p:nvPr/>
        </p:nvCxnSpPr>
        <p:spPr>
          <a:xfrm>
            <a:off x="607510" y="1032571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B894AA-00DA-922A-39A8-131B86C7CD59}"/>
              </a:ext>
            </a:extLst>
          </p:cNvPr>
          <p:cNvCxnSpPr>
            <a:cxnSpLocks/>
          </p:cNvCxnSpPr>
          <p:nvPr/>
        </p:nvCxnSpPr>
        <p:spPr>
          <a:xfrm>
            <a:off x="1597744" y="1557335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D1120F-5A5F-81EA-56FA-45F8907AF1F4}"/>
              </a:ext>
            </a:extLst>
          </p:cNvPr>
          <p:cNvCxnSpPr>
            <a:cxnSpLocks/>
          </p:cNvCxnSpPr>
          <p:nvPr/>
        </p:nvCxnSpPr>
        <p:spPr>
          <a:xfrm>
            <a:off x="1581734" y="2072573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BE874E-AC35-D56F-65C3-54D1E8753616}"/>
              </a:ext>
            </a:extLst>
          </p:cNvPr>
          <p:cNvCxnSpPr>
            <a:cxnSpLocks/>
          </p:cNvCxnSpPr>
          <p:nvPr/>
        </p:nvCxnSpPr>
        <p:spPr>
          <a:xfrm>
            <a:off x="1610972" y="1042096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49DF60-2B16-1FA2-7D17-2F2E030EF607}"/>
              </a:ext>
            </a:extLst>
          </p:cNvPr>
          <p:cNvCxnSpPr>
            <a:cxnSpLocks/>
          </p:cNvCxnSpPr>
          <p:nvPr/>
        </p:nvCxnSpPr>
        <p:spPr>
          <a:xfrm>
            <a:off x="6622072" y="1562817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7910BD5-A882-E8EF-943C-4E0FE2655404}"/>
              </a:ext>
            </a:extLst>
          </p:cNvPr>
          <p:cNvCxnSpPr>
            <a:cxnSpLocks/>
          </p:cNvCxnSpPr>
          <p:nvPr/>
        </p:nvCxnSpPr>
        <p:spPr>
          <a:xfrm>
            <a:off x="6606062" y="2078055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C01435-CB4A-261B-E7AF-3E2BFDF5DC91}"/>
              </a:ext>
            </a:extLst>
          </p:cNvPr>
          <p:cNvCxnSpPr>
            <a:cxnSpLocks/>
          </p:cNvCxnSpPr>
          <p:nvPr/>
        </p:nvCxnSpPr>
        <p:spPr>
          <a:xfrm>
            <a:off x="6635300" y="1047578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B74DBF-401F-3A40-3DB8-D75FA1B67338}"/>
              </a:ext>
            </a:extLst>
          </p:cNvPr>
          <p:cNvCxnSpPr>
            <a:cxnSpLocks/>
          </p:cNvCxnSpPr>
          <p:nvPr/>
        </p:nvCxnSpPr>
        <p:spPr>
          <a:xfrm>
            <a:off x="3391968" y="1565142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9CCBE5-21A4-53B6-761F-D97FCDC7562C}"/>
              </a:ext>
            </a:extLst>
          </p:cNvPr>
          <p:cNvCxnSpPr>
            <a:cxnSpLocks/>
          </p:cNvCxnSpPr>
          <p:nvPr/>
        </p:nvCxnSpPr>
        <p:spPr>
          <a:xfrm>
            <a:off x="3391968" y="2080380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58ED3B6-07B4-54B6-2237-A5951023917A}"/>
              </a:ext>
            </a:extLst>
          </p:cNvPr>
          <p:cNvCxnSpPr>
            <a:cxnSpLocks/>
          </p:cNvCxnSpPr>
          <p:nvPr/>
        </p:nvCxnSpPr>
        <p:spPr>
          <a:xfrm>
            <a:off x="3391968" y="1049903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ED93C4C-950E-B4FA-EF61-907EB7406764}"/>
              </a:ext>
            </a:extLst>
          </p:cNvPr>
          <p:cNvSpPr txBox="1"/>
          <p:nvPr/>
        </p:nvSpPr>
        <p:spPr>
          <a:xfrm>
            <a:off x="1581734" y="1150677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 A 127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0083A6-7E36-5330-9756-0C2DF3393E52}"/>
              </a:ext>
            </a:extLst>
          </p:cNvPr>
          <p:cNvSpPr txBox="1"/>
          <p:nvPr/>
        </p:nvSpPr>
        <p:spPr>
          <a:xfrm>
            <a:off x="1581734" y="1651157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128 A 191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108FAA-CF0F-04AA-D1D6-6BE436041CF1}"/>
              </a:ext>
            </a:extLst>
          </p:cNvPr>
          <p:cNvSpPr txBox="1"/>
          <p:nvPr/>
        </p:nvSpPr>
        <p:spPr>
          <a:xfrm>
            <a:off x="1581733" y="2170592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192 A 223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74CB53-56AD-2D8C-6570-D010787C4C4C}"/>
              </a:ext>
            </a:extLst>
          </p:cNvPr>
          <p:cNvSpPr txBox="1"/>
          <p:nvPr/>
        </p:nvSpPr>
        <p:spPr>
          <a:xfrm>
            <a:off x="6606062" y="1150677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2^24 = 16.777.216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D24A20-10D1-B457-1891-2EDAA8DF62B5}"/>
              </a:ext>
            </a:extLst>
          </p:cNvPr>
          <p:cNvSpPr txBox="1"/>
          <p:nvPr/>
        </p:nvSpPr>
        <p:spPr>
          <a:xfrm>
            <a:off x="6613429" y="1651157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2^16 = 65.536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F18123-BB98-8C56-954D-1FB219D145EE}"/>
              </a:ext>
            </a:extLst>
          </p:cNvPr>
          <p:cNvSpPr txBox="1"/>
          <p:nvPr/>
        </p:nvSpPr>
        <p:spPr>
          <a:xfrm>
            <a:off x="6613429" y="2170592"/>
            <a:ext cx="1757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2^8 = 256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35F4DC-24E9-5323-BE52-863BE4667CF5}"/>
              </a:ext>
            </a:extLst>
          </p:cNvPr>
          <p:cNvSpPr txBox="1"/>
          <p:nvPr/>
        </p:nvSpPr>
        <p:spPr>
          <a:xfrm>
            <a:off x="3317492" y="1127966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11111111.00000000.00000000.00000000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7D6E67-C89D-D9A0-142D-F444D64BDB87}"/>
              </a:ext>
            </a:extLst>
          </p:cNvPr>
          <p:cNvSpPr txBox="1"/>
          <p:nvPr/>
        </p:nvSpPr>
        <p:spPr>
          <a:xfrm>
            <a:off x="3317492" y="1628446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11111111.11111111.00000000.00000000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3002F8-A733-9A7A-3B44-B2A4A70E9B08}"/>
              </a:ext>
            </a:extLst>
          </p:cNvPr>
          <p:cNvSpPr txBox="1"/>
          <p:nvPr/>
        </p:nvSpPr>
        <p:spPr>
          <a:xfrm>
            <a:off x="3317492" y="2147881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11111111.11111111.11111111.00000000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24F9A8-93E0-4FD3-33DF-5E05AEAC1432}"/>
              </a:ext>
            </a:extLst>
          </p:cNvPr>
          <p:cNvSpPr txBox="1"/>
          <p:nvPr/>
        </p:nvSpPr>
        <p:spPr>
          <a:xfrm>
            <a:off x="4048899" y="1318883"/>
            <a:ext cx="15661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(255.0.0.0 ou R.H.H.H)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2145B-2146-5FA7-5BFF-8981486AB713}"/>
              </a:ext>
            </a:extLst>
          </p:cNvPr>
          <p:cNvSpPr txBox="1"/>
          <p:nvPr/>
        </p:nvSpPr>
        <p:spPr>
          <a:xfrm>
            <a:off x="3929432" y="1820501"/>
            <a:ext cx="18050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(255.255.0.0 ou R.R.H.H)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C1E4E-853D-17D0-3ACF-9DA395286BDE}"/>
              </a:ext>
            </a:extLst>
          </p:cNvPr>
          <p:cNvSpPr txBox="1"/>
          <p:nvPr/>
        </p:nvSpPr>
        <p:spPr>
          <a:xfrm>
            <a:off x="3880449" y="2325805"/>
            <a:ext cx="19030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(255.255.255.0 ou R.R.R.H)</a:t>
            </a:r>
            <a:endParaRPr kumimoji="0" lang="en" sz="9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D83CFC-6EDC-A591-D64F-92B8B5161BF1}"/>
              </a:ext>
            </a:extLst>
          </p:cNvPr>
          <p:cNvSpPr/>
          <p:nvPr/>
        </p:nvSpPr>
        <p:spPr>
          <a:xfrm>
            <a:off x="474177" y="2732694"/>
            <a:ext cx="871698" cy="2176585"/>
          </a:xfrm>
          <a:prstGeom prst="roundRect">
            <a:avLst>
              <a:gd name="adj" fmla="val 10190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869455-EA40-FB3C-E795-513D2BA18E25}"/>
              </a:ext>
            </a:extLst>
          </p:cNvPr>
          <p:cNvCxnSpPr>
            <a:cxnSpLocks/>
          </p:cNvCxnSpPr>
          <p:nvPr/>
        </p:nvCxnSpPr>
        <p:spPr>
          <a:xfrm>
            <a:off x="594282" y="3418916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9BDE8B-01DF-ADED-BD6D-A2923932279C}"/>
              </a:ext>
            </a:extLst>
          </p:cNvPr>
          <p:cNvSpPr txBox="1"/>
          <p:nvPr/>
        </p:nvSpPr>
        <p:spPr>
          <a:xfrm>
            <a:off x="594283" y="2917318"/>
            <a:ext cx="63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A’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577139-2847-4D1F-2E0C-BEC777AC9BE9}"/>
              </a:ext>
            </a:extLst>
          </p:cNvPr>
          <p:cNvSpPr/>
          <p:nvPr/>
        </p:nvSpPr>
        <p:spPr>
          <a:xfrm>
            <a:off x="1504024" y="2732694"/>
            <a:ext cx="1629527" cy="217658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523A01A-F73B-2144-96B2-418643280E44}"/>
              </a:ext>
            </a:extLst>
          </p:cNvPr>
          <p:cNvSpPr/>
          <p:nvPr/>
        </p:nvSpPr>
        <p:spPr>
          <a:xfrm>
            <a:off x="6545440" y="2732694"/>
            <a:ext cx="1909245" cy="217658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18E864-3F98-BB22-4CC0-C8FA052839ED}"/>
              </a:ext>
            </a:extLst>
          </p:cNvPr>
          <p:cNvSpPr/>
          <p:nvPr/>
        </p:nvSpPr>
        <p:spPr>
          <a:xfrm>
            <a:off x="3278835" y="2732694"/>
            <a:ext cx="3115859" cy="2176585"/>
          </a:xfrm>
          <a:prstGeom prst="roundRect">
            <a:avLst>
              <a:gd name="adj" fmla="val 581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25DDAE-B932-781B-14E7-17E291A1B691}"/>
              </a:ext>
            </a:extLst>
          </p:cNvPr>
          <p:cNvCxnSpPr>
            <a:cxnSpLocks/>
          </p:cNvCxnSpPr>
          <p:nvPr/>
        </p:nvCxnSpPr>
        <p:spPr>
          <a:xfrm>
            <a:off x="1597744" y="3428441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533ACF-9B5E-C01B-0EE2-1269D48D95C0}"/>
              </a:ext>
            </a:extLst>
          </p:cNvPr>
          <p:cNvCxnSpPr>
            <a:cxnSpLocks/>
          </p:cNvCxnSpPr>
          <p:nvPr/>
        </p:nvCxnSpPr>
        <p:spPr>
          <a:xfrm>
            <a:off x="6622072" y="3433923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A1D26AC-C9C5-BB58-83E6-ADD1B4A305D9}"/>
              </a:ext>
            </a:extLst>
          </p:cNvPr>
          <p:cNvSpPr txBox="1"/>
          <p:nvPr/>
        </p:nvSpPr>
        <p:spPr>
          <a:xfrm>
            <a:off x="1581734" y="2917318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 A 127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39187E-F09A-CEB1-ABB5-13EF55919E58}"/>
              </a:ext>
            </a:extLst>
          </p:cNvPr>
          <p:cNvSpPr txBox="1"/>
          <p:nvPr/>
        </p:nvSpPr>
        <p:spPr>
          <a:xfrm>
            <a:off x="6539978" y="2827550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/9</a:t>
            </a:r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 = 2^23 = 8.388.608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02A4D8-9982-15A2-9F9B-743E27683808}"/>
              </a:ext>
            </a:extLst>
          </p:cNvPr>
          <p:cNvSpPr txBox="1"/>
          <p:nvPr/>
        </p:nvSpPr>
        <p:spPr>
          <a:xfrm>
            <a:off x="3317492" y="2812162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0000000.00000000.00000000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37A894-9AA7-07BB-DB18-0863E74453BF}"/>
              </a:ext>
            </a:extLst>
          </p:cNvPr>
          <p:cNvCxnSpPr>
            <a:cxnSpLocks/>
          </p:cNvCxnSpPr>
          <p:nvPr/>
        </p:nvCxnSpPr>
        <p:spPr>
          <a:xfrm>
            <a:off x="3391968" y="3430233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A8DA0F-EED8-79EF-087F-6C86D2AAA75F}"/>
              </a:ext>
            </a:extLst>
          </p:cNvPr>
          <p:cNvSpPr txBox="1"/>
          <p:nvPr/>
        </p:nvSpPr>
        <p:spPr>
          <a:xfrm>
            <a:off x="3317492" y="3019538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000000.00000000.00000000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934469-20D2-5986-B76F-B131174ED88C}"/>
              </a:ext>
            </a:extLst>
          </p:cNvPr>
          <p:cNvSpPr txBox="1"/>
          <p:nvPr/>
        </p:nvSpPr>
        <p:spPr>
          <a:xfrm>
            <a:off x="6539978" y="3004150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/10 </a:t>
            </a:r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= 2^22 = 4.194.304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D100111-1B5F-F843-E4CB-EC5F8CE7F86B}"/>
              </a:ext>
            </a:extLst>
          </p:cNvPr>
          <p:cNvSpPr txBox="1"/>
          <p:nvPr/>
        </p:nvSpPr>
        <p:spPr>
          <a:xfrm>
            <a:off x="4367954" y="3156255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D437974-3897-5312-F6BB-4FEC524C0FAD}"/>
              </a:ext>
            </a:extLst>
          </p:cNvPr>
          <p:cNvSpPr txBox="1"/>
          <p:nvPr/>
        </p:nvSpPr>
        <p:spPr>
          <a:xfrm>
            <a:off x="7004898" y="3149972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D70477E-6362-DB57-CE42-D9EACC54DC37}"/>
              </a:ext>
            </a:extLst>
          </p:cNvPr>
          <p:cNvCxnSpPr>
            <a:cxnSpLocks/>
          </p:cNvCxnSpPr>
          <p:nvPr/>
        </p:nvCxnSpPr>
        <p:spPr>
          <a:xfrm>
            <a:off x="583783" y="4089268"/>
            <a:ext cx="622001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ED7E05C-3280-2E68-17A5-D7655E41891F}"/>
              </a:ext>
            </a:extLst>
          </p:cNvPr>
          <p:cNvSpPr txBox="1"/>
          <p:nvPr/>
        </p:nvSpPr>
        <p:spPr>
          <a:xfrm>
            <a:off x="583784" y="3587670"/>
            <a:ext cx="63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B’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754D44A-C5EE-B242-2009-28157B7742BA}"/>
              </a:ext>
            </a:extLst>
          </p:cNvPr>
          <p:cNvCxnSpPr>
            <a:cxnSpLocks/>
          </p:cNvCxnSpPr>
          <p:nvPr/>
        </p:nvCxnSpPr>
        <p:spPr>
          <a:xfrm>
            <a:off x="1587245" y="4098793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20E3870-ADCF-E1C4-1D5B-97F82F252E9F}"/>
              </a:ext>
            </a:extLst>
          </p:cNvPr>
          <p:cNvCxnSpPr>
            <a:cxnSpLocks/>
          </p:cNvCxnSpPr>
          <p:nvPr/>
        </p:nvCxnSpPr>
        <p:spPr>
          <a:xfrm>
            <a:off x="6611573" y="4104275"/>
            <a:ext cx="1728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90AF598-DA43-3D0E-A955-AB032E9088B7}"/>
              </a:ext>
            </a:extLst>
          </p:cNvPr>
          <p:cNvSpPr txBox="1"/>
          <p:nvPr/>
        </p:nvSpPr>
        <p:spPr>
          <a:xfrm>
            <a:off x="1571235" y="3587670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128 A 191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3A2C82-C588-6CB8-4D5A-FB94C8D7E658}"/>
              </a:ext>
            </a:extLst>
          </p:cNvPr>
          <p:cNvSpPr txBox="1"/>
          <p:nvPr/>
        </p:nvSpPr>
        <p:spPr>
          <a:xfrm>
            <a:off x="6529479" y="3497902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/17 </a:t>
            </a:r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= 2^15 = 32.768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A6188F-24E8-99CA-9CB3-DE0120282C2B}"/>
              </a:ext>
            </a:extLst>
          </p:cNvPr>
          <p:cNvSpPr txBox="1"/>
          <p:nvPr/>
        </p:nvSpPr>
        <p:spPr>
          <a:xfrm>
            <a:off x="3306993" y="3482514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39CA9AF-335E-AB1A-A36F-D72853F81CA0}"/>
              </a:ext>
            </a:extLst>
          </p:cNvPr>
          <p:cNvCxnSpPr>
            <a:cxnSpLocks/>
          </p:cNvCxnSpPr>
          <p:nvPr/>
        </p:nvCxnSpPr>
        <p:spPr>
          <a:xfrm>
            <a:off x="3381469" y="4100585"/>
            <a:ext cx="288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B31EE25-9027-5966-09C2-E3A3AD58D9D4}"/>
              </a:ext>
            </a:extLst>
          </p:cNvPr>
          <p:cNvSpPr txBox="1"/>
          <p:nvPr/>
        </p:nvSpPr>
        <p:spPr>
          <a:xfrm>
            <a:off x="3306993" y="3689890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000000.00000000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F649E25-99D2-C07C-491D-08FDB0CEE80F}"/>
              </a:ext>
            </a:extLst>
          </p:cNvPr>
          <p:cNvSpPr txBox="1"/>
          <p:nvPr/>
        </p:nvSpPr>
        <p:spPr>
          <a:xfrm>
            <a:off x="6529479" y="3674502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/18 </a:t>
            </a:r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= 2^14 = 16.384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B891B47-1275-7966-908E-092CEC6C4815}"/>
              </a:ext>
            </a:extLst>
          </p:cNvPr>
          <p:cNvSpPr txBox="1"/>
          <p:nvPr/>
        </p:nvSpPr>
        <p:spPr>
          <a:xfrm>
            <a:off x="4357455" y="3826607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83C659D-40F5-AF97-0090-EC8CA22823E5}"/>
              </a:ext>
            </a:extLst>
          </p:cNvPr>
          <p:cNvSpPr txBox="1"/>
          <p:nvPr/>
        </p:nvSpPr>
        <p:spPr>
          <a:xfrm>
            <a:off x="6994399" y="3820324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394510-91FB-0C3A-CB33-B86B95C93D3F}"/>
              </a:ext>
            </a:extLst>
          </p:cNvPr>
          <p:cNvSpPr txBox="1"/>
          <p:nvPr/>
        </p:nvSpPr>
        <p:spPr>
          <a:xfrm>
            <a:off x="561298" y="4289282"/>
            <a:ext cx="635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C’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C0D62C1-E01B-8C64-21E7-C519F5F1B6DC}"/>
              </a:ext>
            </a:extLst>
          </p:cNvPr>
          <p:cNvSpPr txBox="1"/>
          <p:nvPr/>
        </p:nvSpPr>
        <p:spPr>
          <a:xfrm>
            <a:off x="1548749" y="4289282"/>
            <a:ext cx="143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192 A 223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A6BD84C-8184-3EB6-33E8-A462E3EF81C9}"/>
              </a:ext>
            </a:extLst>
          </p:cNvPr>
          <p:cNvSpPr txBox="1"/>
          <p:nvPr/>
        </p:nvSpPr>
        <p:spPr>
          <a:xfrm>
            <a:off x="6506993" y="4199514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/25 = 2^7 = 128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63D8CA5-3051-CE39-0ECB-7E4DB91888A6}"/>
              </a:ext>
            </a:extLst>
          </p:cNvPr>
          <p:cNvSpPr txBox="1"/>
          <p:nvPr/>
        </p:nvSpPr>
        <p:spPr>
          <a:xfrm>
            <a:off x="3284507" y="4184126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425FE0-B0B5-7FA6-E8AD-D09264B2348F}"/>
              </a:ext>
            </a:extLst>
          </p:cNvPr>
          <p:cNvSpPr txBox="1"/>
          <p:nvPr/>
        </p:nvSpPr>
        <p:spPr>
          <a:xfrm>
            <a:off x="3284507" y="4391502"/>
            <a:ext cx="302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11111111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</a:t>
            </a:r>
            <a:r>
              <a:rPr lang="pt-BR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11</a:t>
            </a: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000000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667BAB9-BC06-5B3C-A428-459ACA602FBE}"/>
              </a:ext>
            </a:extLst>
          </p:cNvPr>
          <p:cNvSpPr txBox="1"/>
          <p:nvPr/>
        </p:nvSpPr>
        <p:spPr>
          <a:xfrm>
            <a:off x="6506993" y="4376114"/>
            <a:ext cx="175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/26 = 2^6 = 64</a:t>
            </a:r>
            <a:endParaRPr kumimoji="0" lang="en" sz="12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BAEC340-1BEC-A06A-E1BA-589A441DB29B}"/>
              </a:ext>
            </a:extLst>
          </p:cNvPr>
          <p:cNvSpPr txBox="1"/>
          <p:nvPr/>
        </p:nvSpPr>
        <p:spPr>
          <a:xfrm>
            <a:off x="4334969" y="4528219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C639BAA-6933-C9C8-249A-333C77083B69}"/>
              </a:ext>
            </a:extLst>
          </p:cNvPr>
          <p:cNvSpPr txBox="1"/>
          <p:nvPr/>
        </p:nvSpPr>
        <p:spPr>
          <a:xfrm>
            <a:off x="6971913" y="4521936"/>
            <a:ext cx="1047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ko" panose="020B0604020202020204" charset="0"/>
                <a:cs typeface="Teko" panose="020B0604020202020204" charset="0"/>
                <a:sym typeface="Dosis"/>
              </a:rPr>
              <a:t>...</a:t>
            </a:r>
            <a:endParaRPr kumimoji="0" lang="en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567553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966435-0472-BFFB-31C6-9DC48874AC74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 Teoria sobre Endereçamento de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IPs</a:t>
            </a:r>
            <a:endParaRPr lang="pt-BR" sz="1000" i="1" dirty="0">
              <a:solidFill>
                <a:srgbClr val="CECEC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B310C8-1E0A-7165-2368-0A883DB14DE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explicação didática sobre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máscaras de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sub-rede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9ED2C4-537E-6738-300D-4A64B1AB327C}"/>
              </a:ext>
            </a:extLst>
          </p:cNvPr>
          <p:cNvSpPr/>
          <p:nvPr/>
        </p:nvSpPr>
        <p:spPr>
          <a:xfrm>
            <a:off x="2683239" y="797731"/>
            <a:ext cx="5919223" cy="3593724"/>
          </a:xfrm>
          <a:prstGeom prst="rect">
            <a:avLst/>
          </a:prstGeom>
          <a:noFill/>
          <a:ln w="6350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3441;p36">
            <a:extLst>
              <a:ext uri="{FF2B5EF4-FFF2-40B4-BE49-F238E27FC236}">
                <a16:creationId xmlns:a16="http://schemas.microsoft.com/office/drawing/2014/main" id="{BC6D1A57-7D67-3F1E-FF44-0525ADEF78A2}"/>
              </a:ext>
            </a:extLst>
          </p:cNvPr>
          <p:cNvSpPr txBox="1">
            <a:spLocks/>
          </p:cNvSpPr>
          <p:nvPr/>
        </p:nvSpPr>
        <p:spPr>
          <a:xfrm>
            <a:off x="2702873" y="690615"/>
            <a:ext cx="265611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        REDE – INSTITUIÇÃO DE ENSINO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031C5B-4F6A-6824-84AE-929B4822C4BD}"/>
              </a:ext>
            </a:extLst>
          </p:cNvPr>
          <p:cNvSpPr/>
          <p:nvPr/>
        </p:nvSpPr>
        <p:spPr>
          <a:xfrm>
            <a:off x="503686" y="797731"/>
            <a:ext cx="1819790" cy="3601882"/>
          </a:xfrm>
          <a:prstGeom prst="roundRect">
            <a:avLst>
              <a:gd name="adj" fmla="val 4859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DD19B-E3BC-4D29-97CB-4F7AFE79A1AC}"/>
              </a:ext>
            </a:extLst>
          </p:cNvPr>
          <p:cNvSpPr txBox="1"/>
          <p:nvPr/>
        </p:nvSpPr>
        <p:spPr>
          <a:xfrm>
            <a:off x="541537" y="1100594"/>
            <a:ext cx="16695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Montar uma rede de uma instituição de ensino com múltiplos departamentos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BFD854-B76D-5ADD-C13B-669EF054A756}"/>
              </a:ext>
            </a:extLst>
          </p:cNvPr>
          <p:cNvGrpSpPr/>
          <p:nvPr/>
        </p:nvGrpSpPr>
        <p:grpSpPr>
          <a:xfrm>
            <a:off x="715482" y="1752398"/>
            <a:ext cx="1669513" cy="468265"/>
            <a:chOff x="541537" y="1724188"/>
            <a:chExt cx="1669513" cy="4682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5071EE-C3A4-ABE0-3521-78951F924668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Número de subdivisões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B81498-9A07-3C17-0A86-B56FB1FA89BB}"/>
                </a:ext>
              </a:extLst>
            </p:cNvPr>
            <p:cNvSpPr txBox="1"/>
            <p:nvPr/>
          </p:nvSpPr>
          <p:spPr>
            <a:xfrm>
              <a:off x="541537" y="1853899"/>
              <a:ext cx="1159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39CEFAC-2180-1588-C5BA-A5B0F0271BEF}"/>
              </a:ext>
            </a:extLst>
          </p:cNvPr>
          <p:cNvSpPr txBox="1"/>
          <p:nvPr/>
        </p:nvSpPr>
        <p:spPr>
          <a:xfrm>
            <a:off x="541537" y="868693"/>
            <a:ext cx="1238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EXPERIÊNCIA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628AA3-295C-7C71-FF6A-F8132903D3B9}"/>
              </a:ext>
            </a:extLst>
          </p:cNvPr>
          <p:cNvCxnSpPr>
            <a:cxnSpLocks/>
          </p:cNvCxnSpPr>
          <p:nvPr/>
        </p:nvCxnSpPr>
        <p:spPr>
          <a:xfrm>
            <a:off x="623301" y="1682613"/>
            <a:ext cx="144000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white and black logo&#10;&#10;Description automatically generated">
            <a:extLst>
              <a:ext uri="{FF2B5EF4-FFF2-40B4-BE49-F238E27FC236}">
                <a16:creationId xmlns:a16="http://schemas.microsoft.com/office/drawing/2014/main" id="{9156368C-0064-214C-393C-345377C5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479" y="683120"/>
            <a:ext cx="215444" cy="21544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E4FF0D4-20A0-2F5C-E5F4-AFA480718892}"/>
              </a:ext>
            </a:extLst>
          </p:cNvPr>
          <p:cNvSpPr/>
          <p:nvPr/>
        </p:nvSpPr>
        <p:spPr>
          <a:xfrm>
            <a:off x="2944110" y="1095782"/>
            <a:ext cx="2542290" cy="1439239"/>
          </a:xfrm>
          <a:prstGeom prst="rect">
            <a:avLst/>
          </a:prstGeom>
          <a:noFill/>
          <a:ln w="6350">
            <a:solidFill>
              <a:srgbClr val="1BB08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B50D73-9317-0C84-DFE2-F0716736620C}"/>
              </a:ext>
            </a:extLst>
          </p:cNvPr>
          <p:cNvSpPr/>
          <p:nvPr/>
        </p:nvSpPr>
        <p:spPr>
          <a:xfrm>
            <a:off x="5747271" y="1101317"/>
            <a:ext cx="2542290" cy="1439239"/>
          </a:xfrm>
          <a:prstGeom prst="rect">
            <a:avLst/>
          </a:prstGeom>
          <a:noFill/>
          <a:ln w="6350">
            <a:solidFill>
              <a:srgbClr val="0063A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476E5B-2AA0-20A5-6367-D057CFF8E108}"/>
              </a:ext>
            </a:extLst>
          </p:cNvPr>
          <p:cNvSpPr/>
          <p:nvPr/>
        </p:nvSpPr>
        <p:spPr>
          <a:xfrm>
            <a:off x="2944110" y="2751810"/>
            <a:ext cx="2542290" cy="1439239"/>
          </a:xfrm>
          <a:prstGeom prst="rect">
            <a:avLst/>
          </a:prstGeom>
          <a:noFill/>
          <a:ln w="6350">
            <a:solidFill>
              <a:srgbClr val="DD344C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ED5A183-9BC7-9CEB-665D-90C45B27A871}"/>
              </a:ext>
            </a:extLst>
          </p:cNvPr>
          <p:cNvSpPr/>
          <p:nvPr/>
        </p:nvSpPr>
        <p:spPr>
          <a:xfrm>
            <a:off x="5747271" y="2757345"/>
            <a:ext cx="2542290" cy="1439239"/>
          </a:xfrm>
          <a:prstGeom prst="rect">
            <a:avLst/>
          </a:prstGeom>
          <a:noFill/>
          <a:ln w="6350">
            <a:solidFill>
              <a:srgbClr val="FF5B03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Google Shape;3441;p36">
            <a:extLst>
              <a:ext uri="{FF2B5EF4-FFF2-40B4-BE49-F238E27FC236}">
                <a16:creationId xmlns:a16="http://schemas.microsoft.com/office/drawing/2014/main" id="{9554BBEA-CCED-2999-8915-5120DD06B7F0}"/>
              </a:ext>
            </a:extLst>
          </p:cNvPr>
          <p:cNvSpPr txBox="1">
            <a:spLocks/>
          </p:cNvSpPr>
          <p:nvPr/>
        </p:nvSpPr>
        <p:spPr>
          <a:xfrm>
            <a:off x="3044338" y="1044822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SECRETARIA</a:t>
            </a:r>
          </a:p>
        </p:txBody>
      </p:sp>
      <p:sp>
        <p:nvSpPr>
          <p:cNvPr id="87" name="Google Shape;3441;p36">
            <a:extLst>
              <a:ext uri="{FF2B5EF4-FFF2-40B4-BE49-F238E27FC236}">
                <a16:creationId xmlns:a16="http://schemas.microsoft.com/office/drawing/2014/main" id="{1D232261-CED5-CF62-25F2-2399389C67D3}"/>
              </a:ext>
            </a:extLst>
          </p:cNvPr>
          <p:cNvSpPr txBox="1">
            <a:spLocks/>
          </p:cNvSpPr>
          <p:nvPr/>
        </p:nvSpPr>
        <p:spPr>
          <a:xfrm>
            <a:off x="5856762" y="1054594"/>
            <a:ext cx="873753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LABORATÓRIO</a:t>
            </a:r>
          </a:p>
        </p:txBody>
      </p:sp>
      <p:sp>
        <p:nvSpPr>
          <p:cNvPr id="89" name="Google Shape;3441;p36">
            <a:extLst>
              <a:ext uri="{FF2B5EF4-FFF2-40B4-BE49-F238E27FC236}">
                <a16:creationId xmlns:a16="http://schemas.microsoft.com/office/drawing/2014/main" id="{DA24B827-F9FA-FBE2-A4F3-4D773E627D33}"/>
              </a:ext>
            </a:extLst>
          </p:cNvPr>
          <p:cNvSpPr txBox="1">
            <a:spLocks/>
          </p:cNvSpPr>
          <p:nvPr/>
        </p:nvSpPr>
        <p:spPr>
          <a:xfrm>
            <a:off x="3044338" y="2712669"/>
            <a:ext cx="752900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REFEITÓRIO</a:t>
            </a:r>
          </a:p>
        </p:txBody>
      </p:sp>
      <p:sp>
        <p:nvSpPr>
          <p:cNvPr id="90" name="Google Shape;3441;p36">
            <a:extLst>
              <a:ext uri="{FF2B5EF4-FFF2-40B4-BE49-F238E27FC236}">
                <a16:creationId xmlns:a16="http://schemas.microsoft.com/office/drawing/2014/main" id="{553D8D8A-4ED4-EE33-AF7B-1B677B8EBE86}"/>
              </a:ext>
            </a:extLst>
          </p:cNvPr>
          <p:cNvSpPr txBox="1">
            <a:spLocks/>
          </p:cNvSpPr>
          <p:nvPr/>
        </p:nvSpPr>
        <p:spPr>
          <a:xfrm>
            <a:off x="5856762" y="2719766"/>
            <a:ext cx="982188" cy="120403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ALMOXARIFADO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55735-FEBD-AF29-61EB-D5361B8D9C32}"/>
              </a:ext>
            </a:extLst>
          </p:cNvPr>
          <p:cNvSpPr txBox="1"/>
          <p:nvPr/>
        </p:nvSpPr>
        <p:spPr>
          <a:xfrm>
            <a:off x="408044" y="1783651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1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A25C2-BC67-53CE-2946-8B686BFF095C}"/>
              </a:ext>
            </a:extLst>
          </p:cNvPr>
          <p:cNvSpPr txBox="1"/>
          <p:nvPr/>
        </p:nvSpPr>
        <p:spPr>
          <a:xfrm>
            <a:off x="408043" y="2651486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2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FDC140-31A2-A79B-1EE1-69CA276F4C03}"/>
              </a:ext>
            </a:extLst>
          </p:cNvPr>
          <p:cNvGrpSpPr/>
          <p:nvPr/>
        </p:nvGrpSpPr>
        <p:grpSpPr>
          <a:xfrm>
            <a:off x="715482" y="2599651"/>
            <a:ext cx="1669513" cy="468265"/>
            <a:chOff x="541537" y="1724188"/>
            <a:chExt cx="1669513" cy="4682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49AE51-A173-DD88-1EE4-0CE300E216AB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Cálculo do “salto” entre </a:t>
              </a:r>
              <a:r>
                <a:rPr lang="pt-BR" sz="8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subnets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3D0938-0581-498E-9D89-9DD0D40FEFF3}"/>
                </a:ext>
              </a:extLst>
            </p:cNvPr>
            <p:cNvSpPr txBox="1"/>
            <p:nvPr/>
          </p:nvSpPr>
          <p:spPr>
            <a:xfrm>
              <a:off x="541537" y="1853899"/>
              <a:ext cx="1159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256 / 4 = 64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9C94967-12CE-234B-FC77-308125EBC0D2}"/>
              </a:ext>
            </a:extLst>
          </p:cNvPr>
          <p:cNvSpPr txBox="1"/>
          <p:nvPr/>
        </p:nvSpPr>
        <p:spPr>
          <a:xfrm>
            <a:off x="408043" y="3077822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3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C5CA5D-D430-999D-36F6-74E4B8BDA113}"/>
              </a:ext>
            </a:extLst>
          </p:cNvPr>
          <p:cNvGrpSpPr/>
          <p:nvPr/>
        </p:nvGrpSpPr>
        <p:grpSpPr>
          <a:xfrm>
            <a:off x="715482" y="3025987"/>
            <a:ext cx="1669513" cy="468265"/>
            <a:chOff x="541537" y="1724188"/>
            <a:chExt cx="1669513" cy="468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56EEBD-4FC2-0FBA-FEA4-B566D090D406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Cálculo do octeto misto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799BAD-F19C-DC7B-E29E-49C936D35920}"/>
                </a:ext>
              </a:extLst>
            </p:cNvPr>
            <p:cNvSpPr txBox="1"/>
            <p:nvPr/>
          </p:nvSpPr>
          <p:spPr>
            <a:xfrm>
              <a:off x="541537" y="1853899"/>
              <a:ext cx="14054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256 – 64 = 192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820D53-A60D-509E-1C19-CAC3C13EC1B3}"/>
              </a:ext>
            </a:extLst>
          </p:cNvPr>
          <p:cNvSpPr txBox="1"/>
          <p:nvPr/>
        </p:nvSpPr>
        <p:spPr>
          <a:xfrm>
            <a:off x="408043" y="2207539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4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95D155-C303-58E3-D4C1-A707664524D8}"/>
              </a:ext>
            </a:extLst>
          </p:cNvPr>
          <p:cNvGrpSpPr/>
          <p:nvPr/>
        </p:nvGrpSpPr>
        <p:grpSpPr>
          <a:xfrm>
            <a:off x="715482" y="2155704"/>
            <a:ext cx="1669513" cy="468265"/>
            <a:chOff x="541537" y="1724188"/>
            <a:chExt cx="1669513" cy="4682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6FE97F-759C-1D1A-2DC0-152FA9956EB8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Definir IP de rede (classe C)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8A2728-44A2-2736-0E98-91F65F74F14E}"/>
                </a:ext>
              </a:extLst>
            </p:cNvPr>
            <p:cNvSpPr txBox="1"/>
            <p:nvPr/>
          </p:nvSpPr>
          <p:spPr>
            <a:xfrm>
              <a:off x="541537" y="1853899"/>
              <a:ext cx="11598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192.168.0.0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98FF74F-BD00-8F55-F975-0BC7276CDC2C}"/>
              </a:ext>
            </a:extLst>
          </p:cNvPr>
          <p:cNvSpPr txBox="1"/>
          <p:nvPr/>
        </p:nvSpPr>
        <p:spPr>
          <a:xfrm>
            <a:off x="408043" y="3472337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5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C167F8-3F3C-D39E-3BE5-9629D0F346F5}"/>
              </a:ext>
            </a:extLst>
          </p:cNvPr>
          <p:cNvGrpSpPr/>
          <p:nvPr/>
        </p:nvGrpSpPr>
        <p:grpSpPr>
          <a:xfrm>
            <a:off x="715482" y="3420502"/>
            <a:ext cx="1669513" cy="468265"/>
            <a:chOff x="541537" y="1724188"/>
            <a:chExt cx="1669513" cy="4682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6C91CC-3A33-714E-BD52-21566F49BA74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Máscara de </a:t>
              </a:r>
              <a:r>
                <a:rPr lang="pt-BR" sz="8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sub-rede</a:t>
              </a:r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 (classe C)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1DEAEE-7C64-10DA-82C1-76CE49D66588}"/>
                </a:ext>
              </a:extLst>
            </p:cNvPr>
            <p:cNvSpPr txBox="1"/>
            <p:nvPr/>
          </p:nvSpPr>
          <p:spPr>
            <a:xfrm>
              <a:off x="541537" y="1853899"/>
              <a:ext cx="1495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pt-BR" sz="16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10000"/>
                      <a:lumOff val="90000"/>
                    </a:schemeClr>
                  </a:solidFill>
                  <a:effectLst/>
                  <a:uLnTx/>
                  <a:uFillTx/>
                  <a:latin typeface="Teko" panose="020B0604020202020204" charset="0"/>
                  <a:cs typeface="Teko" panose="020B0604020202020204" charset="0"/>
                  <a:sym typeface="Dosis"/>
                </a:rPr>
                <a:t>255.255.255.192</a:t>
              </a:r>
              <a:endParaRPr kumimoji="0" lang="en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514292-6D86-64E4-B954-9EFE5579372A}"/>
              </a:ext>
            </a:extLst>
          </p:cNvPr>
          <p:cNvSpPr txBox="1"/>
          <p:nvPr/>
        </p:nvSpPr>
        <p:spPr>
          <a:xfrm>
            <a:off x="403445" y="3914794"/>
            <a:ext cx="490627" cy="36933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0" lang="pt-BR" sz="1800" b="1" u="none" strike="noStrike" kern="0" cap="none" spc="0" normalizeH="0" baseline="0" noProof="0" dirty="0">
                <a:ln w="3175">
                  <a:solidFill>
                    <a:schemeClr val="accent1"/>
                  </a:solidFill>
                </a:ln>
                <a:noFill/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6</a:t>
            </a:r>
            <a:endParaRPr kumimoji="0" lang="en" sz="1800" b="1" u="none" strike="noStrike" kern="0" cap="none" spc="0" normalizeH="0" baseline="0" noProof="0" dirty="0">
              <a:ln w="3175">
                <a:solidFill>
                  <a:schemeClr val="accent1"/>
                </a:solidFill>
              </a:ln>
              <a:noFill/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62694D-2A51-BE8A-72DB-8E68BB60411A}"/>
              </a:ext>
            </a:extLst>
          </p:cNvPr>
          <p:cNvGrpSpPr/>
          <p:nvPr/>
        </p:nvGrpSpPr>
        <p:grpSpPr>
          <a:xfrm>
            <a:off x="710884" y="3875659"/>
            <a:ext cx="1669513" cy="360543"/>
            <a:chOff x="541537" y="1724188"/>
            <a:chExt cx="1669513" cy="3605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34D742-B16A-2C8C-E06C-21C7A9E3A160}"/>
                </a:ext>
              </a:extLst>
            </p:cNvPr>
            <p:cNvSpPr txBox="1"/>
            <p:nvPr/>
          </p:nvSpPr>
          <p:spPr>
            <a:xfrm>
              <a:off x="541538" y="1724188"/>
              <a:ext cx="166951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Máscara de </a:t>
              </a:r>
              <a:r>
                <a:rPr lang="pt-BR" sz="8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sub-rede</a:t>
              </a:r>
              <a:r>
                <a:rPr lang="pt-BR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panose="02000000000000000000" pitchFamily="2" charset="0"/>
                  <a:sym typeface="Dosis"/>
                </a:rPr>
                <a:t> (binário)</a:t>
              </a:r>
              <a:endPara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C8DD76-FE63-540C-6AF5-FBACC294F401}"/>
                </a:ext>
              </a:extLst>
            </p:cNvPr>
            <p:cNvSpPr txBox="1"/>
            <p:nvPr/>
          </p:nvSpPr>
          <p:spPr>
            <a:xfrm>
              <a:off x="541537" y="1853899"/>
              <a:ext cx="160199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b="1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Teko" panose="020B0604020202020204" charset="0"/>
                  <a:cs typeface="Teko" panose="020B0604020202020204" charset="0"/>
                  <a:sym typeface="Dosis"/>
                </a:rPr>
                <a:t>11111111.11111111.11111111.11000000</a:t>
              </a:r>
              <a:endParaRPr kumimoji="0" lang="en" sz="9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00A712-CC3B-0B6F-CB3B-DBAA11CE417F}"/>
              </a:ext>
            </a:extLst>
          </p:cNvPr>
          <p:cNvCxnSpPr>
            <a:cxnSpLocks/>
          </p:cNvCxnSpPr>
          <p:nvPr/>
        </p:nvCxnSpPr>
        <p:spPr>
          <a:xfrm>
            <a:off x="3201745" y="1720991"/>
            <a:ext cx="2022979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07E824-118E-D3C8-0855-FEBDF0D1BD1E}"/>
              </a:ext>
            </a:extLst>
          </p:cNvPr>
          <p:cNvCxnSpPr>
            <a:cxnSpLocks/>
          </p:cNvCxnSpPr>
          <p:nvPr/>
        </p:nvCxnSpPr>
        <p:spPr>
          <a:xfrm>
            <a:off x="4227878" y="1777129"/>
            <a:ext cx="0" cy="467885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CCA0063B-49EE-5889-D5D8-BA37A64BF0B5}"/>
              </a:ext>
            </a:extLst>
          </p:cNvPr>
          <p:cNvSpPr txBox="1">
            <a:spLocks/>
          </p:cNvSpPr>
          <p:nvPr/>
        </p:nvSpPr>
        <p:spPr>
          <a:xfrm>
            <a:off x="3316015" y="1567080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1BB080"/>
                </a:solidFill>
                <a:latin typeface="Teko" panose="020B0604020202020204" charset="0"/>
                <a:cs typeface="Teko" panose="020B0604020202020204" charset="0"/>
              </a:rPr>
              <a:t>SUB-REDE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BAD495-2117-C4DA-1E53-DC4E1DC608BC}"/>
              </a:ext>
            </a:extLst>
          </p:cNvPr>
          <p:cNvSpPr txBox="1"/>
          <p:nvPr/>
        </p:nvSpPr>
        <p:spPr>
          <a:xfrm>
            <a:off x="3040568" y="1138293"/>
            <a:ext cx="16695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Essa rede terá 62 hosts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64" name="Google Shape;3441;p36">
            <a:extLst>
              <a:ext uri="{FF2B5EF4-FFF2-40B4-BE49-F238E27FC236}">
                <a16:creationId xmlns:a16="http://schemas.microsoft.com/office/drawing/2014/main" id="{D232F75F-B457-0185-CFCA-FFD71A88313C}"/>
              </a:ext>
            </a:extLst>
          </p:cNvPr>
          <p:cNvSpPr txBox="1">
            <a:spLocks/>
          </p:cNvSpPr>
          <p:nvPr/>
        </p:nvSpPr>
        <p:spPr>
          <a:xfrm>
            <a:off x="4318682" y="1567080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1BB080"/>
                </a:solidFill>
                <a:latin typeface="Teko" panose="020B0604020202020204" charset="0"/>
                <a:cs typeface="Teko" panose="020B0604020202020204" charset="0"/>
              </a:rPr>
              <a:t>HOSTS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D93D9C-4109-EF4D-9499-5B93A1CFD9F5}"/>
              </a:ext>
            </a:extLst>
          </p:cNvPr>
          <p:cNvSpPr txBox="1"/>
          <p:nvPr/>
        </p:nvSpPr>
        <p:spPr>
          <a:xfrm>
            <a:off x="3171892" y="1795801"/>
            <a:ext cx="1007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192.168.0.0 ou 192.168.0.0/26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539E27-D68E-7B18-B713-E66973095145}"/>
              </a:ext>
            </a:extLst>
          </p:cNvPr>
          <p:cNvSpPr txBox="1"/>
          <p:nvPr/>
        </p:nvSpPr>
        <p:spPr>
          <a:xfrm>
            <a:off x="4306668" y="1805388"/>
            <a:ext cx="1007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 a 192.168.0.62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CD5CA0A-C47D-01F0-124B-48495DA6401C}"/>
              </a:ext>
            </a:extLst>
          </p:cNvPr>
          <p:cNvCxnSpPr>
            <a:cxnSpLocks/>
          </p:cNvCxnSpPr>
          <p:nvPr/>
        </p:nvCxnSpPr>
        <p:spPr>
          <a:xfrm>
            <a:off x="5977424" y="1724706"/>
            <a:ext cx="2022979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C6C71A5-9676-715F-6820-AE8EF73A3DDD}"/>
              </a:ext>
            </a:extLst>
          </p:cNvPr>
          <p:cNvCxnSpPr>
            <a:cxnSpLocks/>
          </p:cNvCxnSpPr>
          <p:nvPr/>
        </p:nvCxnSpPr>
        <p:spPr>
          <a:xfrm>
            <a:off x="7003557" y="1780844"/>
            <a:ext cx="0" cy="467885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3441;p36">
            <a:extLst>
              <a:ext uri="{FF2B5EF4-FFF2-40B4-BE49-F238E27FC236}">
                <a16:creationId xmlns:a16="http://schemas.microsoft.com/office/drawing/2014/main" id="{9109F20E-2956-6F71-02C3-A4C901E7C9C5}"/>
              </a:ext>
            </a:extLst>
          </p:cNvPr>
          <p:cNvSpPr txBox="1">
            <a:spLocks/>
          </p:cNvSpPr>
          <p:nvPr/>
        </p:nvSpPr>
        <p:spPr>
          <a:xfrm>
            <a:off x="6091694" y="1570795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0063A0"/>
                </a:solidFill>
                <a:latin typeface="Teko" panose="020B0604020202020204" charset="0"/>
                <a:cs typeface="Teko" panose="020B0604020202020204" charset="0"/>
              </a:rPr>
              <a:t>SUB-REDE</a:t>
            </a:r>
          </a:p>
        </p:txBody>
      </p:sp>
      <p:sp>
        <p:nvSpPr>
          <p:cNvPr id="72" name="Google Shape;3441;p36">
            <a:extLst>
              <a:ext uri="{FF2B5EF4-FFF2-40B4-BE49-F238E27FC236}">
                <a16:creationId xmlns:a16="http://schemas.microsoft.com/office/drawing/2014/main" id="{1353D191-B88F-0389-AC33-3125E9B4C06C}"/>
              </a:ext>
            </a:extLst>
          </p:cNvPr>
          <p:cNvSpPr txBox="1">
            <a:spLocks/>
          </p:cNvSpPr>
          <p:nvPr/>
        </p:nvSpPr>
        <p:spPr>
          <a:xfrm>
            <a:off x="7094361" y="1570795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0063A0"/>
                </a:solidFill>
                <a:latin typeface="Teko" panose="020B0604020202020204" charset="0"/>
                <a:cs typeface="Teko" panose="020B0604020202020204" charset="0"/>
              </a:rPr>
              <a:t>HOSTS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58F515-295F-D855-8593-B17BB4FAB9E6}"/>
              </a:ext>
            </a:extLst>
          </p:cNvPr>
          <p:cNvSpPr txBox="1"/>
          <p:nvPr/>
        </p:nvSpPr>
        <p:spPr>
          <a:xfrm>
            <a:off x="5910096" y="1799516"/>
            <a:ext cx="113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192.168.0.64 ou 192.168.0.64/26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4E1F7B-D62D-4AF2-7A13-F145716B84B9}"/>
              </a:ext>
            </a:extLst>
          </p:cNvPr>
          <p:cNvSpPr txBox="1"/>
          <p:nvPr/>
        </p:nvSpPr>
        <p:spPr>
          <a:xfrm>
            <a:off x="7082347" y="1809103"/>
            <a:ext cx="1007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192.168.0.65 a 192.168.0.126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2F5B88-404C-EC6A-9A5A-AFBEF0C93398}"/>
              </a:ext>
            </a:extLst>
          </p:cNvPr>
          <p:cNvCxnSpPr>
            <a:cxnSpLocks/>
          </p:cNvCxnSpPr>
          <p:nvPr/>
        </p:nvCxnSpPr>
        <p:spPr>
          <a:xfrm>
            <a:off x="3196015" y="3345263"/>
            <a:ext cx="2022979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F4DACAD-AE98-E261-4772-D7B2D2F17410}"/>
              </a:ext>
            </a:extLst>
          </p:cNvPr>
          <p:cNvCxnSpPr>
            <a:cxnSpLocks/>
          </p:cNvCxnSpPr>
          <p:nvPr/>
        </p:nvCxnSpPr>
        <p:spPr>
          <a:xfrm>
            <a:off x="4222148" y="3401401"/>
            <a:ext cx="0" cy="467885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Google Shape;3441;p36">
            <a:extLst>
              <a:ext uri="{FF2B5EF4-FFF2-40B4-BE49-F238E27FC236}">
                <a16:creationId xmlns:a16="http://schemas.microsoft.com/office/drawing/2014/main" id="{8DC5CD62-CD36-FE9F-EAB0-2FE35BCD7DBA}"/>
              </a:ext>
            </a:extLst>
          </p:cNvPr>
          <p:cNvSpPr txBox="1">
            <a:spLocks/>
          </p:cNvSpPr>
          <p:nvPr/>
        </p:nvSpPr>
        <p:spPr>
          <a:xfrm>
            <a:off x="3310285" y="3191352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DD344C"/>
                </a:solidFill>
                <a:latin typeface="Teko" panose="020B0604020202020204" charset="0"/>
                <a:cs typeface="Teko" panose="020B0604020202020204" charset="0"/>
              </a:rPr>
              <a:t>SUB-REDE</a:t>
            </a:r>
          </a:p>
        </p:txBody>
      </p:sp>
      <p:sp>
        <p:nvSpPr>
          <p:cNvPr id="78" name="Google Shape;3441;p36">
            <a:extLst>
              <a:ext uri="{FF2B5EF4-FFF2-40B4-BE49-F238E27FC236}">
                <a16:creationId xmlns:a16="http://schemas.microsoft.com/office/drawing/2014/main" id="{B6DE8C75-02D0-1991-D2CC-11AB1E0346F0}"/>
              </a:ext>
            </a:extLst>
          </p:cNvPr>
          <p:cNvSpPr txBox="1">
            <a:spLocks/>
          </p:cNvSpPr>
          <p:nvPr/>
        </p:nvSpPr>
        <p:spPr>
          <a:xfrm>
            <a:off x="4312952" y="3191352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DD344C"/>
                </a:solidFill>
                <a:latin typeface="Teko" panose="020B0604020202020204" charset="0"/>
                <a:cs typeface="Teko" panose="020B0604020202020204" charset="0"/>
              </a:rPr>
              <a:t>HOSTS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C91EF0-E856-833D-303B-611F9E846AD6}"/>
              </a:ext>
            </a:extLst>
          </p:cNvPr>
          <p:cNvSpPr txBox="1"/>
          <p:nvPr/>
        </p:nvSpPr>
        <p:spPr>
          <a:xfrm>
            <a:off x="3068398" y="3420073"/>
            <a:ext cx="1195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192.168.0.128 ou 192.168.0.128/26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D7745B5-6288-F498-07D6-484999C872D3}"/>
              </a:ext>
            </a:extLst>
          </p:cNvPr>
          <p:cNvSpPr txBox="1"/>
          <p:nvPr/>
        </p:nvSpPr>
        <p:spPr>
          <a:xfrm>
            <a:off x="4240798" y="3429884"/>
            <a:ext cx="1074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192.168.0.129 a 192.168.0.190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0FED53E-7533-4251-85DD-8BF30769ACCE}"/>
              </a:ext>
            </a:extLst>
          </p:cNvPr>
          <p:cNvCxnSpPr>
            <a:cxnSpLocks/>
          </p:cNvCxnSpPr>
          <p:nvPr/>
        </p:nvCxnSpPr>
        <p:spPr>
          <a:xfrm>
            <a:off x="6030599" y="3336658"/>
            <a:ext cx="2022979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571940B-E83F-7D18-E471-A1E46C4A5536}"/>
              </a:ext>
            </a:extLst>
          </p:cNvPr>
          <p:cNvCxnSpPr>
            <a:cxnSpLocks/>
          </p:cNvCxnSpPr>
          <p:nvPr/>
        </p:nvCxnSpPr>
        <p:spPr>
          <a:xfrm>
            <a:off x="7056732" y="3392796"/>
            <a:ext cx="0" cy="467885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3441;p36">
            <a:extLst>
              <a:ext uri="{FF2B5EF4-FFF2-40B4-BE49-F238E27FC236}">
                <a16:creationId xmlns:a16="http://schemas.microsoft.com/office/drawing/2014/main" id="{14B4969C-8867-B8F2-F755-912CD0B2219D}"/>
              </a:ext>
            </a:extLst>
          </p:cNvPr>
          <p:cNvSpPr txBox="1">
            <a:spLocks/>
          </p:cNvSpPr>
          <p:nvPr/>
        </p:nvSpPr>
        <p:spPr>
          <a:xfrm>
            <a:off x="6144869" y="3182747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FF5B03"/>
                </a:solidFill>
                <a:latin typeface="Teko" panose="020B0604020202020204" charset="0"/>
                <a:cs typeface="Teko" panose="020B0604020202020204" charset="0"/>
              </a:rPr>
              <a:t>SUB-REDE</a:t>
            </a:r>
          </a:p>
        </p:txBody>
      </p:sp>
      <p:sp>
        <p:nvSpPr>
          <p:cNvPr id="88" name="Google Shape;3441;p36">
            <a:extLst>
              <a:ext uri="{FF2B5EF4-FFF2-40B4-BE49-F238E27FC236}">
                <a16:creationId xmlns:a16="http://schemas.microsoft.com/office/drawing/2014/main" id="{F775910D-5332-C972-2E1A-E09F664F0309}"/>
              </a:ext>
            </a:extLst>
          </p:cNvPr>
          <p:cNvSpPr txBox="1">
            <a:spLocks/>
          </p:cNvSpPr>
          <p:nvPr/>
        </p:nvSpPr>
        <p:spPr>
          <a:xfrm>
            <a:off x="7147536" y="3182747"/>
            <a:ext cx="778756" cy="130175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b="1" dirty="0">
                <a:solidFill>
                  <a:srgbClr val="FF5B03"/>
                </a:solidFill>
                <a:latin typeface="Teko" panose="020B0604020202020204" charset="0"/>
                <a:cs typeface="Teko" panose="020B0604020202020204" charset="0"/>
              </a:rPr>
              <a:t>HOSTS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F74D032-B9B2-FD43-9883-0855C7BB33D1}"/>
              </a:ext>
            </a:extLst>
          </p:cNvPr>
          <p:cNvSpPr txBox="1"/>
          <p:nvPr/>
        </p:nvSpPr>
        <p:spPr>
          <a:xfrm>
            <a:off x="5902982" y="3411468"/>
            <a:ext cx="1195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192.168.0.192 ou 192.168.0.192/26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6F9C5D-0D15-8D60-B555-BCD4CBDA30FA}"/>
              </a:ext>
            </a:extLst>
          </p:cNvPr>
          <p:cNvSpPr txBox="1"/>
          <p:nvPr/>
        </p:nvSpPr>
        <p:spPr>
          <a:xfrm>
            <a:off x="7075382" y="3421279"/>
            <a:ext cx="1074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192.168.0.193 a 192.168.0.254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D895680-95BC-14DF-357E-4D3BA1FC9BFC}"/>
              </a:ext>
            </a:extLst>
          </p:cNvPr>
          <p:cNvSpPr txBox="1"/>
          <p:nvPr/>
        </p:nvSpPr>
        <p:spPr>
          <a:xfrm>
            <a:off x="5865507" y="1148343"/>
            <a:ext cx="16695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Essa rede terá 62 hosts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F4BBA3-3CBD-6E0C-8BFB-64AAE5E0DA64}"/>
              </a:ext>
            </a:extLst>
          </p:cNvPr>
          <p:cNvSpPr txBox="1"/>
          <p:nvPr/>
        </p:nvSpPr>
        <p:spPr>
          <a:xfrm>
            <a:off x="3040568" y="2800159"/>
            <a:ext cx="16695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Essa rede terá 62 hosts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3F36F5-0C4B-F2EB-8723-46E9CAFDD35B}"/>
              </a:ext>
            </a:extLst>
          </p:cNvPr>
          <p:cNvSpPr txBox="1"/>
          <p:nvPr/>
        </p:nvSpPr>
        <p:spPr>
          <a:xfrm>
            <a:off x="5846163" y="2810238"/>
            <a:ext cx="16695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Essa rede terá 62 hosts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70752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VOCÊ JÁ VIU ISSO NA AWS?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de redes essenciais em uma dinâmica de uso de recursos na nuvem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A2717-B326-C857-E31E-9665A63C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5" y="1191056"/>
            <a:ext cx="7427627" cy="1991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A3436-51E3-7221-C9F5-5AEABB6A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0" y="3090890"/>
            <a:ext cx="7427628" cy="19059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A6E798-1BBC-BFE5-B567-0AD47BAA28C7}"/>
              </a:ext>
            </a:extLst>
          </p:cNvPr>
          <p:cNvSpPr/>
          <p:nvPr/>
        </p:nvSpPr>
        <p:spPr>
          <a:xfrm>
            <a:off x="4419600" y="3733800"/>
            <a:ext cx="10477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C44D2-B3CB-B02C-CEBE-91439B98A7AB}"/>
              </a:ext>
            </a:extLst>
          </p:cNvPr>
          <p:cNvSpPr/>
          <p:nvPr/>
        </p:nvSpPr>
        <p:spPr>
          <a:xfrm>
            <a:off x="6572250" y="3740150"/>
            <a:ext cx="15176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2F66E-A963-D818-B137-02885FCF8875}"/>
              </a:ext>
            </a:extLst>
          </p:cNvPr>
          <p:cNvSpPr/>
          <p:nvPr/>
        </p:nvSpPr>
        <p:spPr>
          <a:xfrm>
            <a:off x="720000" y="1156224"/>
            <a:ext cx="7974295" cy="1934666"/>
          </a:xfrm>
          <a:prstGeom prst="rect">
            <a:avLst/>
          </a:prstGeom>
          <a:solidFill>
            <a:srgbClr val="1F1F1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81915-5C8A-E2BB-0260-869F94F5EC58}"/>
              </a:ext>
            </a:extLst>
          </p:cNvPr>
          <p:cNvSpPr txBox="1"/>
          <p:nvPr/>
        </p:nvSpPr>
        <p:spPr>
          <a:xfrm>
            <a:off x="1123230" y="1457977"/>
            <a:ext cx="2718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ENDEREÇO DE IP DE CLASSE B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9" name="Google Shape;3410;p34">
            <a:extLst>
              <a:ext uri="{FF2B5EF4-FFF2-40B4-BE49-F238E27FC236}">
                <a16:creationId xmlns:a16="http://schemas.microsoft.com/office/drawing/2014/main" id="{C34997A0-BAD0-1539-56D3-812EE73255E5}"/>
              </a:ext>
            </a:extLst>
          </p:cNvPr>
          <p:cNvGrpSpPr/>
          <p:nvPr/>
        </p:nvGrpSpPr>
        <p:grpSpPr>
          <a:xfrm>
            <a:off x="812599" y="1453657"/>
            <a:ext cx="363949" cy="376488"/>
            <a:chOff x="3435772" y="1942364"/>
            <a:chExt cx="776094" cy="776094"/>
          </a:xfrm>
        </p:grpSpPr>
        <p:sp>
          <p:nvSpPr>
            <p:cNvPr id="10" name="Google Shape;3411;p34">
              <a:extLst>
                <a:ext uri="{FF2B5EF4-FFF2-40B4-BE49-F238E27FC236}">
                  <a16:creationId xmlns:a16="http://schemas.microsoft.com/office/drawing/2014/main" id="{6E68F02B-FE3E-1138-40E7-2FE8459DE19E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12;p34">
              <a:extLst>
                <a:ext uri="{FF2B5EF4-FFF2-40B4-BE49-F238E27FC236}">
                  <a16:creationId xmlns:a16="http://schemas.microsoft.com/office/drawing/2014/main" id="{235AC353-45F8-78F3-2C0F-B86E685C6E62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6A47F3-B07F-F7F8-3DCE-7708FE542964}"/>
              </a:ext>
            </a:extLst>
          </p:cNvPr>
          <p:cNvSpPr txBox="1"/>
          <p:nvPr/>
        </p:nvSpPr>
        <p:spPr>
          <a:xfrm>
            <a:off x="1123230" y="1661403"/>
            <a:ext cx="2392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Primeiro octeto é 172 (128 a 191)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17136-E5C4-E31E-055D-FF1E92E322EF}"/>
              </a:ext>
            </a:extLst>
          </p:cNvPr>
          <p:cNvSpPr txBox="1"/>
          <p:nvPr/>
        </p:nvSpPr>
        <p:spPr>
          <a:xfrm>
            <a:off x="1120096" y="2116543"/>
            <a:ext cx="2718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NOTAÇÃO CIDR /20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14" name="Google Shape;3410;p34">
            <a:extLst>
              <a:ext uri="{FF2B5EF4-FFF2-40B4-BE49-F238E27FC236}">
                <a16:creationId xmlns:a16="http://schemas.microsoft.com/office/drawing/2014/main" id="{3BEB08C1-E43C-FE01-88FF-F8A5BF9FF3D3}"/>
              </a:ext>
            </a:extLst>
          </p:cNvPr>
          <p:cNvGrpSpPr/>
          <p:nvPr/>
        </p:nvGrpSpPr>
        <p:grpSpPr>
          <a:xfrm>
            <a:off x="809465" y="2112223"/>
            <a:ext cx="363949" cy="376488"/>
            <a:chOff x="3435772" y="1942364"/>
            <a:chExt cx="776094" cy="776094"/>
          </a:xfrm>
        </p:grpSpPr>
        <p:sp>
          <p:nvSpPr>
            <p:cNvPr id="15" name="Google Shape;3411;p34">
              <a:extLst>
                <a:ext uri="{FF2B5EF4-FFF2-40B4-BE49-F238E27FC236}">
                  <a16:creationId xmlns:a16="http://schemas.microsoft.com/office/drawing/2014/main" id="{3CAAF5C5-361B-5351-2174-239A643C3DE4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412;p34">
              <a:extLst>
                <a:ext uri="{FF2B5EF4-FFF2-40B4-BE49-F238E27FC236}">
                  <a16:creationId xmlns:a16="http://schemas.microsoft.com/office/drawing/2014/main" id="{F25B6E64-7BE2-7A49-DA4A-92B35369D47E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E3D4FC-09C2-F53D-65CF-DC7B6E66021B}"/>
              </a:ext>
            </a:extLst>
          </p:cNvPr>
          <p:cNvSpPr txBox="1"/>
          <p:nvPr/>
        </p:nvSpPr>
        <p:spPr>
          <a:xfrm>
            <a:off x="1120096" y="2319969"/>
            <a:ext cx="4191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Indicando uma máscara de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sub-rede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definida por </a:t>
            </a:r>
            <a:r>
              <a:rPr lang="pt-BR" sz="1000" i="1" dirty="0">
                <a:solidFill>
                  <a:srgbClr val="FF5B03"/>
                </a:solidFill>
                <a:latin typeface="Roboto Light" panose="02000000000000000000" pitchFamily="2" charset="0"/>
                <a:sym typeface="Dosis"/>
              </a:rPr>
              <a:t>11111111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.</a:t>
            </a:r>
            <a:r>
              <a:rPr lang="pt-BR" sz="1000" i="1" dirty="0">
                <a:solidFill>
                  <a:srgbClr val="FF5B03"/>
                </a:solidFill>
                <a:latin typeface="Roboto Light" panose="02000000000000000000" pitchFamily="2" charset="0"/>
                <a:sym typeface="Dosis"/>
              </a:rPr>
              <a:t>11111111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.</a:t>
            </a:r>
            <a:r>
              <a:rPr lang="pt-BR" sz="1000" i="1" dirty="0">
                <a:solidFill>
                  <a:srgbClr val="FF5B03"/>
                </a:solidFill>
                <a:latin typeface="Roboto Light" panose="02000000000000000000" pitchFamily="2" charset="0"/>
                <a:sym typeface="Dosis"/>
              </a:rPr>
              <a:t>1111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0000.00000000 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5192F6-D283-E73E-593A-769A9A7D0649}"/>
              </a:ext>
            </a:extLst>
          </p:cNvPr>
          <p:cNvSpPr txBox="1"/>
          <p:nvPr/>
        </p:nvSpPr>
        <p:spPr>
          <a:xfrm>
            <a:off x="4733060" y="1451925"/>
            <a:ext cx="2718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SALTO DE SUBREDES IGUAL A 16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23" name="Google Shape;3410;p34">
            <a:extLst>
              <a:ext uri="{FF2B5EF4-FFF2-40B4-BE49-F238E27FC236}">
                <a16:creationId xmlns:a16="http://schemas.microsoft.com/office/drawing/2014/main" id="{A308115D-C003-F765-2CE9-8A1ED52AA0CF}"/>
              </a:ext>
            </a:extLst>
          </p:cNvPr>
          <p:cNvGrpSpPr/>
          <p:nvPr/>
        </p:nvGrpSpPr>
        <p:grpSpPr>
          <a:xfrm>
            <a:off x="4422429" y="1447605"/>
            <a:ext cx="363949" cy="376488"/>
            <a:chOff x="3435772" y="1942364"/>
            <a:chExt cx="776094" cy="776094"/>
          </a:xfrm>
        </p:grpSpPr>
        <p:sp>
          <p:nvSpPr>
            <p:cNvPr id="24" name="Google Shape;3411;p34">
              <a:extLst>
                <a:ext uri="{FF2B5EF4-FFF2-40B4-BE49-F238E27FC236}">
                  <a16:creationId xmlns:a16="http://schemas.microsoft.com/office/drawing/2014/main" id="{96C09FBB-29F5-1AC4-623F-D1D3400DA6D4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3412;p34">
              <a:extLst>
                <a:ext uri="{FF2B5EF4-FFF2-40B4-BE49-F238E27FC236}">
                  <a16:creationId xmlns:a16="http://schemas.microsoft.com/office/drawing/2014/main" id="{00E25071-E784-FBA4-15FE-74539E35B703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9811491-9F7F-421F-50A2-199F1A2E42C4}"/>
              </a:ext>
            </a:extLst>
          </p:cNvPr>
          <p:cNvSpPr txBox="1"/>
          <p:nvPr/>
        </p:nvSpPr>
        <p:spPr>
          <a:xfrm>
            <a:off x="4733060" y="1655351"/>
            <a:ext cx="2578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2^(bits de hosts) ou 256-(octeto misto) = 256 - 240 = 16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2F5140-D996-873A-2BEA-093829866FFC}"/>
              </a:ext>
            </a:extLst>
          </p:cNvPr>
          <p:cNvSpPr txBox="1"/>
          <p:nvPr/>
        </p:nvSpPr>
        <p:spPr>
          <a:xfrm>
            <a:off x="4733060" y="2243993"/>
            <a:ext cx="3085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6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Teko" panose="020B0604020202020204" charset="0"/>
                <a:cs typeface="Teko" panose="020B0604020202020204" charset="0"/>
                <a:sym typeface="Dosis"/>
              </a:rPr>
              <a:t>QUANTIDADE DE IPS NAS SUB-REDES</a:t>
            </a:r>
            <a:endParaRPr kumimoji="0" lang="en" sz="16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  <a:lumOff val="90000"/>
                </a:schemeClr>
              </a:solidFill>
              <a:effectLst/>
              <a:uLnTx/>
              <a:uFillTx/>
              <a:latin typeface="Teko" panose="020B0604020202020204" charset="0"/>
              <a:cs typeface="Teko" panose="020B0604020202020204" charset="0"/>
              <a:sym typeface="Dosis"/>
            </a:endParaRPr>
          </a:p>
        </p:txBody>
      </p:sp>
      <p:grpSp>
        <p:nvGrpSpPr>
          <p:cNvPr id="30" name="Google Shape;3410;p34">
            <a:extLst>
              <a:ext uri="{FF2B5EF4-FFF2-40B4-BE49-F238E27FC236}">
                <a16:creationId xmlns:a16="http://schemas.microsoft.com/office/drawing/2014/main" id="{EB8850C2-CD19-248B-236C-03B57FCDEEB1}"/>
              </a:ext>
            </a:extLst>
          </p:cNvPr>
          <p:cNvGrpSpPr/>
          <p:nvPr/>
        </p:nvGrpSpPr>
        <p:grpSpPr>
          <a:xfrm>
            <a:off x="4422429" y="2239673"/>
            <a:ext cx="363949" cy="376488"/>
            <a:chOff x="3435772" y="1942364"/>
            <a:chExt cx="776094" cy="776094"/>
          </a:xfrm>
        </p:grpSpPr>
        <p:sp>
          <p:nvSpPr>
            <p:cNvPr id="31" name="Google Shape;3411;p34">
              <a:extLst>
                <a:ext uri="{FF2B5EF4-FFF2-40B4-BE49-F238E27FC236}">
                  <a16:creationId xmlns:a16="http://schemas.microsoft.com/office/drawing/2014/main" id="{BD7D9795-3E89-EDDB-4BE2-89B23D390156}"/>
                </a:ext>
              </a:extLst>
            </p:cNvPr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412;p34">
              <a:extLst>
                <a:ext uri="{FF2B5EF4-FFF2-40B4-BE49-F238E27FC236}">
                  <a16:creationId xmlns:a16="http://schemas.microsoft.com/office/drawing/2014/main" id="{C99C015E-B924-A517-315E-F1A8F506957A}"/>
                </a:ext>
              </a:extLst>
            </p:cNvPr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CCF0AE1-FA05-2397-CFB3-ABDB871D30DA}"/>
              </a:ext>
            </a:extLst>
          </p:cNvPr>
          <p:cNvSpPr txBox="1"/>
          <p:nvPr/>
        </p:nvSpPr>
        <p:spPr>
          <a:xfrm>
            <a:off x="4733060" y="2447419"/>
            <a:ext cx="2578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2^(32-N) = 2^(32-20) = 2^12 = ~4096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188575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VOCÊ JÁ VIU ISSO NA AWS?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de redes essenciais em uma dinâmica de uso de recursos na nuvem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A2717-B326-C857-E31E-9665A63C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5" y="1191056"/>
            <a:ext cx="7427627" cy="1991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A3436-51E3-7221-C9F5-5AEABB6A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0" y="3090890"/>
            <a:ext cx="7427628" cy="19059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A6E798-1BBC-BFE5-B567-0AD47BAA28C7}"/>
              </a:ext>
            </a:extLst>
          </p:cNvPr>
          <p:cNvSpPr/>
          <p:nvPr/>
        </p:nvSpPr>
        <p:spPr>
          <a:xfrm>
            <a:off x="4419600" y="3733800"/>
            <a:ext cx="10477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C44D2-B3CB-B02C-CEBE-91439B98A7AB}"/>
              </a:ext>
            </a:extLst>
          </p:cNvPr>
          <p:cNvSpPr/>
          <p:nvPr/>
        </p:nvSpPr>
        <p:spPr>
          <a:xfrm>
            <a:off x="6572250" y="3740150"/>
            <a:ext cx="1517650" cy="1066800"/>
          </a:xfrm>
          <a:prstGeom prst="roundRect">
            <a:avLst>
              <a:gd name="adj" fmla="val 7693"/>
            </a:avLst>
          </a:prstGeom>
          <a:noFill/>
          <a:ln w="12700">
            <a:solidFill>
              <a:srgbClr val="FF5B0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2F66E-A963-D818-B137-02885FCF8875}"/>
              </a:ext>
            </a:extLst>
          </p:cNvPr>
          <p:cNvSpPr/>
          <p:nvPr/>
        </p:nvSpPr>
        <p:spPr>
          <a:xfrm>
            <a:off x="735240" y="3062212"/>
            <a:ext cx="7599295" cy="1905988"/>
          </a:xfrm>
          <a:prstGeom prst="rect">
            <a:avLst/>
          </a:prstGeom>
          <a:solidFill>
            <a:srgbClr val="1F1F1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857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gital technology code GIF by Matthew Butler">
            <a:extLst>
              <a:ext uri="{FF2B5EF4-FFF2-40B4-BE49-F238E27FC236}">
                <a16:creationId xmlns:a16="http://schemas.microsoft.com/office/drawing/2014/main" id="{3E13194B-B79C-6A87-FB4F-B69C26CF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259401"/>
            <a:ext cx="3946659" cy="1415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ARQUITETURA DE REDES NA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AWS</a:t>
            </a:r>
            <a:endParaRPr sz="4000" dirty="0">
              <a:solidFill>
                <a:schemeClr val="accent1"/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70407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6" name="Picture 14">
            <a:extLst>
              <a:ext uri="{FF2B5EF4-FFF2-40B4-BE49-F238E27FC236}">
                <a16:creationId xmlns:a16="http://schemas.microsoft.com/office/drawing/2014/main" id="{C029C468-957A-A421-BCDA-37E3C633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82" y="190500"/>
            <a:ext cx="7119938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F329E6AA-9A7B-46A2-9F03-0EBAE5A27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460" y="476250"/>
            <a:ext cx="649224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5526AE14-79D5-7C2F-4DC3-6A2577FB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7" y="752475"/>
            <a:ext cx="597503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C870EFDF-964A-6F42-1DFE-C0404CF8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033463"/>
            <a:ext cx="24193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9F86FFD9-7FAF-6843-BD51-F13742B3B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9" y="1033462"/>
            <a:ext cx="24193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>
            <a:extLst>
              <a:ext uri="{FF2B5EF4-FFF2-40B4-BE49-F238E27FC236}">
                <a16:creationId xmlns:a16="http://schemas.microsoft.com/office/drawing/2014/main" id="{1C9ED5EA-093F-9613-74CF-58ABE254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304925"/>
            <a:ext cx="18764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>
            <a:extLst>
              <a:ext uri="{FF2B5EF4-FFF2-40B4-BE49-F238E27FC236}">
                <a16:creationId xmlns:a16="http://schemas.microsoft.com/office/drawing/2014/main" id="{4FA68EBD-1A1D-0405-65D0-0D5353C65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2" y="1304925"/>
            <a:ext cx="18764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4" name="Picture 42">
            <a:extLst>
              <a:ext uri="{FF2B5EF4-FFF2-40B4-BE49-F238E27FC236}">
                <a16:creationId xmlns:a16="http://schemas.microsoft.com/office/drawing/2014/main" id="{F10E0C64-9A79-4F93-3639-ED8A7484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10" y="1791695"/>
            <a:ext cx="581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6" name="Picture 44">
            <a:extLst>
              <a:ext uri="{FF2B5EF4-FFF2-40B4-BE49-F238E27FC236}">
                <a16:creationId xmlns:a16="http://schemas.microsoft.com/office/drawing/2014/main" id="{8731033D-9989-0198-A2EB-589CA1CFD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2" y="3374232"/>
            <a:ext cx="581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8" name="Picture 46">
            <a:extLst>
              <a:ext uri="{FF2B5EF4-FFF2-40B4-BE49-F238E27FC236}">
                <a16:creationId xmlns:a16="http://schemas.microsoft.com/office/drawing/2014/main" id="{73CCFD66-A49C-D3E1-6A8A-1BA5228C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182" y="1791695"/>
            <a:ext cx="581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0" name="Picture 48">
            <a:extLst>
              <a:ext uri="{FF2B5EF4-FFF2-40B4-BE49-F238E27FC236}">
                <a16:creationId xmlns:a16="http://schemas.microsoft.com/office/drawing/2014/main" id="{85BB9AF1-BB74-CE64-841D-C24081DE9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182" y="3374231"/>
            <a:ext cx="581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0">
            <a:extLst>
              <a:ext uri="{FF2B5EF4-FFF2-40B4-BE49-F238E27FC236}">
                <a16:creationId xmlns:a16="http://schemas.microsoft.com/office/drawing/2014/main" id="{12FFA8C4-66E2-2C57-DD57-217F653E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72" y="1574007"/>
            <a:ext cx="10287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B9C68BAC-9702-BA82-EE20-A61BCEAC7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4" y="1574007"/>
            <a:ext cx="10287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0">
            <a:extLst>
              <a:ext uri="{FF2B5EF4-FFF2-40B4-BE49-F238E27FC236}">
                <a16:creationId xmlns:a16="http://schemas.microsoft.com/office/drawing/2014/main" id="{882A4562-0A73-965A-8169-3E29D860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72" y="3150351"/>
            <a:ext cx="10287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0">
            <a:extLst>
              <a:ext uri="{FF2B5EF4-FFF2-40B4-BE49-F238E27FC236}">
                <a16:creationId xmlns:a16="http://schemas.microsoft.com/office/drawing/2014/main" id="{B28557A9-59BF-4C42-27B0-B8054597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4" y="3143464"/>
            <a:ext cx="10287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2" name="Picture 50">
            <a:extLst>
              <a:ext uri="{FF2B5EF4-FFF2-40B4-BE49-F238E27FC236}">
                <a16:creationId xmlns:a16="http://schemas.microsoft.com/office/drawing/2014/main" id="{0368F1B8-7888-21B2-D77E-ACB12FCB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32" y="1752600"/>
            <a:ext cx="7905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0">
            <a:extLst>
              <a:ext uri="{FF2B5EF4-FFF2-40B4-BE49-F238E27FC236}">
                <a16:creationId xmlns:a16="http://schemas.microsoft.com/office/drawing/2014/main" id="{29F4DC05-34C3-FF14-D45D-F4D72DF20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32" y="3332164"/>
            <a:ext cx="7905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0">
            <a:extLst>
              <a:ext uri="{FF2B5EF4-FFF2-40B4-BE49-F238E27FC236}">
                <a16:creationId xmlns:a16="http://schemas.microsoft.com/office/drawing/2014/main" id="{CAA8C7F2-D54A-B9EB-86B7-F05DD4F2A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415" y="1752600"/>
            <a:ext cx="7905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0">
            <a:extLst>
              <a:ext uri="{FF2B5EF4-FFF2-40B4-BE49-F238E27FC236}">
                <a16:creationId xmlns:a16="http://schemas.microsoft.com/office/drawing/2014/main" id="{C3719380-9610-D3FA-7C50-C4F7D5DD2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4" y="3332164"/>
            <a:ext cx="7905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4" name="Picture 52">
            <a:extLst>
              <a:ext uri="{FF2B5EF4-FFF2-40B4-BE49-F238E27FC236}">
                <a16:creationId xmlns:a16="http://schemas.microsoft.com/office/drawing/2014/main" id="{C8BCF1B6-FCAC-0FE0-26AF-AA0D27E4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751" y="2438914"/>
            <a:ext cx="6667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6" name="Picture 54">
            <a:extLst>
              <a:ext uri="{FF2B5EF4-FFF2-40B4-BE49-F238E27FC236}">
                <a16:creationId xmlns:a16="http://schemas.microsoft.com/office/drawing/2014/main" id="{8AB6AECE-7BC7-56C8-FC93-DB4853211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35" y="1770061"/>
            <a:ext cx="8858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48" name="Picture 56">
            <a:extLst>
              <a:ext uri="{FF2B5EF4-FFF2-40B4-BE49-F238E27FC236}">
                <a16:creationId xmlns:a16="http://schemas.microsoft.com/office/drawing/2014/main" id="{BB2F8C27-C267-9558-B87B-7F3DBACFB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93" y="3336367"/>
            <a:ext cx="8382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0" name="Picture 58">
            <a:extLst>
              <a:ext uri="{FF2B5EF4-FFF2-40B4-BE49-F238E27FC236}">
                <a16:creationId xmlns:a16="http://schemas.microsoft.com/office/drawing/2014/main" id="{8E0708B7-71B8-57F8-DE32-C333D43F1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92" y="2412560"/>
            <a:ext cx="6667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474A0AD-243E-910D-DC78-A88D24121B68}"/>
              </a:ext>
            </a:extLst>
          </p:cNvPr>
          <p:cNvSpPr/>
          <p:nvPr/>
        </p:nvSpPr>
        <p:spPr>
          <a:xfrm>
            <a:off x="403860" y="274320"/>
            <a:ext cx="385898" cy="4572000"/>
          </a:xfrm>
          <a:prstGeom prst="rect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Google Shape;3441;p36">
            <a:extLst>
              <a:ext uri="{FF2B5EF4-FFF2-40B4-BE49-F238E27FC236}">
                <a16:creationId xmlns:a16="http://schemas.microsoft.com/office/drawing/2014/main" id="{E7ED1732-CCDF-F77A-FAA9-D2A9D8E6513A}"/>
              </a:ext>
            </a:extLst>
          </p:cNvPr>
          <p:cNvSpPr txBox="1">
            <a:spLocks/>
          </p:cNvSpPr>
          <p:nvPr/>
        </p:nvSpPr>
        <p:spPr>
          <a:xfrm rot="16200000">
            <a:off x="-1041559" y="2253650"/>
            <a:ext cx="334010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AWS NETWORK GUIDE</a:t>
            </a:r>
          </a:p>
        </p:txBody>
      </p:sp>
      <p:pic>
        <p:nvPicPr>
          <p:cNvPr id="64" name="Picture 2" descr="Competências AWS - Triple S">
            <a:extLst>
              <a:ext uri="{FF2B5EF4-FFF2-40B4-BE49-F238E27FC236}">
                <a16:creationId xmlns:a16="http://schemas.microsoft.com/office/drawing/2014/main" id="{7A30ECC9-A819-4FC3-BE7C-E0E7A2528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92" y="397389"/>
            <a:ext cx="263601" cy="15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8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DICIONÁRIO DE REDES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Definições gerais sobre alguns dos principais elementos de redes na AWS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E80E0D7-7CD2-1CC1-6EC3-FB1DF6F29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38" y="1286296"/>
            <a:ext cx="804001" cy="8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441;p36">
            <a:extLst>
              <a:ext uri="{FF2B5EF4-FFF2-40B4-BE49-F238E27FC236}">
                <a16:creationId xmlns:a16="http://schemas.microsoft.com/office/drawing/2014/main" id="{21605E11-EE44-4540-F20F-D28400895B1F}"/>
              </a:ext>
            </a:extLst>
          </p:cNvPr>
          <p:cNvSpPr txBox="1">
            <a:spLocks/>
          </p:cNvSpPr>
          <p:nvPr/>
        </p:nvSpPr>
        <p:spPr>
          <a:xfrm>
            <a:off x="1455239" y="1338874"/>
            <a:ext cx="533808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5FDF0-C0DF-D38E-4EEF-B5903C672CC4}"/>
              </a:ext>
            </a:extLst>
          </p:cNvPr>
          <p:cNvSpPr txBox="1"/>
          <p:nvPr/>
        </p:nvSpPr>
        <p:spPr>
          <a:xfrm>
            <a:off x="1813469" y="1357567"/>
            <a:ext cx="15647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(Virtual Private Cloud)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8FB27-E910-C2B9-8B66-399CC03496F3}"/>
              </a:ext>
            </a:extLst>
          </p:cNvPr>
          <p:cNvSpPr txBox="1"/>
          <p:nvPr/>
        </p:nvSpPr>
        <p:spPr>
          <a:xfrm>
            <a:off x="1451974" y="1517663"/>
            <a:ext cx="22005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Trata-se de um “pedaço” isolado da nuvem AWS para implantação dos recursos em uma conta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51E26426-D90B-2329-4A20-C4032D2E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11" y="2216637"/>
            <a:ext cx="732537" cy="71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441;p36">
            <a:extLst>
              <a:ext uri="{FF2B5EF4-FFF2-40B4-BE49-F238E27FC236}">
                <a16:creationId xmlns:a16="http://schemas.microsoft.com/office/drawing/2014/main" id="{0B3F25D5-72D3-1A2B-BEA9-2F04C3C18AA7}"/>
              </a:ext>
            </a:extLst>
          </p:cNvPr>
          <p:cNvSpPr txBox="1">
            <a:spLocks/>
          </p:cNvSpPr>
          <p:nvPr/>
        </p:nvSpPr>
        <p:spPr>
          <a:xfrm>
            <a:off x="1465114" y="2227647"/>
            <a:ext cx="888341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SUBNETS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3F3FD2-F903-CD7C-C21D-FE8B024ED096}"/>
              </a:ext>
            </a:extLst>
          </p:cNvPr>
          <p:cNvSpPr txBox="1"/>
          <p:nvPr/>
        </p:nvSpPr>
        <p:spPr>
          <a:xfrm>
            <a:off x="1461850" y="2406436"/>
            <a:ext cx="24580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Subdivisões de uma rede dentro de um bloco CIDR.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Subnets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podem ser configuradas como públicas ou privadas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BE57D21B-A32C-9CB3-9ABC-8B27890D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38" y="3017723"/>
            <a:ext cx="802800" cy="8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3441;p36">
            <a:extLst>
              <a:ext uri="{FF2B5EF4-FFF2-40B4-BE49-F238E27FC236}">
                <a16:creationId xmlns:a16="http://schemas.microsoft.com/office/drawing/2014/main" id="{5442FE12-2739-EA38-F7D4-F22F96737A27}"/>
              </a:ext>
            </a:extLst>
          </p:cNvPr>
          <p:cNvSpPr txBox="1">
            <a:spLocks/>
          </p:cNvSpPr>
          <p:nvPr/>
        </p:nvSpPr>
        <p:spPr>
          <a:xfrm>
            <a:off x="1475701" y="3087736"/>
            <a:ext cx="877754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NACL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F5A7A-DBBE-52E9-5708-30C4193568C7}"/>
              </a:ext>
            </a:extLst>
          </p:cNvPr>
          <p:cNvSpPr txBox="1"/>
          <p:nvPr/>
        </p:nvSpPr>
        <p:spPr>
          <a:xfrm>
            <a:off x="1909284" y="3106429"/>
            <a:ext cx="15647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(Network Access </a:t>
            </a:r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Control</a:t>
            </a:r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</a:t>
            </a:r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List</a:t>
            </a:r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)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E87E38-E3B2-8501-90C0-5C9ED02B09F5}"/>
              </a:ext>
            </a:extLst>
          </p:cNvPr>
          <p:cNvSpPr txBox="1"/>
          <p:nvPr/>
        </p:nvSpPr>
        <p:spPr>
          <a:xfrm>
            <a:off x="1472436" y="3266525"/>
            <a:ext cx="22005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Firewall</a:t>
            </a:r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a nível de </a:t>
            </a: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subnet</a:t>
            </a:r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. </a:t>
            </a:r>
            <a:r>
              <a:rPr kumimoji="0" lang="pt-BR" sz="10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Stateless</a:t>
            </a: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.</a:t>
            </a:r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Define regras e libera portas para todos os recursos em uma </a:t>
            </a: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subnet.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38" name="Picture 14">
            <a:extLst>
              <a:ext uri="{FF2B5EF4-FFF2-40B4-BE49-F238E27FC236}">
                <a16:creationId xmlns:a16="http://schemas.microsoft.com/office/drawing/2014/main" id="{1762A6E3-AC6B-B455-1963-1D108745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2" y="3885777"/>
            <a:ext cx="784886" cy="7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3441;p36">
            <a:extLst>
              <a:ext uri="{FF2B5EF4-FFF2-40B4-BE49-F238E27FC236}">
                <a16:creationId xmlns:a16="http://schemas.microsoft.com/office/drawing/2014/main" id="{3B2669C8-D4C2-7BAA-066A-AD5FB28BCF76}"/>
              </a:ext>
            </a:extLst>
          </p:cNvPr>
          <p:cNvSpPr txBox="1">
            <a:spLocks/>
          </p:cNvSpPr>
          <p:nvPr/>
        </p:nvSpPr>
        <p:spPr>
          <a:xfrm>
            <a:off x="1475700" y="3897541"/>
            <a:ext cx="1687225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SECURITY GROUP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82E01F-721C-1005-3F60-E93898081747}"/>
              </a:ext>
            </a:extLst>
          </p:cNvPr>
          <p:cNvSpPr txBox="1"/>
          <p:nvPr/>
        </p:nvSpPr>
        <p:spPr>
          <a:xfrm>
            <a:off x="1472436" y="4076330"/>
            <a:ext cx="24580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Firewall </a:t>
            </a:r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a nível de instância. </a:t>
            </a:r>
            <a:r>
              <a:rPr kumimoji="0" lang="pt-BR" sz="1000" b="0" i="1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Stateful</a:t>
            </a:r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. Define regras e libera portas para recursos dentro do grupo de segurança.</a:t>
            </a:r>
            <a:endParaRPr kumimoji="0" lang="en" sz="1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9228" name="Picture 12">
            <a:extLst>
              <a:ext uri="{FF2B5EF4-FFF2-40B4-BE49-F238E27FC236}">
                <a16:creationId xmlns:a16="http://schemas.microsoft.com/office/drawing/2014/main" id="{E96CB877-D45B-9046-958F-5C5AE8714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42" y="1301286"/>
            <a:ext cx="819525" cy="8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BEC48A8F-54AE-A610-20A8-73F34A834D66}"/>
              </a:ext>
            </a:extLst>
          </p:cNvPr>
          <p:cNvSpPr txBox="1">
            <a:spLocks/>
          </p:cNvSpPr>
          <p:nvPr/>
        </p:nvSpPr>
        <p:spPr>
          <a:xfrm>
            <a:off x="5425178" y="1359753"/>
            <a:ext cx="1482290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ROUTE TABLES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44EC0B-48D2-E7D1-AD50-DEE334DEF079}"/>
              </a:ext>
            </a:extLst>
          </p:cNvPr>
          <p:cNvSpPr txBox="1"/>
          <p:nvPr/>
        </p:nvSpPr>
        <p:spPr>
          <a:xfrm>
            <a:off x="5421914" y="1538542"/>
            <a:ext cx="27372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Tabelas de rotas que direcionam requisições à endereços e elementos. Definem tráfego para a internet ou 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endpoints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internos.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51B738A2-4DFC-74FB-7C40-32FDF7217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29" y="2162553"/>
            <a:ext cx="802800" cy="8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3441;p36">
            <a:extLst>
              <a:ext uri="{FF2B5EF4-FFF2-40B4-BE49-F238E27FC236}">
                <a16:creationId xmlns:a16="http://schemas.microsoft.com/office/drawing/2014/main" id="{B434FC99-BF64-8717-F577-6947B6C72FEB}"/>
              </a:ext>
            </a:extLst>
          </p:cNvPr>
          <p:cNvSpPr txBox="1">
            <a:spLocks/>
          </p:cNvSpPr>
          <p:nvPr/>
        </p:nvSpPr>
        <p:spPr>
          <a:xfrm>
            <a:off x="5418165" y="2234813"/>
            <a:ext cx="1834075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INTERNET GATWAY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98C36E-FAB4-C0A8-C9FA-637B933AAD6B}"/>
              </a:ext>
            </a:extLst>
          </p:cNvPr>
          <p:cNvSpPr txBox="1"/>
          <p:nvPr/>
        </p:nvSpPr>
        <p:spPr>
          <a:xfrm>
            <a:off x="5414902" y="2413602"/>
            <a:ext cx="25383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Considerado como a “porta” para a internet. A partir deste 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gateway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, recursos podem ter acesso à internet.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9232" name="Picture 16">
            <a:extLst>
              <a:ext uri="{FF2B5EF4-FFF2-40B4-BE49-F238E27FC236}">
                <a16:creationId xmlns:a16="http://schemas.microsoft.com/office/drawing/2014/main" id="{6E44A8D1-C249-CF7E-AA0C-18BF9AA6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42" y="3037613"/>
            <a:ext cx="802800" cy="8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BFCCF7FA-67FE-96AC-E35A-233458BF0ECB}"/>
              </a:ext>
            </a:extLst>
          </p:cNvPr>
          <p:cNvSpPr txBox="1">
            <a:spLocks/>
          </p:cNvSpPr>
          <p:nvPr/>
        </p:nvSpPr>
        <p:spPr>
          <a:xfrm>
            <a:off x="5418165" y="3107626"/>
            <a:ext cx="2193840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VPC GATEWAY ENDPOINT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3858A7-B02B-3D00-59DC-20FB013A0B0B}"/>
              </a:ext>
            </a:extLst>
          </p:cNvPr>
          <p:cNvSpPr txBox="1"/>
          <p:nvPr/>
        </p:nvSpPr>
        <p:spPr>
          <a:xfrm>
            <a:off x="5414902" y="3286415"/>
            <a:ext cx="25383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Permite acessar serviços AWS (como o S3, por exemplo) a partir de uma rede privada sem passar pela internet.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501253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EXEMPLO PRÁTICO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importância em conhecer os elementos de redes na AWS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1320F88F-44A1-0A81-CD18-ECB8BE902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0" y="1298257"/>
            <a:ext cx="5486400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441;p36">
            <a:extLst>
              <a:ext uri="{FF2B5EF4-FFF2-40B4-BE49-F238E27FC236}">
                <a16:creationId xmlns:a16="http://schemas.microsoft.com/office/drawing/2014/main" id="{33881F1C-5502-F594-F746-D04E80B1E46F}"/>
              </a:ext>
            </a:extLst>
          </p:cNvPr>
          <p:cNvSpPr txBox="1">
            <a:spLocks/>
          </p:cNvSpPr>
          <p:nvPr/>
        </p:nvSpPr>
        <p:spPr>
          <a:xfrm>
            <a:off x="6554459" y="1079549"/>
            <a:ext cx="2148950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JOBS GLUE “PRIVADOS”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5FE21-D08B-A88C-382C-6DE540B96B5C}"/>
              </a:ext>
            </a:extLst>
          </p:cNvPr>
          <p:cNvSpPr txBox="1"/>
          <p:nvPr/>
        </p:nvSpPr>
        <p:spPr>
          <a:xfrm>
            <a:off x="6359782" y="1390803"/>
            <a:ext cx="253830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Para manter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jobs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Glue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em um ambiente totalmente controlado com requisições privadas para coleta de dados do S3, pode-se criar um elemento conhecido como “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Glue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Connection” que, em resumo, é composto por uma 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VPC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, uma 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Subnet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 um 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Security </a:t>
            </a:r>
            <a:r>
              <a:rPr lang="pt-BR" sz="1000" dirty="0" err="1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Group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capazes de serem associados aos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jobs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.</a:t>
            </a:r>
          </a:p>
          <a:p>
            <a:pPr algn="ctr"/>
            <a:endParaRPr kumimoji="0" lang="pt-BR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kumimoji="0" lang="pt-BR" sz="1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Com isso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, dado que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Subnets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estão vinculadas a 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Route </a:t>
            </a:r>
            <a:r>
              <a:rPr lang="pt-BR" sz="1000" dirty="0" err="1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Tables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que, por sua vez, podem estabelecer tráfego para elementos como 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endpoints internos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(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Gateway </a:t>
            </a:r>
            <a:r>
              <a:rPr lang="pt-BR" sz="1000" dirty="0" err="1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Endpoint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),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jobs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dentro desta configuração têm suas requisições à serviços como o S3 passando pelo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endpoint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 não pela internet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pública.</a:t>
            </a:r>
          </a:p>
          <a:p>
            <a:pPr algn="ctr"/>
            <a:endParaRPr lang="pt-BR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Neste contexto, cada DPU (Data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Process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Unit) do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job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consome </a:t>
            </a:r>
            <a:r>
              <a:rPr lang="pt-BR" sz="1000" dirty="0">
                <a:solidFill>
                  <a:srgbClr val="FF5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1 endereço de IP 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disponível na subnet na qual ele esteja associado.</a:t>
            </a:r>
          </a:p>
          <a:p>
            <a:pPr algn="ctr"/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DA7F17-0564-342D-A802-E33E25330DC7}"/>
              </a:ext>
            </a:extLst>
          </p:cNvPr>
          <p:cNvCxnSpPr>
            <a:cxnSpLocks/>
          </p:cNvCxnSpPr>
          <p:nvPr/>
        </p:nvCxnSpPr>
        <p:spPr>
          <a:xfrm>
            <a:off x="6462339" y="1365350"/>
            <a:ext cx="2333190" cy="0"/>
          </a:xfrm>
          <a:prstGeom prst="line">
            <a:avLst/>
          </a:prstGeom>
          <a:ln>
            <a:solidFill>
              <a:srgbClr val="8F8F8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060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71;p58">
            <a:extLst>
              <a:ext uri="{FF2B5EF4-FFF2-40B4-BE49-F238E27FC236}">
                <a16:creationId xmlns:a16="http://schemas.microsoft.com/office/drawing/2014/main" id="{4C6C34B4-3446-7CDF-571B-57993723E704}"/>
              </a:ext>
            </a:extLst>
          </p:cNvPr>
          <p:cNvSpPr/>
          <p:nvPr/>
        </p:nvSpPr>
        <p:spPr>
          <a:xfrm>
            <a:off x="948617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SÃO ENDEREÇOS DE IP E COMO SUA ESTRUTURA INFLUENCIA EM REDES?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6" name="Google Shape;4072;p58">
            <a:extLst>
              <a:ext uri="{FF2B5EF4-FFF2-40B4-BE49-F238E27FC236}">
                <a16:creationId xmlns:a16="http://schemas.microsoft.com/office/drawing/2014/main" id="{56F64258-3044-E929-C7DF-BC32F1D1DF17}"/>
              </a:ext>
            </a:extLst>
          </p:cNvPr>
          <p:cNvSpPr/>
          <p:nvPr/>
        </p:nvSpPr>
        <p:spPr>
          <a:xfrm>
            <a:off x="849717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441;p36">
            <a:extLst>
              <a:ext uri="{FF2B5EF4-FFF2-40B4-BE49-F238E27FC236}">
                <a16:creationId xmlns:a16="http://schemas.microsoft.com/office/drawing/2014/main" id="{A4481546-BA58-AB8B-CD6B-AFC87B755C62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NESTA SEÇÃO, </a:t>
            </a:r>
            <a:r>
              <a:rPr lang="pt-BR" sz="3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VIMOS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D1AB4-E0E3-E2CC-2427-B0466631B74C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Conceitos importantes que vimos e aprendemos até aqui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3C3F0C57-9EDE-42C3-DA54-B87FA5FCDF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617" y="1899857"/>
            <a:ext cx="3321542" cy="510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Endereços de IP identificam dispositivos na internet e são formados por um grupo de 4 octetos (IPv4)</a:t>
            </a:r>
            <a:endParaRPr sz="10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4071;p58">
            <a:extLst>
              <a:ext uri="{FF2B5EF4-FFF2-40B4-BE49-F238E27FC236}">
                <a16:creationId xmlns:a16="http://schemas.microsoft.com/office/drawing/2014/main" id="{1CA38AA9-DCCF-598D-D0B1-5BB2B05D3BAE}"/>
              </a:ext>
            </a:extLst>
          </p:cNvPr>
          <p:cNvSpPr/>
          <p:nvPr/>
        </p:nvSpPr>
        <p:spPr>
          <a:xfrm>
            <a:off x="948617" y="2571750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COMO CALCULAR A QUANTIDADE DE ENDEREÇOS DISPONÍVEIS EM UMA REDE?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5" name="Google Shape;4072;p58">
            <a:extLst>
              <a:ext uri="{FF2B5EF4-FFF2-40B4-BE49-F238E27FC236}">
                <a16:creationId xmlns:a16="http://schemas.microsoft.com/office/drawing/2014/main" id="{50F9983F-85CE-0127-C5E5-70D60D382132}"/>
              </a:ext>
            </a:extLst>
          </p:cNvPr>
          <p:cNvSpPr/>
          <p:nvPr/>
        </p:nvSpPr>
        <p:spPr>
          <a:xfrm>
            <a:off x="849717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562;p43">
            <a:extLst>
              <a:ext uri="{FF2B5EF4-FFF2-40B4-BE49-F238E27FC236}">
                <a16:creationId xmlns:a16="http://schemas.microsoft.com/office/drawing/2014/main" id="{98E24139-432D-DD5C-39EF-64D8FAA4C88B}"/>
              </a:ext>
            </a:extLst>
          </p:cNvPr>
          <p:cNvSpPr txBox="1">
            <a:spLocks/>
          </p:cNvSpPr>
          <p:nvPr/>
        </p:nvSpPr>
        <p:spPr>
          <a:xfrm>
            <a:off x="948617" y="2969959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IPs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podem ser divididos em classes capazes de identificar, através de máscaras, o “tamanho” de uma rede</a:t>
            </a:r>
          </a:p>
        </p:txBody>
      </p:sp>
      <p:sp>
        <p:nvSpPr>
          <p:cNvPr id="17" name="Google Shape;4071;p58">
            <a:extLst>
              <a:ext uri="{FF2B5EF4-FFF2-40B4-BE49-F238E27FC236}">
                <a16:creationId xmlns:a16="http://schemas.microsoft.com/office/drawing/2014/main" id="{27A273D6-D0A2-59AD-6FE7-B25ABFEAEF86}"/>
              </a:ext>
            </a:extLst>
          </p:cNvPr>
          <p:cNvSpPr/>
          <p:nvPr/>
        </p:nvSpPr>
        <p:spPr>
          <a:xfrm>
            <a:off x="948617" y="3621061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É A TEORIA DE ENDEREÇAMENTO SEM CLASSE (CIDR)?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8" name="Google Shape;4072;p58">
            <a:extLst>
              <a:ext uri="{FF2B5EF4-FFF2-40B4-BE49-F238E27FC236}">
                <a16:creationId xmlns:a16="http://schemas.microsoft.com/office/drawing/2014/main" id="{8C55FD4E-8007-74F4-51FA-4D4C7977C9EC}"/>
              </a:ext>
            </a:extLst>
          </p:cNvPr>
          <p:cNvSpPr/>
          <p:nvPr/>
        </p:nvSpPr>
        <p:spPr>
          <a:xfrm>
            <a:off x="849717" y="3652379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562;p43">
            <a:extLst>
              <a:ext uri="{FF2B5EF4-FFF2-40B4-BE49-F238E27FC236}">
                <a16:creationId xmlns:a16="http://schemas.microsoft.com/office/drawing/2014/main" id="{C033C2CB-AE8C-CE7F-4370-97652B7EC307}"/>
              </a:ext>
            </a:extLst>
          </p:cNvPr>
          <p:cNvSpPr txBox="1">
            <a:spLocks/>
          </p:cNvSpPr>
          <p:nvPr/>
        </p:nvSpPr>
        <p:spPr>
          <a:xfrm>
            <a:off x="948617" y="4019270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CIDR (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Classless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Inter-domain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Routing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) refere-se a possibilidade de definir máscaras de rede customizadas</a:t>
            </a:r>
          </a:p>
        </p:txBody>
      </p:sp>
      <p:sp>
        <p:nvSpPr>
          <p:cNvPr id="21" name="Google Shape;4071;p58">
            <a:extLst>
              <a:ext uri="{FF2B5EF4-FFF2-40B4-BE49-F238E27FC236}">
                <a16:creationId xmlns:a16="http://schemas.microsoft.com/office/drawing/2014/main" id="{60B5ED1B-276F-4B3A-47DD-17C9D740D14E}"/>
              </a:ext>
            </a:extLst>
          </p:cNvPr>
          <p:cNvSpPr/>
          <p:nvPr/>
        </p:nvSpPr>
        <p:spPr>
          <a:xfrm>
            <a:off x="4972743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COMO REALIZAR SUBDIVISÕES DE REDES (SUBNETS) DE FORMA EFICIENTE?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2" name="Google Shape;4072;p58">
            <a:extLst>
              <a:ext uri="{FF2B5EF4-FFF2-40B4-BE49-F238E27FC236}">
                <a16:creationId xmlns:a16="http://schemas.microsoft.com/office/drawing/2014/main" id="{2D93D4FE-05FC-D659-70A6-532DC13B72FE}"/>
              </a:ext>
            </a:extLst>
          </p:cNvPr>
          <p:cNvSpPr/>
          <p:nvPr/>
        </p:nvSpPr>
        <p:spPr>
          <a:xfrm>
            <a:off x="4873843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62;p43">
            <a:extLst>
              <a:ext uri="{FF2B5EF4-FFF2-40B4-BE49-F238E27FC236}">
                <a16:creationId xmlns:a16="http://schemas.microsoft.com/office/drawing/2014/main" id="{5AF118A8-061D-D26B-A627-C1F4BC652EA0}"/>
              </a:ext>
            </a:extLst>
          </p:cNvPr>
          <p:cNvSpPr txBox="1">
            <a:spLocks/>
          </p:cNvSpPr>
          <p:nvPr/>
        </p:nvSpPr>
        <p:spPr>
          <a:xfrm>
            <a:off x="4972743" y="1899857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 CIDR,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sub-redes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podem ser criadas de acordo com a capacidade de endereços desejada</a:t>
            </a:r>
          </a:p>
        </p:txBody>
      </p:sp>
      <p:sp>
        <p:nvSpPr>
          <p:cNvPr id="24" name="Google Shape;4071;p58">
            <a:extLst>
              <a:ext uri="{FF2B5EF4-FFF2-40B4-BE49-F238E27FC236}">
                <a16:creationId xmlns:a16="http://schemas.microsoft.com/office/drawing/2014/main" id="{94912216-1920-795F-6AEC-99B7D6E873C5}"/>
              </a:ext>
            </a:extLst>
          </p:cNvPr>
          <p:cNvSpPr/>
          <p:nvPr/>
        </p:nvSpPr>
        <p:spPr>
          <a:xfrm>
            <a:off x="4972742" y="2571750"/>
            <a:ext cx="3631612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QUAIS OS PRINCIPAIS COMPONENTES DE REDES NA AWS?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7" name="Google Shape;4072;p58">
            <a:extLst>
              <a:ext uri="{FF2B5EF4-FFF2-40B4-BE49-F238E27FC236}">
                <a16:creationId xmlns:a16="http://schemas.microsoft.com/office/drawing/2014/main" id="{1C0FF7EC-905A-A45F-0CCC-E7D9500BBCFA}"/>
              </a:ext>
            </a:extLst>
          </p:cNvPr>
          <p:cNvSpPr/>
          <p:nvPr/>
        </p:nvSpPr>
        <p:spPr>
          <a:xfrm>
            <a:off x="4873843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562;p43">
            <a:extLst>
              <a:ext uri="{FF2B5EF4-FFF2-40B4-BE49-F238E27FC236}">
                <a16:creationId xmlns:a16="http://schemas.microsoft.com/office/drawing/2014/main" id="{0CA556F4-C76B-52B2-AFA0-FF8DA98A7B40}"/>
              </a:ext>
            </a:extLst>
          </p:cNvPr>
          <p:cNvSpPr txBox="1">
            <a:spLocks/>
          </p:cNvSpPr>
          <p:nvPr/>
        </p:nvSpPr>
        <p:spPr>
          <a:xfrm>
            <a:off x="4972743" y="2969959"/>
            <a:ext cx="3727374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Vimos detalhes sobre: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VPCs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Subnets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NACLs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, Security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Groups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, Route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Tables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, Internet Gateways e VPC Endpoints</a:t>
            </a:r>
          </a:p>
        </p:txBody>
      </p:sp>
      <p:sp>
        <p:nvSpPr>
          <p:cNvPr id="3" name="Google Shape;4071;p58">
            <a:extLst>
              <a:ext uri="{FF2B5EF4-FFF2-40B4-BE49-F238E27FC236}">
                <a16:creationId xmlns:a16="http://schemas.microsoft.com/office/drawing/2014/main" id="{39A49541-6334-5393-B3D1-3D8D1494FDEC}"/>
              </a:ext>
            </a:extLst>
          </p:cNvPr>
          <p:cNvSpPr/>
          <p:nvPr/>
        </p:nvSpPr>
        <p:spPr>
          <a:xfrm>
            <a:off x="4972742" y="3621061"/>
            <a:ext cx="3631612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COMO RELACIONAR TODOS OS CONCEITOS DE REDES EM SITUAÇÕES PRÁTICAS NA AWS?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7" name="Google Shape;4072;p58">
            <a:extLst>
              <a:ext uri="{FF2B5EF4-FFF2-40B4-BE49-F238E27FC236}">
                <a16:creationId xmlns:a16="http://schemas.microsoft.com/office/drawing/2014/main" id="{D6083294-495B-F1E4-5FBF-1B4FD7CEFFF0}"/>
              </a:ext>
            </a:extLst>
          </p:cNvPr>
          <p:cNvSpPr/>
          <p:nvPr/>
        </p:nvSpPr>
        <p:spPr>
          <a:xfrm>
            <a:off x="4873843" y="3652379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62;p43">
            <a:extLst>
              <a:ext uri="{FF2B5EF4-FFF2-40B4-BE49-F238E27FC236}">
                <a16:creationId xmlns:a16="http://schemas.microsoft.com/office/drawing/2014/main" id="{17A7E6F1-EDBE-0A8C-F381-04AC77981A64}"/>
              </a:ext>
            </a:extLst>
          </p:cNvPr>
          <p:cNvSpPr txBox="1">
            <a:spLocks/>
          </p:cNvSpPr>
          <p:nvPr/>
        </p:nvSpPr>
        <p:spPr>
          <a:xfrm>
            <a:off x="4972743" y="4019270"/>
            <a:ext cx="3727374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Um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Glue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job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que usa uma conexão interna precisa de uma subnet com um grande número de endereços disponíveis para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workers</a:t>
            </a:r>
            <a:endParaRPr lang="pt-BR" sz="1000" i="1" dirty="0">
              <a:solidFill>
                <a:schemeClr val="tx1">
                  <a:lumMod val="50000"/>
                  <a:lumOff val="5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1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build="p"/>
      <p:bldP spid="14" grpId="0"/>
      <p:bldP spid="15" grpId="0" animBg="1"/>
      <p:bldP spid="16" grpId="0"/>
      <p:bldP spid="17" grpId="0"/>
      <p:bldP spid="18" grpId="0" animBg="1"/>
      <p:bldP spid="19" grpId="0"/>
      <p:bldP spid="21" grpId="0"/>
      <p:bldP spid="22" grpId="0" animBg="1"/>
      <p:bldP spid="23" grpId="0"/>
      <p:bldP spid="24" grpId="0"/>
      <p:bldP spid="27" grpId="0" animBg="1"/>
      <p:bldP spid="28" grpId="0"/>
      <p:bldP spid="3" grpId="0"/>
      <p:bldP spid="7" grpId="0" animBg="1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93297" y="3917833"/>
            <a:ext cx="3696257" cy="74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Exemplificando cenários de declaração de infraestrutura através </a:t>
            </a:r>
            <a:r>
              <a:rPr lang="pt-BR" sz="1200"/>
              <a:t>de código</a:t>
            </a:r>
            <a:endParaRPr lang="pt-BR" sz="1200"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7" y="2008588"/>
            <a:ext cx="4450159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IAC: O CONCEITO DE INFRA COMO CÓDIGO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79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71;p58">
            <a:extLst>
              <a:ext uri="{FF2B5EF4-FFF2-40B4-BE49-F238E27FC236}">
                <a16:creationId xmlns:a16="http://schemas.microsoft.com/office/drawing/2014/main" id="{4C6C34B4-3446-7CDF-571B-57993723E704}"/>
              </a:ext>
            </a:extLst>
          </p:cNvPr>
          <p:cNvSpPr/>
          <p:nvPr/>
        </p:nvSpPr>
        <p:spPr>
          <a:xfrm>
            <a:off x="948617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QUAIS AS DIFERENÇAS ENTRE ARQUITETURAS ON PREMISES E CLOUD?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6" name="Google Shape;4072;p58">
            <a:extLst>
              <a:ext uri="{FF2B5EF4-FFF2-40B4-BE49-F238E27FC236}">
                <a16:creationId xmlns:a16="http://schemas.microsoft.com/office/drawing/2014/main" id="{56F64258-3044-E929-C7DF-BC32F1D1DF17}"/>
              </a:ext>
            </a:extLst>
          </p:cNvPr>
          <p:cNvSpPr/>
          <p:nvPr/>
        </p:nvSpPr>
        <p:spPr>
          <a:xfrm>
            <a:off x="849717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441;p36">
            <a:extLst>
              <a:ext uri="{FF2B5EF4-FFF2-40B4-BE49-F238E27FC236}">
                <a16:creationId xmlns:a16="http://schemas.microsoft.com/office/drawing/2014/main" id="{A4481546-BA58-AB8B-CD6B-AFC87B755C62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NESTA SEÇÃO, </a:t>
            </a:r>
            <a:r>
              <a:rPr lang="pt-BR" sz="3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VEREMOS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D1AB4-E0E3-E2CC-2427-B0466631B74C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Perguntas que vamos responder ao longo desta seção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3C3F0C57-9EDE-42C3-DA54-B87FA5FCDF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617" y="1899857"/>
            <a:ext cx="3321542" cy="510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cenários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premises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se diferem de cenários que utilizam serviços entregues por provedores cloud?</a:t>
            </a:r>
            <a:endParaRPr sz="10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4071;p58">
            <a:extLst>
              <a:ext uri="{FF2B5EF4-FFF2-40B4-BE49-F238E27FC236}">
                <a16:creationId xmlns:a16="http://schemas.microsoft.com/office/drawing/2014/main" id="{1CA38AA9-DCCF-598D-D0B1-5BB2B05D3BAE}"/>
              </a:ext>
            </a:extLst>
          </p:cNvPr>
          <p:cNvSpPr/>
          <p:nvPr/>
        </p:nvSpPr>
        <p:spPr>
          <a:xfrm>
            <a:off x="948617" y="2571750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SÃO OS MODELOS IAAS, PAAS E SAAS?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5" name="Google Shape;4072;p58">
            <a:extLst>
              <a:ext uri="{FF2B5EF4-FFF2-40B4-BE49-F238E27FC236}">
                <a16:creationId xmlns:a16="http://schemas.microsoft.com/office/drawing/2014/main" id="{50F9983F-85CE-0127-C5E5-70D60D382132}"/>
              </a:ext>
            </a:extLst>
          </p:cNvPr>
          <p:cNvSpPr/>
          <p:nvPr/>
        </p:nvSpPr>
        <p:spPr>
          <a:xfrm>
            <a:off x="849717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562;p43">
            <a:extLst>
              <a:ext uri="{FF2B5EF4-FFF2-40B4-BE49-F238E27FC236}">
                <a16:creationId xmlns:a16="http://schemas.microsoft.com/office/drawing/2014/main" id="{98E24139-432D-DD5C-39EF-64D8FAA4C88B}"/>
              </a:ext>
            </a:extLst>
          </p:cNvPr>
          <p:cNvSpPr txBox="1">
            <a:spLocks/>
          </p:cNvSpPr>
          <p:nvPr/>
        </p:nvSpPr>
        <p:spPr>
          <a:xfrm>
            <a:off x="948617" y="2969959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O que contempla cada um dos modelos de entrega como serviço (infraestrutura, plataforma e software)?</a:t>
            </a:r>
          </a:p>
        </p:txBody>
      </p:sp>
      <p:sp>
        <p:nvSpPr>
          <p:cNvPr id="17" name="Google Shape;4071;p58">
            <a:extLst>
              <a:ext uri="{FF2B5EF4-FFF2-40B4-BE49-F238E27FC236}">
                <a16:creationId xmlns:a16="http://schemas.microsoft.com/office/drawing/2014/main" id="{27A273D6-D0A2-59AD-6FE7-B25ABFEAEF86}"/>
              </a:ext>
            </a:extLst>
          </p:cNvPr>
          <p:cNvSpPr/>
          <p:nvPr/>
        </p:nvSpPr>
        <p:spPr>
          <a:xfrm>
            <a:off x="948617" y="3621061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SÃO REGIÕES, AZS E EDGE LOCATIONS SOB A ÓTICA DA AWS?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8" name="Google Shape;4072;p58">
            <a:extLst>
              <a:ext uri="{FF2B5EF4-FFF2-40B4-BE49-F238E27FC236}">
                <a16:creationId xmlns:a16="http://schemas.microsoft.com/office/drawing/2014/main" id="{8C55FD4E-8007-74F4-51FA-4D4C7977C9EC}"/>
              </a:ext>
            </a:extLst>
          </p:cNvPr>
          <p:cNvSpPr/>
          <p:nvPr/>
        </p:nvSpPr>
        <p:spPr>
          <a:xfrm>
            <a:off x="849717" y="3652379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562;p43">
            <a:extLst>
              <a:ext uri="{FF2B5EF4-FFF2-40B4-BE49-F238E27FC236}">
                <a16:creationId xmlns:a16="http://schemas.microsoft.com/office/drawing/2014/main" id="{C033C2CB-AE8C-CE7F-4370-97652B7EC307}"/>
              </a:ext>
            </a:extLst>
          </p:cNvPr>
          <p:cNvSpPr txBox="1">
            <a:spLocks/>
          </p:cNvSpPr>
          <p:nvPr/>
        </p:nvSpPr>
        <p:spPr>
          <a:xfrm>
            <a:off x="948617" y="4019270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os servidores e os recursos computacionais estão dispostos na dinâmica de entrega da AWS?</a:t>
            </a:r>
          </a:p>
        </p:txBody>
      </p:sp>
      <p:sp>
        <p:nvSpPr>
          <p:cNvPr id="21" name="Google Shape;4071;p58">
            <a:extLst>
              <a:ext uri="{FF2B5EF4-FFF2-40B4-BE49-F238E27FC236}">
                <a16:creationId xmlns:a16="http://schemas.microsoft.com/office/drawing/2014/main" id="{60B5ED1B-276F-4B3A-47DD-17C9D740D14E}"/>
              </a:ext>
            </a:extLst>
          </p:cNvPr>
          <p:cNvSpPr/>
          <p:nvPr/>
        </p:nvSpPr>
        <p:spPr>
          <a:xfrm>
            <a:off x="4972743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QUAIS SÃO AS PRINCIPAIS FORMAS DE UTILIZAR RECURSOS NA AWS?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2" name="Google Shape;4072;p58">
            <a:extLst>
              <a:ext uri="{FF2B5EF4-FFF2-40B4-BE49-F238E27FC236}">
                <a16:creationId xmlns:a16="http://schemas.microsoft.com/office/drawing/2014/main" id="{2D93D4FE-05FC-D659-70A6-532DC13B72FE}"/>
              </a:ext>
            </a:extLst>
          </p:cNvPr>
          <p:cNvSpPr/>
          <p:nvPr/>
        </p:nvSpPr>
        <p:spPr>
          <a:xfrm>
            <a:off x="4873843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62;p43">
            <a:extLst>
              <a:ext uri="{FF2B5EF4-FFF2-40B4-BE49-F238E27FC236}">
                <a16:creationId xmlns:a16="http://schemas.microsoft.com/office/drawing/2014/main" id="{5AF118A8-061D-D26B-A627-C1F4BC652EA0}"/>
              </a:ext>
            </a:extLst>
          </p:cNvPr>
          <p:cNvSpPr txBox="1">
            <a:spLocks/>
          </p:cNvSpPr>
          <p:nvPr/>
        </p:nvSpPr>
        <p:spPr>
          <a:xfrm>
            <a:off x="4972743" y="1899857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usuários podem interagir com serviços disponibilizados pela nuvem AWS?</a:t>
            </a:r>
          </a:p>
        </p:txBody>
      </p:sp>
      <p:sp>
        <p:nvSpPr>
          <p:cNvPr id="24" name="Google Shape;4071;p58">
            <a:extLst>
              <a:ext uri="{FF2B5EF4-FFF2-40B4-BE49-F238E27FC236}">
                <a16:creationId xmlns:a16="http://schemas.microsoft.com/office/drawing/2014/main" id="{94912216-1920-795F-6AEC-99B7D6E873C5}"/>
              </a:ext>
            </a:extLst>
          </p:cNvPr>
          <p:cNvSpPr/>
          <p:nvPr/>
        </p:nvSpPr>
        <p:spPr>
          <a:xfrm>
            <a:off x="4972742" y="2571750"/>
            <a:ext cx="3469921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É O MODELO DE RESPONSABILIDADE COMPARTILHADA NA AWS?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7" name="Google Shape;4072;p58">
            <a:extLst>
              <a:ext uri="{FF2B5EF4-FFF2-40B4-BE49-F238E27FC236}">
                <a16:creationId xmlns:a16="http://schemas.microsoft.com/office/drawing/2014/main" id="{1C0FF7EC-905A-A45F-0CCC-E7D9500BBCFA}"/>
              </a:ext>
            </a:extLst>
          </p:cNvPr>
          <p:cNvSpPr/>
          <p:nvPr/>
        </p:nvSpPr>
        <p:spPr>
          <a:xfrm>
            <a:off x="4873843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562;p43">
            <a:extLst>
              <a:ext uri="{FF2B5EF4-FFF2-40B4-BE49-F238E27FC236}">
                <a16:creationId xmlns:a16="http://schemas.microsoft.com/office/drawing/2014/main" id="{0CA556F4-C76B-52B2-AFA0-FF8DA98A7B40}"/>
              </a:ext>
            </a:extLst>
          </p:cNvPr>
          <p:cNvSpPr txBox="1">
            <a:spLocks/>
          </p:cNvSpPr>
          <p:nvPr/>
        </p:nvSpPr>
        <p:spPr>
          <a:xfrm>
            <a:off x="4972743" y="2969959"/>
            <a:ext cx="3727374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usuário e provedora cloud dividem as responsabilidades em cada contexto de uso?</a:t>
            </a:r>
          </a:p>
        </p:txBody>
      </p:sp>
    </p:spTree>
    <p:extLst>
      <p:ext uri="{BB962C8B-B14F-4D97-AF65-F5344CB8AC3E}">
        <p14:creationId xmlns:p14="http://schemas.microsoft.com/office/powerpoint/2010/main" val="55075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build="p"/>
      <p:bldP spid="14" grpId="0"/>
      <p:bldP spid="15" grpId="0" animBg="1"/>
      <p:bldP spid="16" grpId="0"/>
      <p:bldP spid="17" grpId="0"/>
      <p:bldP spid="18" grpId="0" animBg="1"/>
      <p:bldP spid="19" grpId="0"/>
      <p:bldP spid="21" grpId="0"/>
      <p:bldP spid="22" grpId="0" animBg="1"/>
      <p:bldP spid="23" grpId="0"/>
      <p:bldP spid="24" grpId="0"/>
      <p:bldP spid="27" grpId="0" animBg="1"/>
      <p:bldP spid="2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71;p58">
            <a:extLst>
              <a:ext uri="{FF2B5EF4-FFF2-40B4-BE49-F238E27FC236}">
                <a16:creationId xmlns:a16="http://schemas.microsoft.com/office/drawing/2014/main" id="{4C6C34B4-3446-7CDF-571B-57993723E704}"/>
              </a:ext>
            </a:extLst>
          </p:cNvPr>
          <p:cNvSpPr/>
          <p:nvPr/>
        </p:nvSpPr>
        <p:spPr>
          <a:xfrm>
            <a:off x="948617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É INFRAESTRUTURA COMO CÓDIGO E QUAL SUA IMPORTÂNCIA PRÁTICA?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6" name="Google Shape;4072;p58">
            <a:extLst>
              <a:ext uri="{FF2B5EF4-FFF2-40B4-BE49-F238E27FC236}">
                <a16:creationId xmlns:a16="http://schemas.microsoft.com/office/drawing/2014/main" id="{56F64258-3044-E929-C7DF-BC32F1D1DF17}"/>
              </a:ext>
            </a:extLst>
          </p:cNvPr>
          <p:cNvSpPr/>
          <p:nvPr/>
        </p:nvSpPr>
        <p:spPr>
          <a:xfrm>
            <a:off x="849717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441;p36">
            <a:extLst>
              <a:ext uri="{FF2B5EF4-FFF2-40B4-BE49-F238E27FC236}">
                <a16:creationId xmlns:a16="http://schemas.microsoft.com/office/drawing/2014/main" id="{A4481546-BA58-AB8B-CD6B-AFC87B755C62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NESTA SEÇÃO, </a:t>
            </a:r>
            <a:r>
              <a:rPr lang="pt-BR" sz="3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VEREMOS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D1AB4-E0E3-E2CC-2427-B0466631B74C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Perguntas que vamos responder ao longo desta seção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3C3F0C57-9EDE-42C3-DA54-B87FA5FCDF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617" y="1899857"/>
            <a:ext cx="3321542" cy="510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o conceito de IaC é utilizado para entregar agilidade e automação em computação em nuvem?</a:t>
            </a:r>
            <a:endParaRPr sz="10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4071;p58">
            <a:extLst>
              <a:ext uri="{FF2B5EF4-FFF2-40B4-BE49-F238E27FC236}">
                <a16:creationId xmlns:a16="http://schemas.microsoft.com/office/drawing/2014/main" id="{1CA38AA9-DCCF-598D-D0B1-5BB2B05D3BAE}"/>
              </a:ext>
            </a:extLst>
          </p:cNvPr>
          <p:cNvSpPr/>
          <p:nvPr/>
        </p:nvSpPr>
        <p:spPr>
          <a:xfrm>
            <a:off x="948617" y="2571750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QUAIS SÃO AS PRINCIPAIS FERRAMENTAS DE IAC DISPONÍVEIS NO MERCADO?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5" name="Google Shape;4072;p58">
            <a:extLst>
              <a:ext uri="{FF2B5EF4-FFF2-40B4-BE49-F238E27FC236}">
                <a16:creationId xmlns:a16="http://schemas.microsoft.com/office/drawing/2014/main" id="{50F9983F-85CE-0127-C5E5-70D60D382132}"/>
              </a:ext>
            </a:extLst>
          </p:cNvPr>
          <p:cNvSpPr/>
          <p:nvPr/>
        </p:nvSpPr>
        <p:spPr>
          <a:xfrm>
            <a:off x="849717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562;p43">
            <a:extLst>
              <a:ext uri="{FF2B5EF4-FFF2-40B4-BE49-F238E27FC236}">
                <a16:creationId xmlns:a16="http://schemas.microsoft.com/office/drawing/2014/main" id="{98E24139-432D-DD5C-39EF-64D8FAA4C88B}"/>
              </a:ext>
            </a:extLst>
          </p:cNvPr>
          <p:cNvSpPr txBox="1">
            <a:spLocks/>
          </p:cNvSpPr>
          <p:nvPr/>
        </p:nvSpPr>
        <p:spPr>
          <a:xfrm>
            <a:off x="948617" y="2969959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Existem ferramentas open-Source? Ferramentas proprietárias?</a:t>
            </a:r>
          </a:p>
        </p:txBody>
      </p:sp>
      <p:sp>
        <p:nvSpPr>
          <p:cNvPr id="17" name="Google Shape;4071;p58">
            <a:extLst>
              <a:ext uri="{FF2B5EF4-FFF2-40B4-BE49-F238E27FC236}">
                <a16:creationId xmlns:a16="http://schemas.microsoft.com/office/drawing/2014/main" id="{27A273D6-D0A2-59AD-6FE7-B25ABFEAEF86}"/>
              </a:ext>
            </a:extLst>
          </p:cNvPr>
          <p:cNvSpPr/>
          <p:nvPr/>
        </p:nvSpPr>
        <p:spPr>
          <a:xfrm>
            <a:off x="4802821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É O CLOUDFORMATION EQUAL SUA ESTRUTURA DE USO?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8" name="Google Shape;4072;p58">
            <a:extLst>
              <a:ext uri="{FF2B5EF4-FFF2-40B4-BE49-F238E27FC236}">
                <a16:creationId xmlns:a16="http://schemas.microsoft.com/office/drawing/2014/main" id="{8C55FD4E-8007-74F4-51FA-4D4C7977C9EC}"/>
              </a:ext>
            </a:extLst>
          </p:cNvPr>
          <p:cNvSpPr/>
          <p:nvPr/>
        </p:nvSpPr>
        <p:spPr>
          <a:xfrm>
            <a:off x="4703921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562;p43">
            <a:extLst>
              <a:ext uri="{FF2B5EF4-FFF2-40B4-BE49-F238E27FC236}">
                <a16:creationId xmlns:a16="http://schemas.microsoft.com/office/drawing/2014/main" id="{C033C2CB-AE8C-CE7F-4370-97652B7EC307}"/>
              </a:ext>
            </a:extLst>
          </p:cNvPr>
          <p:cNvSpPr txBox="1">
            <a:spLocks/>
          </p:cNvSpPr>
          <p:nvPr/>
        </p:nvSpPr>
        <p:spPr>
          <a:xfrm>
            <a:off x="4802821" y="1899857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Como funciona o serviço de IaC disponibilizado pela própria AWS?</a:t>
            </a:r>
          </a:p>
        </p:txBody>
      </p:sp>
      <p:sp>
        <p:nvSpPr>
          <p:cNvPr id="21" name="Google Shape;4071;p58">
            <a:extLst>
              <a:ext uri="{FF2B5EF4-FFF2-40B4-BE49-F238E27FC236}">
                <a16:creationId xmlns:a16="http://schemas.microsoft.com/office/drawing/2014/main" id="{60B5ED1B-276F-4B3A-47DD-17C9D740D14E}"/>
              </a:ext>
            </a:extLst>
          </p:cNvPr>
          <p:cNvSpPr/>
          <p:nvPr/>
        </p:nvSpPr>
        <p:spPr>
          <a:xfrm>
            <a:off x="4802821" y="2571750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É O TERRAFORM E QUAL SUA ESTRUTURA DE USO?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2" name="Google Shape;4072;p58">
            <a:extLst>
              <a:ext uri="{FF2B5EF4-FFF2-40B4-BE49-F238E27FC236}">
                <a16:creationId xmlns:a16="http://schemas.microsoft.com/office/drawing/2014/main" id="{2D93D4FE-05FC-D659-70A6-532DC13B72FE}"/>
              </a:ext>
            </a:extLst>
          </p:cNvPr>
          <p:cNvSpPr/>
          <p:nvPr/>
        </p:nvSpPr>
        <p:spPr>
          <a:xfrm>
            <a:off x="4703921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62;p43">
            <a:extLst>
              <a:ext uri="{FF2B5EF4-FFF2-40B4-BE49-F238E27FC236}">
                <a16:creationId xmlns:a16="http://schemas.microsoft.com/office/drawing/2014/main" id="{5AF118A8-061D-D26B-A627-C1F4BC652EA0}"/>
              </a:ext>
            </a:extLst>
          </p:cNvPr>
          <p:cNvSpPr txBox="1">
            <a:spLocks/>
          </p:cNvSpPr>
          <p:nvPr/>
        </p:nvSpPr>
        <p:spPr>
          <a:xfrm>
            <a:off x="4802821" y="2969959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Quais os principais conceitos por trás do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Terraform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e quais são suas vantagens?</a:t>
            </a:r>
          </a:p>
        </p:txBody>
      </p:sp>
    </p:spTree>
    <p:extLst>
      <p:ext uri="{BB962C8B-B14F-4D97-AF65-F5344CB8AC3E}">
        <p14:creationId xmlns:p14="http://schemas.microsoft.com/office/powerpoint/2010/main" val="309722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build="p"/>
      <p:bldP spid="14" grpId="0"/>
      <p:bldP spid="15" grpId="0" animBg="1"/>
      <p:bldP spid="16" grpId="0"/>
      <p:bldP spid="17" grpId="0"/>
      <p:bldP spid="18" grpId="0" animBg="1"/>
      <p:bldP spid="19" grpId="0"/>
      <p:bldP spid="21" grpId="0"/>
      <p:bldP spid="22" grpId="0" animBg="1"/>
      <p:bldP spid="2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QUE É INFRA COMO </a:t>
            </a:r>
            <a:r>
              <a:rPr lang="pt-BR" sz="3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CÓDIGO</a:t>
            </a:r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Definições do conceito de IaC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6B458D-AB0E-E38A-4ED6-542F59C93A23}"/>
              </a:ext>
            </a:extLst>
          </p:cNvPr>
          <p:cNvSpPr/>
          <p:nvPr/>
        </p:nvSpPr>
        <p:spPr>
          <a:xfrm>
            <a:off x="797789" y="3073870"/>
            <a:ext cx="2724900" cy="1667164"/>
          </a:xfrm>
          <a:prstGeom prst="roundRect">
            <a:avLst>
              <a:gd name="adj" fmla="val 7094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09F5FF-8562-F2BF-DBE5-8D097690C958}"/>
              </a:ext>
            </a:extLst>
          </p:cNvPr>
          <p:cNvSpPr/>
          <p:nvPr/>
        </p:nvSpPr>
        <p:spPr>
          <a:xfrm>
            <a:off x="797789" y="1281465"/>
            <a:ext cx="2724900" cy="1667164"/>
          </a:xfrm>
          <a:prstGeom prst="roundRect">
            <a:avLst>
              <a:gd name="adj" fmla="val 7094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6" name="Picture 2" descr="Making a RTS game #22: Producing some resources with our buildings  (Unity/C#) | by Mina Pêcheux | C# Programming | Medium">
            <a:extLst>
              <a:ext uri="{FF2B5EF4-FFF2-40B4-BE49-F238E27FC236}">
                <a16:creationId xmlns:a16="http://schemas.microsoft.com/office/drawing/2014/main" id="{454BD230-1824-DE10-D1AB-342247184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8" t="3289" r="5004" b="36179"/>
          <a:stretch/>
        </p:blipFill>
        <p:spPr bwMode="auto">
          <a:xfrm>
            <a:off x="3957404" y="1281464"/>
            <a:ext cx="4388807" cy="343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9996C-295A-1416-01D1-CE39D732CEC9}"/>
              </a:ext>
            </a:extLst>
          </p:cNvPr>
          <p:cNvSpPr txBox="1"/>
          <p:nvPr/>
        </p:nvSpPr>
        <p:spPr>
          <a:xfrm>
            <a:off x="797789" y="1360823"/>
            <a:ext cx="26782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Infraestrutura como código consiste na utilização de uma </a:t>
            </a:r>
            <a:r>
              <a:rPr lang="pt-BR" sz="10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linguagem de codificação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descritiva de alto nível (em geral, arquivos de configuração padronizados) para o </a:t>
            </a:r>
            <a:r>
              <a:rPr lang="pt-BR" sz="10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provisionamento de infraestrutura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TI.</a:t>
            </a:r>
          </a:p>
          <a:p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A8D6E-20A3-03EA-8886-F77E02487845}"/>
              </a:ext>
            </a:extLst>
          </p:cNvPr>
          <p:cNvSpPr txBox="1"/>
          <p:nvPr/>
        </p:nvSpPr>
        <p:spPr>
          <a:xfrm>
            <a:off x="821113" y="3162141"/>
            <a:ext cx="26782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IaC refere-se a habilidade de provisionar e gerenciar infraestrutura utilizando código ao invés de processos manuais. Entre seus principais benefícios encontra-se a </a:t>
            </a:r>
            <a:r>
              <a:rPr lang="pt-BR" sz="10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facilidade de implantar ambientes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, redução de erros de configuração e aplicação de melhores práticas de gerenciamento de infraestrutura.</a:t>
            </a:r>
          </a:p>
          <a:p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93DE7-5607-FD53-6B21-631E2261B739}"/>
              </a:ext>
            </a:extLst>
          </p:cNvPr>
          <p:cNvSpPr txBox="1"/>
          <p:nvPr/>
        </p:nvSpPr>
        <p:spPr>
          <a:xfrm>
            <a:off x="797789" y="2613222"/>
            <a:ext cx="2678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4"/>
              </a:rPr>
              <a:t>Blog “Da Rede à Nuvem” – O que é IaC?</a:t>
            </a:r>
            <a:endParaRPr lang="pt-BR" sz="8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pPr algn="r"/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70207A12-D2AC-5608-DF64-C0D08B05FDF2}"/>
              </a:ext>
            </a:extLst>
          </p:cNvPr>
          <p:cNvSpPr txBox="1"/>
          <p:nvPr/>
        </p:nvSpPr>
        <p:spPr>
          <a:xfrm>
            <a:off x="797789" y="4484586"/>
            <a:ext cx="2678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5"/>
              </a:rPr>
              <a:t>AWS –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5"/>
              </a:rPr>
              <a:t>What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5"/>
              </a:rPr>
              <a:t>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5"/>
              </a:rPr>
              <a:t>is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5"/>
              </a:rPr>
              <a:t>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5"/>
              </a:rPr>
              <a:t>Infrastructure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5"/>
              </a:rPr>
              <a:t> as Code?</a:t>
            </a:r>
            <a:endParaRPr lang="pt-BR" sz="8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pPr algn="r"/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5103532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COMO APLICAR IAC NA PRÁTICA?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Algumas ferramentas que podem ser utilizadas para aplicação de IaC</a:t>
            </a:r>
          </a:p>
        </p:txBody>
      </p:sp>
      <p:pic>
        <p:nvPicPr>
          <p:cNvPr id="2052" name="Picture 4" descr="terraform&quot; Icon - Download for free – Iconduck">
            <a:extLst>
              <a:ext uri="{FF2B5EF4-FFF2-40B4-BE49-F238E27FC236}">
                <a16:creationId xmlns:a16="http://schemas.microsoft.com/office/drawing/2014/main" id="{1CE0AE3B-5694-867C-99E3-2C1620D21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58" y="1947745"/>
            <a:ext cx="1098557" cy="12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ourceGroup | Microsoft Azure Mono">
            <a:extLst>
              <a:ext uri="{FF2B5EF4-FFF2-40B4-BE49-F238E27FC236}">
                <a16:creationId xmlns:a16="http://schemas.microsoft.com/office/drawing/2014/main" id="{9F6F3095-C2F1-7682-687B-81F2FE359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000" r="98333">
                        <a14:foregroundMark x1="15000" y1="14667" x2="7938" y2="16378"/>
                        <a14:foregroundMark x1="45667" y1="22333" x2="49667" y2="36333"/>
                        <a14:foregroundMark x1="69667" y1="56667" x2="67333" y2="63000"/>
                        <a14:foregroundMark x1="88667" y1="17333" x2="95000" y2="22667"/>
                        <a14:foregroundMark x1="98333" y1="32000" x2="97333" y2="50333"/>
                        <a14:foregroundMark x1="28333" y1="53000" x2="28333" y2="62667"/>
                        <a14:backgroundMark x1="3667" y1="17000" x2="7667" y2="12667"/>
                        <a14:backgroundMark x1="7667" y1="16000" x2="4000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66" y="1927172"/>
            <a:ext cx="1289155" cy="128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verview of Google Cloud Deployment Manager &amp; Hands-on Guide">
            <a:extLst>
              <a:ext uri="{FF2B5EF4-FFF2-40B4-BE49-F238E27FC236}">
                <a16:creationId xmlns:a16="http://schemas.microsoft.com/office/drawing/2014/main" id="{E32AD62A-5F93-8A7D-599A-0AB78C3B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220" y="1927172"/>
            <a:ext cx="1289154" cy="128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52CECBF-7732-047B-A1C6-94981F62D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0" y="1871096"/>
            <a:ext cx="1401308" cy="14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nsible Logo | iPad Case &amp; Skin">
            <a:extLst>
              <a:ext uri="{FF2B5EF4-FFF2-40B4-BE49-F238E27FC236}">
                <a16:creationId xmlns:a16="http://schemas.microsoft.com/office/drawing/2014/main" id="{A93439DA-B8DD-BFA2-0A6F-3EF7FDD2F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" t="10725" r="4036" b="9170"/>
          <a:stretch/>
        </p:blipFill>
        <p:spPr bwMode="auto">
          <a:xfrm>
            <a:off x="7159699" y="2057614"/>
            <a:ext cx="1069956" cy="115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96E543-C47B-E5D3-D0D9-E0B7C0C7B82D}"/>
              </a:ext>
            </a:extLst>
          </p:cNvPr>
          <p:cNvSpPr txBox="1"/>
          <p:nvPr/>
        </p:nvSpPr>
        <p:spPr>
          <a:xfrm>
            <a:off x="5666758" y="3307908"/>
            <a:ext cx="1098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Terraform</a:t>
            </a:r>
            <a:endParaRPr lang="pt-BR" sz="1200" i="1" dirty="0">
              <a:solidFill>
                <a:schemeClr val="tx1">
                  <a:lumMod val="25000"/>
                  <a:lumOff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pt-BR" sz="1200" i="1" dirty="0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by </a:t>
            </a:r>
            <a:r>
              <a:rPr lang="pt-BR" sz="1200" i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Hashicorp</a:t>
            </a:r>
            <a:endParaRPr lang="pt-BR" sz="1200" i="1" dirty="0">
              <a:solidFill>
                <a:schemeClr val="tx1">
                  <a:lumMod val="25000"/>
                  <a:lumOff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93060-8CC8-9684-2A6A-EC1882540B77}"/>
              </a:ext>
            </a:extLst>
          </p:cNvPr>
          <p:cNvSpPr txBox="1"/>
          <p:nvPr/>
        </p:nvSpPr>
        <p:spPr>
          <a:xfrm>
            <a:off x="818572" y="3272403"/>
            <a:ext cx="1234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1" dirty="0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CloudFormation</a:t>
            </a:r>
          </a:p>
          <a:p>
            <a:pPr algn="ctr"/>
            <a:r>
              <a:rPr lang="pt-BR" sz="1200" i="1" dirty="0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by AWS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9A96E6-1BE4-CF9B-81A0-48C88BCDE628}"/>
              </a:ext>
            </a:extLst>
          </p:cNvPr>
          <p:cNvSpPr txBox="1"/>
          <p:nvPr/>
        </p:nvSpPr>
        <p:spPr>
          <a:xfrm>
            <a:off x="2317490" y="3272403"/>
            <a:ext cx="1401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1" dirty="0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Azure </a:t>
            </a:r>
            <a:r>
              <a:rPr lang="pt-BR" sz="1200" i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Resource</a:t>
            </a:r>
            <a:r>
              <a:rPr lang="pt-BR" sz="1200" i="1" dirty="0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Manager</a:t>
            </a:r>
          </a:p>
          <a:p>
            <a:pPr algn="ctr"/>
            <a:r>
              <a:rPr lang="pt-BR" sz="1200" i="1" dirty="0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by Azure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55860-79D1-8A5A-4623-EF4DE7B10EB0}"/>
              </a:ext>
            </a:extLst>
          </p:cNvPr>
          <p:cNvSpPr txBox="1"/>
          <p:nvPr/>
        </p:nvSpPr>
        <p:spPr>
          <a:xfrm>
            <a:off x="3821837" y="3272403"/>
            <a:ext cx="1611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1" dirty="0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Google Cloud Deployment Manager</a:t>
            </a:r>
          </a:p>
          <a:p>
            <a:pPr algn="ctr"/>
            <a:r>
              <a:rPr lang="pt-BR" sz="1200" i="1" dirty="0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by GCP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1BD0E-EE91-1DFA-4A65-44333D5495EA}"/>
              </a:ext>
            </a:extLst>
          </p:cNvPr>
          <p:cNvSpPr txBox="1"/>
          <p:nvPr/>
        </p:nvSpPr>
        <p:spPr>
          <a:xfrm>
            <a:off x="6888717" y="3291915"/>
            <a:ext cx="1611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Asible</a:t>
            </a:r>
            <a:endParaRPr lang="pt-BR" sz="1200" i="1" dirty="0">
              <a:solidFill>
                <a:schemeClr val="tx1">
                  <a:lumMod val="25000"/>
                  <a:lumOff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pt-BR" sz="1200" i="1" dirty="0">
                <a:solidFill>
                  <a:schemeClr val="tx1">
                    <a:lumMod val="25000"/>
                    <a:lumOff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by Red Hat</a:t>
            </a:r>
          </a:p>
        </p:txBody>
      </p:sp>
    </p:spTree>
    <p:extLst>
      <p:ext uri="{BB962C8B-B14F-4D97-AF65-F5344CB8AC3E}">
        <p14:creationId xmlns:p14="http://schemas.microsoft.com/office/powerpoint/2010/main" val="2668645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Simpsons GIF by INTO ACTION">
            <a:extLst>
              <a:ext uri="{FF2B5EF4-FFF2-40B4-BE49-F238E27FC236}">
                <a16:creationId xmlns:a16="http://schemas.microsoft.com/office/drawing/2014/main" id="{4D5F12A1-DF86-4831-A2C9-8037D166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313219" cy="53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259401"/>
            <a:ext cx="3946659" cy="1415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O BÁSICO SOBRE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 </a:t>
            </a:r>
            <a:r>
              <a:rPr lang="en" sz="4000" dirty="0">
                <a:solidFill>
                  <a:srgbClr val="E7157B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CLOUDFORMATION</a:t>
            </a:r>
            <a:endParaRPr sz="4000" dirty="0">
              <a:solidFill>
                <a:srgbClr val="E7157B"/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87A3C8-1503-F682-C0C4-273D37152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7" y="3524185"/>
            <a:ext cx="537341" cy="5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864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AWS CLOUDFORMATION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Provisionando infraestrutura através de código na AWS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70C1B052-6CEA-1A00-3BA5-12982B75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11" y="1913684"/>
            <a:ext cx="877981" cy="87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D9FCD938-FE83-2987-C74C-E3F2AB87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9" y="1913684"/>
            <a:ext cx="877981" cy="87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1228FFB-DB6C-412A-2668-0F4290B0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46" y="1970834"/>
            <a:ext cx="9715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306796-6C27-1F7C-CF6D-F2185EFD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131" y="2109333"/>
            <a:ext cx="877981" cy="87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237B73-F86C-8834-A931-F479E9437911}"/>
              </a:ext>
            </a:extLst>
          </p:cNvPr>
          <p:cNvSpPr/>
          <p:nvPr/>
        </p:nvSpPr>
        <p:spPr>
          <a:xfrm>
            <a:off x="4011593" y="1580373"/>
            <a:ext cx="2084407" cy="1565844"/>
          </a:xfrm>
          <a:prstGeom prst="rect">
            <a:avLst/>
          </a:prstGeom>
          <a:noFill/>
          <a:ln w="6350">
            <a:solidFill>
              <a:srgbClr val="E7157B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3441;p36">
            <a:extLst>
              <a:ext uri="{FF2B5EF4-FFF2-40B4-BE49-F238E27FC236}">
                <a16:creationId xmlns:a16="http://schemas.microsoft.com/office/drawing/2014/main" id="{66417CC8-1939-4A6C-6BB8-9D596F140F2A}"/>
              </a:ext>
            </a:extLst>
          </p:cNvPr>
          <p:cNvSpPr txBox="1">
            <a:spLocks/>
          </p:cNvSpPr>
          <p:nvPr/>
        </p:nvSpPr>
        <p:spPr>
          <a:xfrm>
            <a:off x="4093311" y="1452191"/>
            <a:ext cx="164802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      CLOUDFORMATION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5847CF-A59F-91F0-1134-059F5D10C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311" y="1428499"/>
            <a:ext cx="284041" cy="28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1D40EF0D-7649-BAA7-A343-B5B5ACA3E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903" y="1913684"/>
            <a:ext cx="706569" cy="8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5CC64B9D-DC23-E3A3-12E0-5C02918B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948" y="1927999"/>
            <a:ext cx="803910" cy="7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EAB3F90-0E32-94C7-4262-963E5C031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19" y="1788509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2939A452-B45E-FBD6-C259-23EB7BED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101" y="1788509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CFBE39A-9BC2-59F4-2C02-A5C9EA27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71" y="2343574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02E5D447-9A75-A14C-EC72-E6700592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95" y="2343574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3AEEDBC5-6710-2BF2-4FAC-B9388F8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83" y="1788509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25F7954F-7448-32F5-C762-562365352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19" y="2343574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3441;p36">
            <a:extLst>
              <a:ext uri="{FF2B5EF4-FFF2-40B4-BE49-F238E27FC236}">
                <a16:creationId xmlns:a16="http://schemas.microsoft.com/office/drawing/2014/main" id="{74F7513B-9838-3C44-DF12-ED506BA13E13}"/>
              </a:ext>
            </a:extLst>
          </p:cNvPr>
          <p:cNvSpPr txBox="1">
            <a:spLocks/>
          </p:cNvSpPr>
          <p:nvPr/>
        </p:nvSpPr>
        <p:spPr>
          <a:xfrm>
            <a:off x="6606884" y="1452191"/>
            <a:ext cx="164802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RECURSOS PROVISIONADOS</a:t>
            </a:r>
          </a:p>
        </p:txBody>
      </p:sp>
      <p:sp>
        <p:nvSpPr>
          <p:cNvPr id="22" name="Google Shape;3441;p36">
            <a:extLst>
              <a:ext uri="{FF2B5EF4-FFF2-40B4-BE49-F238E27FC236}">
                <a16:creationId xmlns:a16="http://schemas.microsoft.com/office/drawing/2014/main" id="{F49B1833-B5FD-DA62-1837-CDEA51970505}"/>
              </a:ext>
            </a:extLst>
          </p:cNvPr>
          <p:cNvSpPr txBox="1">
            <a:spLocks/>
          </p:cNvSpPr>
          <p:nvPr/>
        </p:nvSpPr>
        <p:spPr>
          <a:xfrm>
            <a:off x="699278" y="1598489"/>
            <a:ext cx="164802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USUÁRIOS</a:t>
            </a:r>
          </a:p>
        </p:txBody>
      </p:sp>
      <p:sp>
        <p:nvSpPr>
          <p:cNvPr id="23" name="Google Shape;3441;p36">
            <a:extLst>
              <a:ext uri="{FF2B5EF4-FFF2-40B4-BE49-F238E27FC236}">
                <a16:creationId xmlns:a16="http://schemas.microsoft.com/office/drawing/2014/main" id="{49D1BF2D-3C3E-0947-AD16-0FE2F3F5DF68}"/>
              </a:ext>
            </a:extLst>
          </p:cNvPr>
          <p:cNvSpPr txBox="1">
            <a:spLocks/>
          </p:cNvSpPr>
          <p:nvPr/>
        </p:nvSpPr>
        <p:spPr>
          <a:xfrm>
            <a:off x="2322030" y="1598317"/>
            <a:ext cx="164802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ARQUIVO DE CONFIGURAÇÃO</a:t>
            </a:r>
          </a:p>
        </p:txBody>
      </p:sp>
      <p:pic>
        <p:nvPicPr>
          <p:cNvPr id="24" name="Picture 23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EB25F99F-7472-2476-0908-19981BCABE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71022" flipV="1">
            <a:off x="2468170" y="2248617"/>
            <a:ext cx="213383" cy="243976"/>
          </a:xfrm>
          <a:prstGeom prst="rect">
            <a:avLst/>
          </a:prstGeom>
        </p:spPr>
      </p:pic>
      <p:pic>
        <p:nvPicPr>
          <p:cNvPr id="25" name="Picture 24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8D728348-BDBD-F9A9-D039-9F80CC0135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71022" flipV="1">
            <a:off x="3669550" y="2234127"/>
            <a:ext cx="213383" cy="243976"/>
          </a:xfrm>
          <a:prstGeom prst="rect">
            <a:avLst/>
          </a:prstGeom>
        </p:spPr>
      </p:pic>
      <p:pic>
        <p:nvPicPr>
          <p:cNvPr id="26" name="Picture 25" descr="A curved arrow pointing upwards&#10;&#10;Description automatically generated">
            <a:extLst>
              <a:ext uri="{FF2B5EF4-FFF2-40B4-BE49-F238E27FC236}">
                <a16:creationId xmlns:a16="http://schemas.microsoft.com/office/drawing/2014/main" id="{CC7EF884-65DE-BDED-60EB-25832B5051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71022" flipV="1">
            <a:off x="6241485" y="2234127"/>
            <a:ext cx="213383" cy="2439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AE6E7E-1B76-52FC-EB2B-A4E909005C5E}"/>
              </a:ext>
            </a:extLst>
          </p:cNvPr>
          <p:cNvSpPr txBox="1"/>
          <p:nvPr/>
        </p:nvSpPr>
        <p:spPr>
          <a:xfrm>
            <a:off x="4145907" y="2686335"/>
            <a:ext cx="940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Templates</a:t>
            </a:r>
            <a:endParaRPr lang="pt-BR" sz="10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999CB-DC01-1DFE-9525-830048742CDE}"/>
              </a:ext>
            </a:extLst>
          </p:cNvPr>
          <p:cNvSpPr txBox="1"/>
          <p:nvPr/>
        </p:nvSpPr>
        <p:spPr>
          <a:xfrm>
            <a:off x="5053796" y="2698643"/>
            <a:ext cx="940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Stacks</a:t>
            </a:r>
            <a:endParaRPr lang="pt-BR" sz="10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C3AAAD-F7C9-F5DD-9E63-5EF5362FB21C}"/>
              </a:ext>
            </a:extLst>
          </p:cNvPr>
          <p:cNvSpPr txBox="1"/>
          <p:nvPr/>
        </p:nvSpPr>
        <p:spPr>
          <a:xfrm>
            <a:off x="630626" y="3625862"/>
            <a:ext cx="78827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Em essência, o CloudFormation está pautado através do fornecimento de um </a:t>
            </a:r>
            <a:r>
              <a:rPr lang="pt-BR" sz="1200" dirty="0">
                <a:solidFill>
                  <a:srgbClr val="E7157B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template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(criado em YAML ou JSON) com todas as ações a serem realizadas para a construção de um </a:t>
            </a:r>
            <a:r>
              <a:rPr lang="pt-BR" sz="1200" dirty="0" err="1">
                <a:solidFill>
                  <a:srgbClr val="E7157B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stack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(recursos de infraestrutura). Todo o processo de construção e suas etapas podem ser visualizadas e acompanhadas no console AWS.</a:t>
            </a:r>
          </a:p>
          <a:p>
            <a:pPr algn="ctr"/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3E9A70-0207-BC64-44DF-2D58ADCF445E}"/>
              </a:ext>
            </a:extLst>
          </p:cNvPr>
          <p:cNvCxnSpPr>
            <a:cxnSpLocks/>
          </p:cNvCxnSpPr>
          <p:nvPr/>
        </p:nvCxnSpPr>
        <p:spPr>
          <a:xfrm>
            <a:off x="720000" y="4365631"/>
            <a:ext cx="7681050" cy="0"/>
          </a:xfrm>
          <a:prstGeom prst="line">
            <a:avLst/>
          </a:prstGeom>
          <a:ln w="19050">
            <a:solidFill>
              <a:srgbClr val="E7157B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91263B-EB6F-FB0E-8925-9B55DE8A8A6E}"/>
              </a:ext>
            </a:extLst>
          </p:cNvPr>
          <p:cNvCxnSpPr>
            <a:cxnSpLocks/>
          </p:cNvCxnSpPr>
          <p:nvPr/>
        </p:nvCxnSpPr>
        <p:spPr>
          <a:xfrm>
            <a:off x="699278" y="3556006"/>
            <a:ext cx="7624205" cy="0"/>
          </a:xfrm>
          <a:prstGeom prst="line">
            <a:avLst/>
          </a:prstGeom>
          <a:ln w="19050">
            <a:solidFill>
              <a:srgbClr val="E7157B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7916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CONCEITO DE STACK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Implantando recursos definidos dentro de um template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74724A-B9E9-EC84-B1C7-AE05E2BC180A}"/>
              </a:ext>
            </a:extLst>
          </p:cNvPr>
          <p:cNvSpPr/>
          <p:nvPr/>
        </p:nvSpPr>
        <p:spPr>
          <a:xfrm>
            <a:off x="811193" y="1451924"/>
            <a:ext cx="7561282" cy="3246551"/>
          </a:xfrm>
          <a:prstGeom prst="rect">
            <a:avLst/>
          </a:prstGeom>
          <a:noFill/>
          <a:ln w="6350">
            <a:solidFill>
              <a:srgbClr val="E7157B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3441;p36">
            <a:extLst>
              <a:ext uri="{FF2B5EF4-FFF2-40B4-BE49-F238E27FC236}">
                <a16:creationId xmlns:a16="http://schemas.microsoft.com/office/drawing/2014/main" id="{B4E1520F-BE7D-8AB2-FC2B-9646A520D407}"/>
              </a:ext>
            </a:extLst>
          </p:cNvPr>
          <p:cNvSpPr txBox="1">
            <a:spLocks/>
          </p:cNvSpPr>
          <p:nvPr/>
        </p:nvSpPr>
        <p:spPr>
          <a:xfrm>
            <a:off x="892911" y="1323743"/>
            <a:ext cx="2612289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      CRIAÇÃO E EXECUÇÃO DO STACK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8E82177-EC3C-3EA4-CCE3-3A215DF0B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1" y="1300051"/>
            <a:ext cx="284041" cy="28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2">
            <a:extLst>
              <a:ext uri="{FF2B5EF4-FFF2-40B4-BE49-F238E27FC236}">
                <a16:creationId xmlns:a16="http://schemas.microsoft.com/office/drawing/2014/main" id="{FC433ED4-7910-EB83-2E03-B3C7C1BDA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10" y="2108392"/>
            <a:ext cx="7149698" cy="2444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14B1EC-B39C-BE0A-2FF6-82B260E1B6F4}"/>
              </a:ext>
            </a:extLst>
          </p:cNvPr>
          <p:cNvSpPr txBox="1"/>
          <p:nvPr/>
        </p:nvSpPr>
        <p:spPr>
          <a:xfrm>
            <a:off x="1034931" y="1572626"/>
            <a:ext cx="721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Ao validar e executar o template, o CloudFormation cria então 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stack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formado pelos recursos contidos no template. Cada passo da operação de criação da infraestrutura pode ser acompanhado.</a:t>
            </a:r>
          </a:p>
          <a:p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752106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CCB93A-B325-12B8-7943-275B27711FB8}"/>
              </a:ext>
            </a:extLst>
          </p:cNvPr>
          <p:cNvSpPr/>
          <p:nvPr/>
        </p:nvSpPr>
        <p:spPr>
          <a:xfrm>
            <a:off x="6305550" y="1052865"/>
            <a:ext cx="2457450" cy="3309574"/>
          </a:xfrm>
          <a:prstGeom prst="roundRect">
            <a:avLst>
              <a:gd name="adj" fmla="val 7094"/>
            </a:avLst>
          </a:prstGeom>
          <a:solidFill>
            <a:schemeClr val="tx1"/>
          </a:solidFill>
          <a:ln w="6350">
            <a:solidFill>
              <a:srgbClr val="33333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2" name="CaixaDeTexto 8">
            <a:extLst>
              <a:ext uri="{FF2B5EF4-FFF2-40B4-BE49-F238E27FC236}">
                <a16:creationId xmlns:a16="http://schemas.microsoft.com/office/drawing/2014/main" id="{A0ADAEE8-49F6-F837-F4E4-016D1F2E4A65}"/>
              </a:ext>
            </a:extLst>
          </p:cNvPr>
          <p:cNvSpPr txBox="1"/>
          <p:nvPr/>
        </p:nvSpPr>
        <p:spPr>
          <a:xfrm>
            <a:off x="335756" y="124926"/>
            <a:ext cx="584596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AWSTemplateFormatVersion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8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8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date</a:t>
            </a:r>
            <a:r>
              <a:rPr lang="pt-BR" sz="8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Referência de versão que o template do CloudFormation considera. Aceita apenas o valor ""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Descrição resumida do template para fins de documentação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Esta seção, se existir, deve ser colocada após a seção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AWSTemplateFormatVersion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Objetos que proporcionam informações adicionais sobre 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Valores a serem passados em tempo de execução ao criar ou atualizar um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stack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Parâmetros podem ser referenciados via função intrínseca !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na seção de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ou Outputs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Mappings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Conjunto de chaves e valores que podem auxiliar na obtenção de informações no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Tais informações podem ser obtidas utilizando a função intrínseca !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FindInMap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Conditions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Condições de controle que podem especificar se determinados recursos serão criados ou não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Seção utilizada para aplicações </a:t>
            </a:r>
            <a:r>
              <a:rPr lang="pt-BR" sz="8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serverless</a:t>
            </a:r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que especifica a versão do SAM  a ser utilizada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[OBRIGATÓRIO]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Aqui são alocados todos os recursos de infraestrutura a serem implantados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É a única seção obrigatória do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pt-BR" sz="8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[OPCIONAL]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Informações que podem ser coletadas após a execução do template</a:t>
            </a:r>
            <a:endParaRPr lang="pt-BR" sz="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91571-EDB0-CCE3-2E98-27402E6E43DF}"/>
              </a:ext>
            </a:extLst>
          </p:cNvPr>
          <p:cNvSpPr txBox="1"/>
          <p:nvPr/>
        </p:nvSpPr>
        <p:spPr>
          <a:xfrm>
            <a:off x="6486525" y="1203208"/>
            <a:ext cx="20955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Um template de CloudFormation possui, ao todo,</a:t>
            </a:r>
          </a:p>
          <a:p>
            <a:pPr algn="ctr"/>
            <a:r>
              <a:rPr lang="pt-BR" sz="5400" dirty="0">
                <a:ln>
                  <a:solidFill>
                    <a:srgbClr val="E7157B"/>
                  </a:solidFill>
                </a:ln>
                <a:noFill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9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</a:p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seções, sendo apenas</a:t>
            </a:r>
          </a:p>
          <a:p>
            <a:pPr algn="ctr"/>
            <a:r>
              <a:rPr lang="pt-BR" sz="5400" dirty="0">
                <a:ln>
                  <a:solidFill>
                    <a:srgbClr val="E7157B"/>
                  </a:solidFill>
                </a:ln>
                <a:noFill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1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</a:p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seção obrigatória (“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Resources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”)</a:t>
            </a:r>
          </a:p>
          <a:p>
            <a:pPr algn="ctr"/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76E233-9101-5078-E080-356E7E6A8CDB}"/>
              </a:ext>
            </a:extLst>
          </p:cNvPr>
          <p:cNvSpPr txBox="1"/>
          <p:nvPr/>
        </p:nvSpPr>
        <p:spPr>
          <a:xfrm>
            <a:off x="6305550" y="4455748"/>
            <a:ext cx="2543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3"/>
              </a:rPr>
              <a:t>Documentação oficial para declaração de recursos</a:t>
            </a:r>
            <a:endParaRPr lang="pt-BR" sz="8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pPr algn="ctr"/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eate Building Blocks GIF by Pudgy Penguins">
            <a:extLst>
              <a:ext uri="{FF2B5EF4-FFF2-40B4-BE49-F238E27FC236}">
                <a16:creationId xmlns:a16="http://schemas.microsoft.com/office/drawing/2014/main" id="{8197F476-2C66-C0F7-7A07-856A28F7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" y="0"/>
            <a:ext cx="4751896" cy="47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1012" y="2259401"/>
            <a:ext cx="3946659" cy="1415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bg2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O BÁSICO SOBRE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 </a:t>
            </a:r>
            <a:r>
              <a:rPr lang="en" sz="4000" dirty="0">
                <a:solidFill>
                  <a:srgbClr val="623CE4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TERRAFORM</a:t>
            </a:r>
            <a:endParaRPr sz="4000" dirty="0">
              <a:solidFill>
                <a:srgbClr val="623CE4"/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4" descr="terraform&quot; Icon - Download for free – Iconduck">
            <a:extLst>
              <a:ext uri="{FF2B5EF4-FFF2-40B4-BE49-F238E27FC236}">
                <a16:creationId xmlns:a16="http://schemas.microsoft.com/office/drawing/2014/main" id="{91617E19-CD21-E947-95FA-E429FF0E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32" y="3553394"/>
            <a:ext cx="615874" cy="6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4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TERRAFORM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ferramenta de IaC “universal”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C3AAAD-F7C9-F5DD-9E63-5EF5362FB21C}"/>
              </a:ext>
            </a:extLst>
          </p:cNvPr>
          <p:cNvSpPr txBox="1"/>
          <p:nvPr/>
        </p:nvSpPr>
        <p:spPr>
          <a:xfrm>
            <a:off x="720000" y="1332366"/>
            <a:ext cx="340954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Terraform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á uma ferramenta utilizada para construir, alterar e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versionar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dirty="0">
                <a:solidFill>
                  <a:srgbClr val="8C4FF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infraestrutura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 maneira eficiente, seja localmente ou na nuvem.</a:t>
            </a:r>
          </a:p>
          <a:p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Sua principal vantagem está atrelada ao fato de possibilitar integrações com </a:t>
            </a:r>
            <a:r>
              <a:rPr lang="pt-BR" sz="1200" dirty="0">
                <a:solidFill>
                  <a:srgbClr val="8C4FF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múltiplos provedores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. Em outras palavras diferente do CloudFormation, infraestruturas podem ser construídas via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Terraform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e implantadas em diferentes destinos, como AWS, GCP, Azure, entre outras.</a:t>
            </a:r>
          </a:p>
          <a:p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Terraform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utiliza uma linguagem “própria” para declaração de recursos de infraestrutura: a conhecida </a:t>
            </a:r>
            <a:r>
              <a:rPr lang="pt-BR" sz="1200" dirty="0">
                <a:solidFill>
                  <a:srgbClr val="8C4FF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linguagem HCL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(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Hashicorp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Configuration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Language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).</a:t>
            </a:r>
          </a:p>
          <a:p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80118E44-FED2-1F82-4E3A-C5BB0440E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680"/>
            <a:ext cx="3653657" cy="31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3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TERRAFORM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ferramenta de IaC “universal”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3F7C6C90-3C9C-D3B1-490B-45291336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" y="1334124"/>
            <a:ext cx="7779173" cy="29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98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ARQUITETURA ON PREMISES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dinâmica de construção de sistemas utilizando componentes </a:t>
            </a:r>
            <a:r>
              <a:rPr lang="pt-BR" sz="12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2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premises</a:t>
            </a:r>
            <a:endParaRPr lang="pt-BR" sz="12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F99990-E84C-4940-EF09-4C30CF841EAF}"/>
              </a:ext>
            </a:extLst>
          </p:cNvPr>
          <p:cNvGrpSpPr/>
          <p:nvPr/>
        </p:nvGrpSpPr>
        <p:grpSpPr>
          <a:xfrm>
            <a:off x="830580" y="1330075"/>
            <a:ext cx="5387340" cy="3203824"/>
            <a:chOff x="830580" y="1330075"/>
            <a:chExt cx="5387340" cy="32038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33FAD2-FAAC-C2CD-8570-04B8C6E0A295}"/>
                </a:ext>
              </a:extLst>
            </p:cNvPr>
            <p:cNvSpPr/>
            <p:nvPr/>
          </p:nvSpPr>
          <p:spPr>
            <a:xfrm>
              <a:off x="830580" y="1451924"/>
              <a:ext cx="5387340" cy="3081975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Google Shape;3441;p36">
              <a:extLst>
                <a:ext uri="{FF2B5EF4-FFF2-40B4-BE49-F238E27FC236}">
                  <a16:creationId xmlns:a16="http://schemas.microsoft.com/office/drawing/2014/main" id="{48421FD1-B2C4-5D03-FD4F-12026BAFB382}"/>
                </a:ext>
              </a:extLst>
            </p:cNvPr>
            <p:cNvSpPr txBox="1">
              <a:spLocks/>
            </p:cNvSpPr>
            <p:nvPr/>
          </p:nvSpPr>
          <p:spPr>
            <a:xfrm>
              <a:off x="886018" y="1330075"/>
              <a:ext cx="1933381" cy="260349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CORPORATE DATA CENTER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82ADB3-0D3F-96EF-41BE-1F0EF10D3E7C}"/>
              </a:ext>
            </a:extLst>
          </p:cNvPr>
          <p:cNvGrpSpPr/>
          <p:nvPr/>
        </p:nvGrpSpPr>
        <p:grpSpPr>
          <a:xfrm>
            <a:off x="1082040" y="1689961"/>
            <a:ext cx="2735028" cy="2574314"/>
            <a:chOff x="1082040" y="1689961"/>
            <a:chExt cx="2735028" cy="257431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C07A07-9E15-8399-B698-8747FD45D0AC}"/>
                </a:ext>
              </a:extLst>
            </p:cNvPr>
            <p:cNvSpPr/>
            <p:nvPr/>
          </p:nvSpPr>
          <p:spPr>
            <a:xfrm>
              <a:off x="1082040" y="1781401"/>
              <a:ext cx="2735028" cy="2482874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Google Shape;3441;p36">
              <a:extLst>
                <a:ext uri="{FF2B5EF4-FFF2-40B4-BE49-F238E27FC236}">
                  <a16:creationId xmlns:a16="http://schemas.microsoft.com/office/drawing/2014/main" id="{FD6183D9-59A5-7803-AC00-CA27652E9CEC}"/>
                </a:ext>
              </a:extLst>
            </p:cNvPr>
            <p:cNvSpPr txBox="1">
              <a:spLocks/>
            </p:cNvSpPr>
            <p:nvPr/>
          </p:nvSpPr>
          <p:spPr>
            <a:xfrm>
              <a:off x="1113568" y="1689961"/>
              <a:ext cx="905732" cy="260349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SERVIDORES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4E45EE-8588-98DD-F1E6-5450F7B71BB4}"/>
              </a:ext>
            </a:extLst>
          </p:cNvPr>
          <p:cNvGrpSpPr/>
          <p:nvPr/>
        </p:nvGrpSpPr>
        <p:grpSpPr>
          <a:xfrm>
            <a:off x="4007034" y="1689961"/>
            <a:ext cx="2012766" cy="2574313"/>
            <a:chOff x="4007034" y="1689961"/>
            <a:chExt cx="2012766" cy="25743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323C44-23F3-DB8B-D104-294F986AE0DB}"/>
                </a:ext>
              </a:extLst>
            </p:cNvPr>
            <p:cNvSpPr/>
            <p:nvPr/>
          </p:nvSpPr>
          <p:spPr>
            <a:xfrm>
              <a:off x="4007034" y="1781401"/>
              <a:ext cx="2012766" cy="2482873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Google Shape;3441;p36">
              <a:extLst>
                <a:ext uri="{FF2B5EF4-FFF2-40B4-BE49-F238E27FC236}">
                  <a16:creationId xmlns:a16="http://schemas.microsoft.com/office/drawing/2014/main" id="{3E889247-A9D7-8316-4D3D-76258AA69E0F}"/>
                </a:ext>
              </a:extLst>
            </p:cNvPr>
            <p:cNvSpPr txBox="1">
              <a:spLocks/>
            </p:cNvSpPr>
            <p:nvPr/>
          </p:nvSpPr>
          <p:spPr>
            <a:xfrm>
              <a:off x="4055938" y="1689961"/>
              <a:ext cx="1064702" cy="260349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COMPONENTES</a:t>
              </a:r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EE7DBC88-D32A-BD6E-9D29-FE5E87248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35" y="195031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1561EF1-EC78-0B38-8A72-4C24B7C3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49" y="215028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5CF759-8176-12F9-B294-EB0965BE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75" y="234599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6A28F6-78D9-3191-72EA-8A711FC2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95" y="254170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136F096-D70D-DA85-61D6-DCC34603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79" y="210356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D6F1177-4B18-6BDA-B0E8-8586B22F8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93" y="230353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726CAD-9F05-6F4E-9621-D353664E6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19" y="249924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580D26-4933-B14F-CA72-57446D88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39" y="2694956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B5554CE6-98A1-18E1-555D-2525BA99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05" y="225308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3F2F4120-6A22-EA01-A453-CAE02D11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9" y="245305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44FF060-942A-9550-7DAA-085896DA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45" y="2648766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B6F752-28F1-6BE4-94B2-ECAB58CA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65" y="2844478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3214326-5676-E031-A1DB-D7116CDE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31" y="238530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7560C27D-49F0-1374-DEC6-4FAE35BF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45" y="258527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938F008-3463-DB32-9E9F-F1B6BAA2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71" y="278098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3B99401-9DE0-05B9-1D61-5E2987EB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91" y="297669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7FC5ECD-2260-19B2-99DD-059F987CD3CD}"/>
              </a:ext>
            </a:extLst>
          </p:cNvPr>
          <p:cNvGrpSpPr/>
          <p:nvPr/>
        </p:nvGrpSpPr>
        <p:grpSpPr>
          <a:xfrm>
            <a:off x="4119082" y="2218661"/>
            <a:ext cx="928571" cy="850303"/>
            <a:chOff x="4119082" y="2218661"/>
            <a:chExt cx="928571" cy="850303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E45FE60F-0738-26E6-B7B2-79F854F48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1347" y="2218661"/>
              <a:ext cx="573652" cy="591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9B01AE-9387-C737-04BB-8C29DC6ED485}"/>
                </a:ext>
              </a:extLst>
            </p:cNvPr>
            <p:cNvSpPr txBox="1"/>
            <p:nvPr/>
          </p:nvSpPr>
          <p:spPr>
            <a:xfrm>
              <a:off x="4119082" y="2730410"/>
              <a:ext cx="9285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  <a:hlinkClick r:id="rId5"/>
                </a:rPr>
                <a:t>Servidores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armazenamento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602F37-744A-7876-11A3-8167ACC27E41}"/>
              </a:ext>
            </a:extLst>
          </p:cNvPr>
          <p:cNvGrpSpPr/>
          <p:nvPr/>
        </p:nvGrpSpPr>
        <p:grpSpPr>
          <a:xfrm>
            <a:off x="5034900" y="2303532"/>
            <a:ext cx="887579" cy="765432"/>
            <a:chOff x="5034900" y="2303532"/>
            <a:chExt cx="887579" cy="765432"/>
          </a:xfrm>
        </p:grpSpPr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01B1ABF9-6646-85B3-B262-73D8F04E7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752" y="2303532"/>
              <a:ext cx="531348" cy="47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A162036-824E-EF16-4D4C-3749684FCF43}"/>
                </a:ext>
              </a:extLst>
            </p:cNvPr>
            <p:cNvSpPr txBox="1"/>
            <p:nvPr/>
          </p:nvSpPr>
          <p:spPr>
            <a:xfrm>
              <a:off x="5034900" y="2730410"/>
              <a:ext cx="8875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  <a:hlinkClick r:id="rId7"/>
                </a:rPr>
                <a:t>Switches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dispositivos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4761A0-7E15-000B-C94D-528601407F32}"/>
              </a:ext>
            </a:extLst>
          </p:cNvPr>
          <p:cNvGrpSpPr/>
          <p:nvPr/>
        </p:nvGrpSpPr>
        <p:grpSpPr>
          <a:xfrm>
            <a:off x="4093122" y="3195502"/>
            <a:ext cx="1022722" cy="734379"/>
            <a:chOff x="4093122" y="3195502"/>
            <a:chExt cx="1022722" cy="734379"/>
          </a:xfrm>
        </p:grpSpPr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C3AE3D8A-BDEA-4827-E4DA-F9F4163AF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0027" y="3195502"/>
              <a:ext cx="581190" cy="458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6B2E91-426E-1143-936E-C34842AC2915}"/>
                </a:ext>
              </a:extLst>
            </p:cNvPr>
            <p:cNvSpPr txBox="1"/>
            <p:nvPr/>
          </p:nvSpPr>
          <p:spPr>
            <a:xfrm>
              <a:off x="4093122" y="3591327"/>
              <a:ext cx="102272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  <a:hlinkClick r:id="rId9"/>
                </a:rPr>
                <a:t>Routers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direcionar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tréfego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7B5D15-D12E-676E-CA60-FC4BE7C33A3B}"/>
              </a:ext>
            </a:extLst>
          </p:cNvPr>
          <p:cNvGrpSpPr/>
          <p:nvPr/>
        </p:nvGrpSpPr>
        <p:grpSpPr>
          <a:xfrm>
            <a:off x="5117723" y="3123098"/>
            <a:ext cx="754564" cy="806783"/>
            <a:chOff x="5117723" y="3123098"/>
            <a:chExt cx="754564" cy="806783"/>
          </a:xfrm>
        </p:grpSpPr>
        <p:pic>
          <p:nvPicPr>
            <p:cNvPr id="45" name="Picture 8">
              <a:extLst>
                <a:ext uri="{FF2B5EF4-FFF2-40B4-BE49-F238E27FC236}">
                  <a16:creationId xmlns:a16="http://schemas.microsoft.com/office/drawing/2014/main" id="{5E408F47-7967-3445-CC55-AB59CFC7A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3721" y="3123098"/>
              <a:ext cx="445966" cy="53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900FD1-4613-1503-1937-3000B21FD78F}"/>
                </a:ext>
              </a:extLst>
            </p:cNvPr>
            <p:cNvSpPr txBox="1"/>
            <p:nvPr/>
          </p:nvSpPr>
          <p:spPr>
            <a:xfrm>
              <a:off x="5117723" y="3591327"/>
              <a:ext cx="7545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  <a:hlinkClick r:id="rId11"/>
                </a:rPr>
                <a:t>Firewall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segurança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24FF7F-75CB-91C6-017D-795FABCCFE9D}"/>
              </a:ext>
            </a:extLst>
          </p:cNvPr>
          <p:cNvGrpSpPr/>
          <p:nvPr/>
        </p:nvGrpSpPr>
        <p:grpSpPr>
          <a:xfrm>
            <a:off x="6454140" y="1330075"/>
            <a:ext cx="2141220" cy="1241676"/>
            <a:chOff x="6454140" y="1330075"/>
            <a:chExt cx="2141220" cy="12416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D78C3-16C0-BF48-39C3-E1DC291042BD}"/>
                </a:ext>
              </a:extLst>
            </p:cNvPr>
            <p:cNvSpPr/>
            <p:nvPr/>
          </p:nvSpPr>
          <p:spPr>
            <a:xfrm>
              <a:off x="6454140" y="1451924"/>
              <a:ext cx="2141220" cy="1119827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Google Shape;3441;p36">
              <a:extLst>
                <a:ext uri="{FF2B5EF4-FFF2-40B4-BE49-F238E27FC236}">
                  <a16:creationId xmlns:a16="http://schemas.microsoft.com/office/drawing/2014/main" id="{BF41A4C4-3EDF-450D-A513-EFB7E4A78FD0}"/>
                </a:ext>
              </a:extLst>
            </p:cNvPr>
            <p:cNvSpPr txBox="1">
              <a:spLocks/>
            </p:cNvSpPr>
            <p:nvPr/>
          </p:nvSpPr>
          <p:spPr>
            <a:xfrm>
              <a:off x="6477001" y="1330075"/>
              <a:ext cx="1478280" cy="260349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CORPORATE OFFICE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59379CE-41CF-0636-FACF-B1A43BF17F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24750" y="1590622"/>
              <a:ext cx="720090" cy="965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52148CC4-9A7C-48F0-B462-75B8A2087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627" y="1625882"/>
              <a:ext cx="612625" cy="83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Google Shape;3562;p43">
            <a:extLst>
              <a:ext uri="{FF2B5EF4-FFF2-40B4-BE49-F238E27FC236}">
                <a16:creationId xmlns:a16="http://schemas.microsoft.com/office/drawing/2014/main" id="{BE3CFDF5-F8B4-4F2B-3807-9BF0037F5C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54141" y="3107469"/>
            <a:ext cx="2270760" cy="1383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Construção do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Segurança do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Hardware físico necessário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Licenciamento de softwares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Energia gasta no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Conectividade com a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Design, construção, operação e manutenção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4BF442-93F6-0DF7-24D2-ECD639653A85}"/>
              </a:ext>
            </a:extLst>
          </p:cNvPr>
          <p:cNvGrpSpPr/>
          <p:nvPr/>
        </p:nvGrpSpPr>
        <p:grpSpPr>
          <a:xfrm>
            <a:off x="6477001" y="2892662"/>
            <a:ext cx="2354013" cy="260349"/>
            <a:chOff x="6477001" y="2892662"/>
            <a:chExt cx="2354013" cy="260349"/>
          </a:xfrm>
        </p:grpSpPr>
        <p:sp>
          <p:nvSpPr>
            <p:cNvPr id="50" name="Google Shape;3441;p36">
              <a:extLst>
                <a:ext uri="{FF2B5EF4-FFF2-40B4-BE49-F238E27FC236}">
                  <a16:creationId xmlns:a16="http://schemas.microsoft.com/office/drawing/2014/main" id="{8AA61384-F5D9-8D45-12C3-710D1FF82AB1}"/>
                </a:ext>
              </a:extLst>
            </p:cNvPr>
            <p:cNvSpPr txBox="1">
              <a:spLocks/>
            </p:cNvSpPr>
            <p:nvPr/>
          </p:nvSpPr>
          <p:spPr>
            <a:xfrm>
              <a:off x="6672446" y="2892662"/>
              <a:ext cx="2158568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CUSTOS ENVOLVIDOS</a:t>
              </a:r>
            </a:p>
          </p:txBody>
        </p:sp>
        <p:pic>
          <p:nvPicPr>
            <p:cNvPr id="52" name="Picture 51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1B3B7095-2668-3CC9-C35C-E8708090B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77001" y="2911347"/>
              <a:ext cx="196122" cy="196122"/>
            </a:xfrm>
            <a:prstGeom prst="rect">
              <a:avLst/>
            </a:prstGeom>
          </p:spPr>
        </p:pic>
      </p:grpSp>
      <p:pic>
        <p:nvPicPr>
          <p:cNvPr id="54" name="Picture 53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3A6EB6DC-37AE-47D3-77E6-8D3EBAD32A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6107962" y="1770216"/>
            <a:ext cx="425655" cy="4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TERRAFORM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ferramenta de IaC “universal”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FBF0E-465C-1D4E-388F-32A66C839ABD}"/>
              </a:ext>
            </a:extLst>
          </p:cNvPr>
          <p:cNvSpPr/>
          <p:nvPr/>
        </p:nvSpPr>
        <p:spPr>
          <a:xfrm>
            <a:off x="833677" y="1590424"/>
            <a:ext cx="4366261" cy="2756724"/>
          </a:xfrm>
          <a:prstGeom prst="rect">
            <a:avLst/>
          </a:prstGeom>
          <a:noFill/>
          <a:ln w="6350">
            <a:solidFill>
              <a:srgbClr val="8C4FFF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3441;p36">
            <a:extLst>
              <a:ext uri="{FF2B5EF4-FFF2-40B4-BE49-F238E27FC236}">
                <a16:creationId xmlns:a16="http://schemas.microsoft.com/office/drawing/2014/main" id="{2C6DBD19-7A12-EA10-1C1C-2E6D3FF34541}"/>
              </a:ext>
            </a:extLst>
          </p:cNvPr>
          <p:cNvSpPr txBox="1">
            <a:spLocks/>
          </p:cNvSpPr>
          <p:nvPr/>
        </p:nvSpPr>
        <p:spPr>
          <a:xfrm>
            <a:off x="915396" y="1462242"/>
            <a:ext cx="1220585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      TERRAFORM</a:t>
            </a:r>
          </a:p>
        </p:txBody>
      </p:sp>
      <p:pic>
        <p:nvPicPr>
          <p:cNvPr id="6" name="Picture 4" descr="terraform&quot; Icon - Download for free – Iconduck">
            <a:extLst>
              <a:ext uri="{FF2B5EF4-FFF2-40B4-BE49-F238E27FC236}">
                <a16:creationId xmlns:a16="http://schemas.microsoft.com/office/drawing/2014/main" id="{27BC1F0B-0D13-CED8-9C69-F01486B12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03" y="1427305"/>
            <a:ext cx="211691" cy="24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20">
            <a:extLst>
              <a:ext uri="{FF2B5EF4-FFF2-40B4-BE49-F238E27FC236}">
                <a16:creationId xmlns:a16="http://schemas.microsoft.com/office/drawing/2014/main" id="{E73E5761-E809-D6C0-A57E-253B744AEBD9}"/>
              </a:ext>
            </a:extLst>
          </p:cNvPr>
          <p:cNvSpPr txBox="1"/>
          <p:nvPr/>
        </p:nvSpPr>
        <p:spPr>
          <a:xfrm>
            <a:off x="1063348" y="1848081"/>
            <a:ext cx="407380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provider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option_1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value_1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option_n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value_n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Exemplo de configuração de recurso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&gt;_&lt;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resource_type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&gt;"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property_1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value_1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property_n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value_n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7013B-ACD1-8B3D-7661-56A50616C377}"/>
              </a:ext>
            </a:extLst>
          </p:cNvPr>
          <p:cNvSpPr txBox="1"/>
          <p:nvPr/>
        </p:nvSpPr>
        <p:spPr>
          <a:xfrm>
            <a:off x="5378810" y="1484826"/>
            <a:ext cx="34095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No Arquivo de configuração de extensão </a:t>
            </a:r>
            <a:r>
              <a:rPr lang="pt-BR" sz="1200" i="1" dirty="0">
                <a:solidFill>
                  <a:srgbClr val="623CE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.tf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, são definidos os recursos a serem implantados no provedor escolhido.</a:t>
            </a:r>
          </a:p>
          <a:p>
            <a:pPr algn="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A declaração </a:t>
            </a:r>
            <a:r>
              <a:rPr lang="pt-BR" sz="1200" i="1" dirty="0" err="1">
                <a:solidFill>
                  <a:srgbClr val="623CE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provider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determina a configuração do provedor alvo utilizado (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: AWS, Azure, Docker). Já a declaração </a:t>
            </a:r>
            <a:r>
              <a:rPr lang="pt-BR" sz="1200" i="1" dirty="0" err="1">
                <a:solidFill>
                  <a:srgbClr val="623CE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resource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determina detalhes de um recurso específico a ser implantado no provedor alvo (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: EC2 ou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Glue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Job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na AWS).</a:t>
            </a:r>
          </a:p>
          <a:p>
            <a:pPr algn="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Existem, ainda, uma série de outras declarações capazes de serem utilizadas para os mais variados propósitos.</a:t>
            </a:r>
          </a:p>
          <a:p>
            <a:pPr algn="r"/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478BF-B89D-01B3-0627-61D679DC63D5}"/>
              </a:ext>
            </a:extLst>
          </p:cNvPr>
          <p:cNvSpPr txBox="1"/>
          <p:nvPr/>
        </p:nvSpPr>
        <p:spPr>
          <a:xfrm>
            <a:off x="6337300" y="4302150"/>
            <a:ext cx="24510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  <a:hlinkClick r:id="rId4"/>
              </a:rPr>
              <a:t>Documentação T</a:t>
            </a:r>
            <a:r>
              <a:rPr kumimoji="0" lang="pt-BR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  <a:hlinkClick r:id="rId4"/>
              </a:rPr>
              <a:t>e</a:t>
            </a:r>
            <a:r>
              <a:rPr kumimoji="0" lang="en" sz="8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  <a:hlinkClick r:id="rId4"/>
              </a:rPr>
              <a:t>rraform AWS Provider</a:t>
            </a:r>
            <a:endParaRPr kumimoji="0" lang="en" sz="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974394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TERRAFORM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ferramenta de IaC “universal”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FBF0E-465C-1D4E-388F-32A66C839ABD}"/>
              </a:ext>
            </a:extLst>
          </p:cNvPr>
          <p:cNvSpPr/>
          <p:nvPr/>
        </p:nvSpPr>
        <p:spPr>
          <a:xfrm>
            <a:off x="833677" y="1590424"/>
            <a:ext cx="4366261" cy="2907638"/>
          </a:xfrm>
          <a:prstGeom prst="rect">
            <a:avLst/>
          </a:prstGeom>
          <a:noFill/>
          <a:ln w="6350">
            <a:solidFill>
              <a:srgbClr val="8C4FFF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3441;p36">
            <a:extLst>
              <a:ext uri="{FF2B5EF4-FFF2-40B4-BE49-F238E27FC236}">
                <a16:creationId xmlns:a16="http://schemas.microsoft.com/office/drawing/2014/main" id="{2C6DBD19-7A12-EA10-1C1C-2E6D3FF34541}"/>
              </a:ext>
            </a:extLst>
          </p:cNvPr>
          <p:cNvSpPr txBox="1">
            <a:spLocks/>
          </p:cNvSpPr>
          <p:nvPr/>
        </p:nvSpPr>
        <p:spPr>
          <a:xfrm>
            <a:off x="915396" y="1462242"/>
            <a:ext cx="1220585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 panose="020B0604020202020204" charset="0"/>
                <a:cs typeface="Teko" panose="020B0604020202020204" charset="0"/>
              </a:rPr>
              <a:t>      TERRAFORM</a:t>
            </a:r>
          </a:p>
        </p:txBody>
      </p:sp>
      <p:pic>
        <p:nvPicPr>
          <p:cNvPr id="6" name="Picture 4" descr="terraform&quot; Icon - Download for free – Iconduck">
            <a:extLst>
              <a:ext uri="{FF2B5EF4-FFF2-40B4-BE49-F238E27FC236}">
                <a16:creationId xmlns:a16="http://schemas.microsoft.com/office/drawing/2014/main" id="{27BC1F0B-0D13-CED8-9C69-F01486B12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03" y="1427305"/>
            <a:ext cx="211691" cy="24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7013B-ACD1-8B3D-7661-56A50616C377}"/>
              </a:ext>
            </a:extLst>
          </p:cNvPr>
          <p:cNvSpPr txBox="1"/>
          <p:nvPr/>
        </p:nvSpPr>
        <p:spPr>
          <a:xfrm>
            <a:off x="5334997" y="1505348"/>
            <a:ext cx="35066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No exemplo ao lado, 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Terraform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é utilizado para configurar o </a:t>
            </a:r>
            <a:r>
              <a:rPr lang="pt-BR" sz="1200" i="1" dirty="0" err="1">
                <a:solidFill>
                  <a:srgbClr val="623CE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provider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AWS de modo a obter os insumos necessários (plugins) para execução das chamadas de APIs no ambiente alvo.</a:t>
            </a:r>
          </a:p>
          <a:p>
            <a:pPr algn="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sym typeface="Dosis"/>
            </a:endParaRPr>
          </a:p>
          <a:p>
            <a:pPr algn="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Neste exemplo, um recurso do tipo </a:t>
            </a:r>
            <a:r>
              <a:rPr lang="pt-BR" sz="1200" i="1" dirty="0" err="1">
                <a:solidFill>
                  <a:srgbClr val="623CE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aws_instance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nomeado 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terraform-ec2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</a:rPr>
              <a:t> é configurado com apenas dois parâmetros: AMI e tipo da instância. Mas o que vem depois?</a:t>
            </a:r>
          </a:p>
          <a:p>
            <a:pPr algn="r"/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" name="CaixaDeTexto 8">
            <a:extLst>
              <a:ext uri="{FF2B5EF4-FFF2-40B4-BE49-F238E27FC236}">
                <a16:creationId xmlns:a16="http://schemas.microsoft.com/office/drawing/2014/main" id="{380E12B2-1589-AD86-4715-ED93D3826AB1}"/>
              </a:ext>
            </a:extLst>
          </p:cNvPr>
          <p:cNvSpPr txBox="1"/>
          <p:nvPr/>
        </p:nvSpPr>
        <p:spPr>
          <a:xfrm>
            <a:off x="1063348" y="1757528"/>
            <a:ext cx="39395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Configurando 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AWS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"us-east-1"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access_key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secret_key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# Criando instância EC2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aws_instance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" "terraform-ec2"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ami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"ami-0cff7528ff583bf9a"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instance_type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"t2.micro"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E1DD4A-8275-2F75-2BBA-D4DAA774CE85}"/>
              </a:ext>
            </a:extLst>
          </p:cNvPr>
          <p:cNvSpPr/>
          <p:nvPr/>
        </p:nvSpPr>
        <p:spPr>
          <a:xfrm>
            <a:off x="5357932" y="3413032"/>
            <a:ext cx="1499465" cy="29658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C4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F0FE2-7D63-1632-7E57-61F075532F0E}"/>
              </a:ext>
            </a:extLst>
          </p:cNvPr>
          <p:cNvSpPr txBox="1"/>
          <p:nvPr/>
        </p:nvSpPr>
        <p:spPr>
          <a:xfrm>
            <a:off x="5424484" y="3438677"/>
            <a:ext cx="1351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$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terraform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init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Dosi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4BCF00-B871-4104-B26D-BC1A638DB5D5}"/>
              </a:ext>
            </a:extLst>
          </p:cNvPr>
          <p:cNvSpPr/>
          <p:nvPr/>
        </p:nvSpPr>
        <p:spPr>
          <a:xfrm>
            <a:off x="5357932" y="3793370"/>
            <a:ext cx="1499465" cy="29658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C4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2A015A-F5DE-A64A-62CA-46A5B04C695B}"/>
              </a:ext>
            </a:extLst>
          </p:cNvPr>
          <p:cNvSpPr txBox="1"/>
          <p:nvPr/>
        </p:nvSpPr>
        <p:spPr>
          <a:xfrm>
            <a:off x="5424484" y="3819015"/>
            <a:ext cx="1351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$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terraform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plan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Dosi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024636-DAD9-B2B5-9D53-E260E1746E42}"/>
              </a:ext>
            </a:extLst>
          </p:cNvPr>
          <p:cNvSpPr/>
          <p:nvPr/>
        </p:nvSpPr>
        <p:spPr>
          <a:xfrm>
            <a:off x="5357932" y="4170995"/>
            <a:ext cx="1499465" cy="29658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rgbClr val="8C4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E505B-836F-71C5-7877-CA7B07640EF5}"/>
              </a:ext>
            </a:extLst>
          </p:cNvPr>
          <p:cNvSpPr txBox="1"/>
          <p:nvPr/>
        </p:nvSpPr>
        <p:spPr>
          <a:xfrm>
            <a:off x="5424483" y="4196640"/>
            <a:ext cx="1432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$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terraform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Dosis"/>
              </a:rPr>
              <a:t>apply</a:t>
            </a:r>
            <a:endParaRPr kumimoji="0" lang="en" sz="10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Dosi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4C21A4-1112-3F31-C7F1-EF35C05C1F4F}"/>
              </a:ext>
            </a:extLst>
          </p:cNvPr>
          <p:cNvSpPr txBox="1"/>
          <p:nvPr/>
        </p:nvSpPr>
        <p:spPr>
          <a:xfrm>
            <a:off x="6882897" y="3412304"/>
            <a:ext cx="21950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Inicialização e download dos plugins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BA7556-04C0-3C76-A71E-4B3D921DEDB5}"/>
              </a:ext>
            </a:extLst>
          </p:cNvPr>
          <p:cNvSpPr txBox="1"/>
          <p:nvPr/>
        </p:nvSpPr>
        <p:spPr>
          <a:xfrm>
            <a:off x="6882897" y="3818552"/>
            <a:ext cx="21950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Plano de implantação de recursos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90C1EC-3DF0-53E9-17A0-6C13526EAE13}"/>
              </a:ext>
            </a:extLst>
          </p:cNvPr>
          <p:cNvSpPr txBox="1"/>
          <p:nvPr/>
        </p:nvSpPr>
        <p:spPr>
          <a:xfrm>
            <a:off x="6882897" y="4196640"/>
            <a:ext cx="21950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Implantação dos recursos</a:t>
            </a:r>
          </a:p>
        </p:txBody>
      </p:sp>
    </p:spTree>
    <p:extLst>
      <p:ext uri="{BB962C8B-B14F-4D97-AF65-F5344CB8AC3E}">
        <p14:creationId xmlns:p14="http://schemas.microsoft.com/office/powerpoint/2010/main" val="12768072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71;p58">
            <a:extLst>
              <a:ext uri="{FF2B5EF4-FFF2-40B4-BE49-F238E27FC236}">
                <a16:creationId xmlns:a16="http://schemas.microsoft.com/office/drawing/2014/main" id="{4C6C34B4-3446-7CDF-571B-57993723E704}"/>
              </a:ext>
            </a:extLst>
          </p:cNvPr>
          <p:cNvSpPr/>
          <p:nvPr/>
        </p:nvSpPr>
        <p:spPr>
          <a:xfrm>
            <a:off x="948617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É INFRAESTRUTURA COMO CÓDIGO E QUAL SUA IMPORTÂNCIA PRÁTICA?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6" name="Google Shape;4072;p58">
            <a:extLst>
              <a:ext uri="{FF2B5EF4-FFF2-40B4-BE49-F238E27FC236}">
                <a16:creationId xmlns:a16="http://schemas.microsoft.com/office/drawing/2014/main" id="{56F64258-3044-E929-C7DF-BC32F1D1DF17}"/>
              </a:ext>
            </a:extLst>
          </p:cNvPr>
          <p:cNvSpPr/>
          <p:nvPr/>
        </p:nvSpPr>
        <p:spPr>
          <a:xfrm>
            <a:off x="849717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441;p36">
            <a:extLst>
              <a:ext uri="{FF2B5EF4-FFF2-40B4-BE49-F238E27FC236}">
                <a16:creationId xmlns:a16="http://schemas.microsoft.com/office/drawing/2014/main" id="{A4481546-BA58-AB8B-CD6B-AFC87B755C62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NESTA SEÇÃO, </a:t>
            </a:r>
            <a:r>
              <a:rPr lang="pt-BR" sz="3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VIMOS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D1AB4-E0E3-E2CC-2427-B0466631B74C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Conceitos importantes que vimos e aprendemos até aqui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3C3F0C57-9EDE-42C3-DA54-B87FA5FCDF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617" y="1899857"/>
            <a:ext cx="3321542" cy="510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O conceito de IaC pode ser usado para declarar e implantar recursos de infraestrutura utilizando código</a:t>
            </a:r>
            <a:endParaRPr sz="10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4071;p58">
            <a:extLst>
              <a:ext uri="{FF2B5EF4-FFF2-40B4-BE49-F238E27FC236}">
                <a16:creationId xmlns:a16="http://schemas.microsoft.com/office/drawing/2014/main" id="{1CA38AA9-DCCF-598D-D0B1-5BB2B05D3BAE}"/>
              </a:ext>
            </a:extLst>
          </p:cNvPr>
          <p:cNvSpPr/>
          <p:nvPr/>
        </p:nvSpPr>
        <p:spPr>
          <a:xfrm>
            <a:off x="948617" y="2571750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QUAIS SÃO AS PRINCIPAIS FERRAMENTAS DE IAC DISPONÍVEIS NO MERCADO?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5" name="Google Shape;4072;p58">
            <a:extLst>
              <a:ext uri="{FF2B5EF4-FFF2-40B4-BE49-F238E27FC236}">
                <a16:creationId xmlns:a16="http://schemas.microsoft.com/office/drawing/2014/main" id="{50F9983F-85CE-0127-C5E5-70D60D382132}"/>
              </a:ext>
            </a:extLst>
          </p:cNvPr>
          <p:cNvSpPr/>
          <p:nvPr/>
        </p:nvSpPr>
        <p:spPr>
          <a:xfrm>
            <a:off x="849717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562;p43">
            <a:extLst>
              <a:ext uri="{FF2B5EF4-FFF2-40B4-BE49-F238E27FC236}">
                <a16:creationId xmlns:a16="http://schemas.microsoft.com/office/drawing/2014/main" id="{98E24139-432D-DD5C-39EF-64D8FAA4C88B}"/>
              </a:ext>
            </a:extLst>
          </p:cNvPr>
          <p:cNvSpPr txBox="1">
            <a:spLocks/>
          </p:cNvSpPr>
          <p:nvPr/>
        </p:nvSpPr>
        <p:spPr>
          <a:xfrm>
            <a:off x="948617" y="2969959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AWS CloudFormation, Azure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Resource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Manager, Google Cloud Deployment Manager,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Terraform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Ansible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etc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</p:txBody>
      </p:sp>
      <p:sp>
        <p:nvSpPr>
          <p:cNvPr id="17" name="Google Shape;4071;p58">
            <a:extLst>
              <a:ext uri="{FF2B5EF4-FFF2-40B4-BE49-F238E27FC236}">
                <a16:creationId xmlns:a16="http://schemas.microsoft.com/office/drawing/2014/main" id="{27A273D6-D0A2-59AD-6FE7-B25ABFEAEF86}"/>
              </a:ext>
            </a:extLst>
          </p:cNvPr>
          <p:cNvSpPr/>
          <p:nvPr/>
        </p:nvSpPr>
        <p:spPr>
          <a:xfrm>
            <a:off x="4802821" y="1501648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É O CLOUDFORMATION E QUAL SUA ESTRUTURA DE USO?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18" name="Google Shape;4072;p58">
            <a:extLst>
              <a:ext uri="{FF2B5EF4-FFF2-40B4-BE49-F238E27FC236}">
                <a16:creationId xmlns:a16="http://schemas.microsoft.com/office/drawing/2014/main" id="{8C55FD4E-8007-74F4-51FA-4D4C7977C9EC}"/>
              </a:ext>
            </a:extLst>
          </p:cNvPr>
          <p:cNvSpPr/>
          <p:nvPr/>
        </p:nvSpPr>
        <p:spPr>
          <a:xfrm>
            <a:off x="4703921" y="1532966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562;p43">
            <a:extLst>
              <a:ext uri="{FF2B5EF4-FFF2-40B4-BE49-F238E27FC236}">
                <a16:creationId xmlns:a16="http://schemas.microsoft.com/office/drawing/2014/main" id="{C033C2CB-AE8C-CE7F-4370-97652B7EC307}"/>
              </a:ext>
            </a:extLst>
          </p:cNvPr>
          <p:cNvSpPr txBox="1">
            <a:spLocks/>
          </p:cNvSpPr>
          <p:nvPr/>
        </p:nvSpPr>
        <p:spPr>
          <a:xfrm>
            <a:off x="4802821" y="1899857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O CloudFormation utiliza arquivos JSON ou YAML como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templates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para criação de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stacks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de recursos na AWS</a:t>
            </a:r>
          </a:p>
        </p:txBody>
      </p:sp>
      <p:sp>
        <p:nvSpPr>
          <p:cNvPr id="21" name="Google Shape;4071;p58">
            <a:extLst>
              <a:ext uri="{FF2B5EF4-FFF2-40B4-BE49-F238E27FC236}">
                <a16:creationId xmlns:a16="http://schemas.microsoft.com/office/drawing/2014/main" id="{60B5ED1B-276F-4B3A-47DD-17C9D740D14E}"/>
              </a:ext>
            </a:extLst>
          </p:cNvPr>
          <p:cNvSpPr/>
          <p:nvPr/>
        </p:nvSpPr>
        <p:spPr>
          <a:xfrm>
            <a:off x="4802821" y="2571750"/>
            <a:ext cx="3392564" cy="510601"/>
          </a:xfrm>
          <a:prstGeom prst="roundRect">
            <a:avLst>
              <a:gd name="adj" fmla="val 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Teko"/>
                <a:ea typeface="Roboto Black" panose="02000000000000000000" pitchFamily="2" charset="0"/>
                <a:cs typeface="Teko"/>
                <a:sym typeface="Teko"/>
              </a:rPr>
              <a:t>O QUE É O TERRAFORM E QUAL SUA ESTRUTURA DE USO?</a:t>
            </a:r>
            <a:endParaRPr sz="1600" b="1" dirty="0">
              <a:solidFill>
                <a:schemeClr val="tx1">
                  <a:lumMod val="25000"/>
                  <a:lumOff val="75000"/>
                </a:schemeClr>
              </a:solidFill>
              <a:latin typeface="Teko"/>
              <a:ea typeface="Roboto Black" panose="02000000000000000000" pitchFamily="2" charset="0"/>
              <a:cs typeface="Teko"/>
              <a:sym typeface="Teko"/>
            </a:endParaRPr>
          </a:p>
        </p:txBody>
      </p:sp>
      <p:sp>
        <p:nvSpPr>
          <p:cNvPr id="22" name="Google Shape;4072;p58">
            <a:extLst>
              <a:ext uri="{FF2B5EF4-FFF2-40B4-BE49-F238E27FC236}">
                <a16:creationId xmlns:a16="http://schemas.microsoft.com/office/drawing/2014/main" id="{2D93D4FE-05FC-D659-70A6-532DC13B72FE}"/>
              </a:ext>
            </a:extLst>
          </p:cNvPr>
          <p:cNvSpPr/>
          <p:nvPr/>
        </p:nvSpPr>
        <p:spPr>
          <a:xfrm>
            <a:off x="4703921" y="2603068"/>
            <a:ext cx="98900" cy="78160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62;p43">
            <a:extLst>
              <a:ext uri="{FF2B5EF4-FFF2-40B4-BE49-F238E27FC236}">
                <a16:creationId xmlns:a16="http://schemas.microsoft.com/office/drawing/2014/main" id="{5AF118A8-061D-D26B-A627-C1F4BC652EA0}"/>
              </a:ext>
            </a:extLst>
          </p:cNvPr>
          <p:cNvSpPr txBox="1">
            <a:spLocks/>
          </p:cNvSpPr>
          <p:nvPr/>
        </p:nvSpPr>
        <p:spPr>
          <a:xfrm>
            <a:off x="4802821" y="2969959"/>
            <a:ext cx="3321542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/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O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Terraform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é uma ferramenta da </a:t>
            </a:r>
            <a:r>
              <a:rPr lang="pt-BR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Hashicorp</a:t>
            </a:r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 agnóstica a provedores e que usa uma linguagem declarativa (HCL)</a:t>
            </a:r>
          </a:p>
        </p:txBody>
      </p:sp>
    </p:spTree>
    <p:extLst>
      <p:ext uri="{BB962C8B-B14F-4D97-AF65-F5344CB8AC3E}">
        <p14:creationId xmlns:p14="http://schemas.microsoft.com/office/powerpoint/2010/main" val="250069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build="p"/>
      <p:bldP spid="14" grpId="0"/>
      <p:bldP spid="15" grpId="0" animBg="1"/>
      <p:bldP spid="16" grpId="0"/>
      <p:bldP spid="17" grpId="0"/>
      <p:bldP spid="18" grpId="0" animBg="1"/>
      <p:bldP spid="19" grpId="0"/>
      <p:bldP spid="21" grpId="0"/>
      <p:bldP spid="22" grpId="0" animBg="1"/>
      <p:bldP spid="2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84929" y="346063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Aprendendo mais sobre os tópicos aqui abordados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73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64602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SEM VOCÊS, NÃO SERIA POSSÍVEL!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Este material só pôde existir graças aos autores e às referências listadas abaixo</a:t>
            </a:r>
          </a:p>
        </p:txBody>
      </p:sp>
      <p:pic>
        <p:nvPicPr>
          <p:cNvPr id="1026" name="Picture 2" descr="Reskilling for the Digital Age — Our Investment in A Cloud Guru | by James  Cameron | Airtree | Medium">
            <a:extLst>
              <a:ext uri="{FF2B5EF4-FFF2-40B4-BE49-F238E27FC236}">
                <a16:creationId xmlns:a16="http://schemas.microsoft.com/office/drawing/2014/main" id="{568D22F7-FAF0-FE18-A460-59999F15B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7" t="15109" r="16138" b="44001"/>
          <a:stretch/>
        </p:blipFill>
        <p:spPr bwMode="auto">
          <a:xfrm>
            <a:off x="803822" y="1358852"/>
            <a:ext cx="545869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786D1-26D3-147E-E9DF-41F7F5B3C72B}"/>
              </a:ext>
            </a:extLst>
          </p:cNvPr>
          <p:cNvSpPr txBox="1"/>
          <p:nvPr/>
        </p:nvSpPr>
        <p:spPr>
          <a:xfrm>
            <a:off x="1349691" y="1398019"/>
            <a:ext cx="3506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A Cloud Guru</a:t>
            </a:r>
          </a:p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4"/>
              </a:rPr>
              <a:t>AWS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4"/>
              </a:rPr>
              <a:t>Certified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4"/>
              </a:rPr>
              <a:t> Cloud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4"/>
              </a:rPr>
              <a:t>Practicioner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9" name="Picture 2" descr="Reskilling for the Digital Age — Our Investment in A Cloud Guru | by James  Cameron | Airtree | Medium">
            <a:extLst>
              <a:ext uri="{FF2B5EF4-FFF2-40B4-BE49-F238E27FC236}">
                <a16:creationId xmlns:a16="http://schemas.microsoft.com/office/drawing/2014/main" id="{93C7A303-8E1D-E52F-E249-7CA5F2054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7" t="15109" r="16138" b="44001"/>
          <a:stretch/>
        </p:blipFill>
        <p:spPr bwMode="auto">
          <a:xfrm>
            <a:off x="803822" y="1976551"/>
            <a:ext cx="545869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E8F796-29D9-8BA5-50BB-B41B7AB3531C}"/>
              </a:ext>
            </a:extLst>
          </p:cNvPr>
          <p:cNvSpPr txBox="1"/>
          <p:nvPr/>
        </p:nvSpPr>
        <p:spPr>
          <a:xfrm>
            <a:off x="1349691" y="2015718"/>
            <a:ext cx="3886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A Cloud Guru</a:t>
            </a:r>
          </a:p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5"/>
              </a:rPr>
              <a:t>AWS Certified Solutions Architect Associate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1028" name="Picture 4" descr="Amazon.com: Neal Davis: books, biography, latest update">
            <a:extLst>
              <a:ext uri="{FF2B5EF4-FFF2-40B4-BE49-F238E27FC236}">
                <a16:creationId xmlns:a16="http://schemas.microsoft.com/office/drawing/2014/main" id="{9D982D22-D32B-29CC-2B57-E57154B1B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3260" r="3482" b="3703"/>
          <a:stretch/>
        </p:blipFill>
        <p:spPr bwMode="auto">
          <a:xfrm>
            <a:off x="809691" y="2629718"/>
            <a:ext cx="540000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C6EC21-1AFB-AEF3-FC0B-1E8E9049101E}"/>
              </a:ext>
            </a:extLst>
          </p:cNvPr>
          <p:cNvSpPr txBox="1"/>
          <p:nvPr/>
        </p:nvSpPr>
        <p:spPr>
          <a:xfrm>
            <a:off x="1349690" y="2668885"/>
            <a:ext cx="3886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Neal Davis @ Udemy</a:t>
            </a:r>
          </a:p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7"/>
              </a:rPr>
              <a:t>AWS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7"/>
              </a:rPr>
              <a:t>Certified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7"/>
              </a:rPr>
              <a:t> Cloud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7"/>
              </a:rPr>
              <a:t>Practitioner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7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7"/>
              </a:rPr>
              <a:t>Exam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7"/>
              </a:rPr>
              <a:t> Training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0" name="Picture 4" descr="Amazon.com: Neal Davis: books, biography, latest update">
            <a:extLst>
              <a:ext uri="{FF2B5EF4-FFF2-40B4-BE49-F238E27FC236}">
                <a16:creationId xmlns:a16="http://schemas.microsoft.com/office/drawing/2014/main" id="{3E1639CE-CFC2-0339-60E2-7EF7528A0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3260" r="3482" b="3703"/>
          <a:stretch/>
        </p:blipFill>
        <p:spPr bwMode="auto">
          <a:xfrm>
            <a:off x="809691" y="3276717"/>
            <a:ext cx="540000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2916AD-1380-84CB-75FF-23CCEE18810C}"/>
              </a:ext>
            </a:extLst>
          </p:cNvPr>
          <p:cNvSpPr txBox="1"/>
          <p:nvPr/>
        </p:nvSpPr>
        <p:spPr>
          <a:xfrm>
            <a:off x="1349690" y="3315884"/>
            <a:ext cx="3886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Neal Davis @ Udemy</a:t>
            </a:r>
          </a:p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8"/>
              </a:rPr>
              <a:t>AWS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8"/>
              </a:rPr>
              <a:t>Certified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8"/>
              </a:rPr>
              <a:t>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8"/>
              </a:rPr>
              <a:t>Solutions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8"/>
              </a:rPr>
              <a:t> Architect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8"/>
              </a:rPr>
              <a:t>Associate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1030" name="Picture 6" descr="Cristiano Pelizzari">
            <a:extLst>
              <a:ext uri="{FF2B5EF4-FFF2-40B4-BE49-F238E27FC236}">
                <a16:creationId xmlns:a16="http://schemas.microsoft.com/office/drawing/2014/main" id="{A4021681-6836-5D3B-E95C-B21CE781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" t="1" r="12954" b="34960"/>
          <a:stretch/>
        </p:blipFill>
        <p:spPr bwMode="auto">
          <a:xfrm>
            <a:off x="808149" y="3923715"/>
            <a:ext cx="537214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D956D5-0630-0A44-CCDB-ACBEF84B7F10}"/>
              </a:ext>
            </a:extLst>
          </p:cNvPr>
          <p:cNvSpPr txBox="1"/>
          <p:nvPr/>
        </p:nvSpPr>
        <p:spPr>
          <a:xfrm>
            <a:off x="1349690" y="3962882"/>
            <a:ext cx="3886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Cristiano Pelizzari @ Cabeça na Nuvem</a:t>
            </a:r>
          </a:p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10"/>
              </a:rPr>
              <a:t>Introdução à Computação em Nuvem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1040" name="Picture 16" descr="Curso Grátis de Rede de Computadores">
            <a:extLst>
              <a:ext uri="{FF2B5EF4-FFF2-40B4-BE49-F238E27FC236}">
                <a16:creationId xmlns:a16="http://schemas.microsoft.com/office/drawing/2014/main" id="{E2CEC803-1055-2B43-45F0-AD6D2D97E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4" t="19094" r="9067" b="13703"/>
          <a:stretch/>
        </p:blipFill>
        <p:spPr bwMode="auto">
          <a:xfrm>
            <a:off x="4876876" y="1386338"/>
            <a:ext cx="547833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8BD38C-3717-A1BE-6F59-2C5D959FF420}"/>
              </a:ext>
            </a:extLst>
          </p:cNvPr>
          <p:cNvSpPr txBox="1"/>
          <p:nvPr/>
        </p:nvSpPr>
        <p:spPr>
          <a:xfrm>
            <a:off x="5464491" y="1433832"/>
            <a:ext cx="3506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Guanabara &amp; Alfredo Jr @ Curso em Video</a:t>
            </a:r>
          </a:p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12"/>
              </a:rPr>
              <a:t>Endereçamento IP (parte 1)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5" name="Picture 16" descr="Curso Grátis de Rede de Computadores">
            <a:extLst>
              <a:ext uri="{FF2B5EF4-FFF2-40B4-BE49-F238E27FC236}">
                <a16:creationId xmlns:a16="http://schemas.microsoft.com/office/drawing/2014/main" id="{EE32FCF3-6266-3990-03EA-D55EB97DA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4" t="19094" r="9067" b="13703"/>
          <a:stretch/>
        </p:blipFill>
        <p:spPr bwMode="auto">
          <a:xfrm>
            <a:off x="4856384" y="2041604"/>
            <a:ext cx="547833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D5AE09-273D-332B-A152-795AD5216E4A}"/>
              </a:ext>
            </a:extLst>
          </p:cNvPr>
          <p:cNvSpPr txBox="1"/>
          <p:nvPr/>
        </p:nvSpPr>
        <p:spPr>
          <a:xfrm>
            <a:off x="5443999" y="2089098"/>
            <a:ext cx="3506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Guanabara &amp; Alfredo Jr @ Hardware Redes BR</a:t>
            </a:r>
          </a:p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13"/>
              </a:rPr>
              <a:t>Máscara CIDR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28" name="Picture 16" descr="Curso Grátis de Rede de Computadores">
            <a:extLst>
              <a:ext uri="{FF2B5EF4-FFF2-40B4-BE49-F238E27FC236}">
                <a16:creationId xmlns:a16="http://schemas.microsoft.com/office/drawing/2014/main" id="{DC2CF4CD-9F3B-C8B7-2EAC-4C2DF07A8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4" t="19094" r="9067" b="13703"/>
          <a:stretch/>
        </p:blipFill>
        <p:spPr bwMode="auto">
          <a:xfrm>
            <a:off x="4856384" y="2660559"/>
            <a:ext cx="547833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AF2B331-336F-6038-4EAB-762D4CFE05F3}"/>
              </a:ext>
            </a:extLst>
          </p:cNvPr>
          <p:cNvSpPr txBox="1"/>
          <p:nvPr/>
        </p:nvSpPr>
        <p:spPr>
          <a:xfrm>
            <a:off x="5443999" y="2708053"/>
            <a:ext cx="3506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Guanabara &amp; Alfredo Jr @ Hardware Redes BR</a:t>
            </a:r>
          </a:p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14"/>
              </a:rPr>
              <a:t>Cálculo de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14"/>
              </a:rPr>
              <a:t>Sub-rede</a:t>
            </a:r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14"/>
              </a:rPr>
              <a:t> Classe C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D07404-989D-31D4-B566-FA6739650DC5}"/>
              </a:ext>
            </a:extLst>
          </p:cNvPr>
          <p:cNvSpPr txBox="1"/>
          <p:nvPr/>
        </p:nvSpPr>
        <p:spPr>
          <a:xfrm>
            <a:off x="5443999" y="3360926"/>
            <a:ext cx="3506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Dosis"/>
              </a:rPr>
              <a:t>Fábio @ Bóson Treinamentos</a:t>
            </a:r>
          </a:p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15"/>
              </a:rPr>
              <a:t>O que é Máscara de </a:t>
            </a:r>
            <a:r>
              <a:rPr lang="pt-BR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sym typeface="Dosis"/>
                <a:hlinkClick r:id="rId15"/>
              </a:rPr>
              <a:t>Sub-Rede</a:t>
            </a:r>
            <a:endParaRPr kumimoji="0" lang="en" sz="1200" b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Roboto Light" panose="02000000000000000000" pitchFamily="2" charset="0"/>
              <a:sym typeface="Dosis"/>
            </a:endParaRPr>
          </a:p>
        </p:txBody>
      </p:sp>
      <p:pic>
        <p:nvPicPr>
          <p:cNvPr id="1042" name="Picture 18" descr="Fabio dos Reis | Instrutor de Tecnologia na Bóson Treinamentos em  Tecnologia | Udemy">
            <a:extLst>
              <a:ext uri="{FF2B5EF4-FFF2-40B4-BE49-F238E27FC236}">
                <a16:creationId xmlns:a16="http://schemas.microsoft.com/office/drawing/2014/main" id="{22DE4B95-22B0-4444-F501-E91097B7F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00" y="3311720"/>
            <a:ext cx="540000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090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61"/>
          <p:cNvSpPr/>
          <p:nvPr/>
        </p:nvSpPr>
        <p:spPr>
          <a:xfrm>
            <a:off x="5552000" y="2941500"/>
            <a:ext cx="3132000" cy="313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61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4260" name="Google Shape;4260;p61"/>
          <p:cNvSpPr txBox="1">
            <a:spLocks noGrp="1"/>
          </p:cNvSpPr>
          <p:nvPr>
            <p:ph type="subTitle" idx="2"/>
          </p:nvPr>
        </p:nvSpPr>
        <p:spPr>
          <a:xfrm flipH="1">
            <a:off x="774870" y="1468414"/>
            <a:ext cx="3972564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 ME ACOMPANHE NAS REDES SOCIAIS!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261" name="Google Shape;4261;p61"/>
          <p:cNvGrpSpPr/>
          <p:nvPr/>
        </p:nvGrpSpPr>
        <p:grpSpPr>
          <a:xfrm>
            <a:off x="5735525" y="803325"/>
            <a:ext cx="2463595" cy="4473301"/>
            <a:chOff x="5800575" y="803325"/>
            <a:chExt cx="2463595" cy="4473301"/>
          </a:xfrm>
        </p:grpSpPr>
        <p:sp>
          <p:nvSpPr>
            <p:cNvPr id="4262" name="Google Shape;4262;p61"/>
            <p:cNvSpPr/>
            <p:nvPr/>
          </p:nvSpPr>
          <p:spPr>
            <a:xfrm>
              <a:off x="6940355" y="1698744"/>
              <a:ext cx="593937" cy="1049217"/>
            </a:xfrm>
            <a:custGeom>
              <a:avLst/>
              <a:gdLst/>
              <a:ahLst/>
              <a:cxnLst/>
              <a:rect l="l" t="t" r="r" b="b"/>
              <a:pathLst>
                <a:path w="8507" h="15028" extrusionOk="0">
                  <a:moveTo>
                    <a:pt x="4397" y="1"/>
                  </a:moveTo>
                  <a:cubicBezTo>
                    <a:pt x="3954" y="1"/>
                    <a:pt x="3432" y="113"/>
                    <a:pt x="2841" y="341"/>
                  </a:cubicBezTo>
                  <a:cubicBezTo>
                    <a:pt x="1598" y="806"/>
                    <a:pt x="1021" y="2013"/>
                    <a:pt x="724" y="3090"/>
                  </a:cubicBezTo>
                  <a:cubicBezTo>
                    <a:pt x="521" y="3833"/>
                    <a:pt x="446" y="4501"/>
                    <a:pt x="409" y="4835"/>
                  </a:cubicBezTo>
                  <a:cubicBezTo>
                    <a:pt x="1" y="8178"/>
                    <a:pt x="1" y="11112"/>
                    <a:pt x="892" y="12506"/>
                  </a:cubicBezTo>
                  <a:cubicBezTo>
                    <a:pt x="1281" y="13118"/>
                    <a:pt x="1783" y="13694"/>
                    <a:pt x="2378" y="14140"/>
                  </a:cubicBezTo>
                  <a:cubicBezTo>
                    <a:pt x="3087" y="14681"/>
                    <a:pt x="3923" y="15028"/>
                    <a:pt x="4842" y="15028"/>
                  </a:cubicBezTo>
                  <a:cubicBezTo>
                    <a:pt x="5341" y="15028"/>
                    <a:pt x="5865" y="14926"/>
                    <a:pt x="6407" y="14697"/>
                  </a:cubicBezTo>
                  <a:cubicBezTo>
                    <a:pt x="6593" y="14604"/>
                    <a:pt x="6778" y="14492"/>
                    <a:pt x="6909" y="14381"/>
                  </a:cubicBezTo>
                  <a:cubicBezTo>
                    <a:pt x="8506" y="13063"/>
                    <a:pt x="7132" y="9795"/>
                    <a:pt x="6407" y="8178"/>
                  </a:cubicBezTo>
                  <a:cubicBezTo>
                    <a:pt x="6055" y="7380"/>
                    <a:pt x="5906" y="6489"/>
                    <a:pt x="5850" y="5560"/>
                  </a:cubicBezTo>
                  <a:cubicBezTo>
                    <a:pt x="5813" y="4446"/>
                    <a:pt x="5906" y="3295"/>
                    <a:pt x="6018" y="2198"/>
                  </a:cubicBezTo>
                  <a:cubicBezTo>
                    <a:pt x="6152" y="752"/>
                    <a:pt x="5542" y="1"/>
                    <a:pt x="4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1"/>
            <p:cNvSpPr/>
            <p:nvPr/>
          </p:nvSpPr>
          <p:spPr>
            <a:xfrm>
              <a:off x="6930022" y="1693647"/>
              <a:ext cx="576972" cy="1059760"/>
            </a:xfrm>
            <a:custGeom>
              <a:avLst/>
              <a:gdLst/>
              <a:ahLst/>
              <a:cxnLst/>
              <a:rect l="l" t="t" r="r" b="b"/>
              <a:pathLst>
                <a:path w="8264" h="15179" extrusionOk="0">
                  <a:moveTo>
                    <a:pt x="4531" y="136"/>
                  </a:moveTo>
                  <a:cubicBezTo>
                    <a:pt x="5032" y="136"/>
                    <a:pt x="5423" y="285"/>
                    <a:pt x="5701" y="582"/>
                  </a:cubicBezTo>
                  <a:cubicBezTo>
                    <a:pt x="6035" y="934"/>
                    <a:pt x="6166" y="1511"/>
                    <a:pt x="6091" y="2271"/>
                  </a:cubicBezTo>
                  <a:cubicBezTo>
                    <a:pt x="5906" y="4259"/>
                    <a:pt x="5701" y="6505"/>
                    <a:pt x="6500" y="8288"/>
                  </a:cubicBezTo>
                  <a:cubicBezTo>
                    <a:pt x="6964" y="9310"/>
                    <a:pt x="8189" y="12040"/>
                    <a:pt x="7558" y="13656"/>
                  </a:cubicBezTo>
                  <a:cubicBezTo>
                    <a:pt x="7372" y="14139"/>
                    <a:pt x="7020" y="14491"/>
                    <a:pt x="6518" y="14696"/>
                  </a:cubicBezTo>
                  <a:cubicBezTo>
                    <a:pt x="6017" y="14919"/>
                    <a:pt x="5497" y="15030"/>
                    <a:pt x="4977" y="15030"/>
                  </a:cubicBezTo>
                  <a:cubicBezTo>
                    <a:pt x="3529" y="15030"/>
                    <a:pt x="2117" y="14120"/>
                    <a:pt x="1095" y="12542"/>
                  </a:cubicBezTo>
                  <a:cubicBezTo>
                    <a:pt x="315" y="11316"/>
                    <a:pt x="149" y="8679"/>
                    <a:pt x="631" y="4908"/>
                  </a:cubicBezTo>
                  <a:lnTo>
                    <a:pt x="649" y="4779"/>
                  </a:lnTo>
                  <a:cubicBezTo>
                    <a:pt x="761" y="3813"/>
                    <a:pt x="1058" y="1231"/>
                    <a:pt x="3026" y="471"/>
                  </a:cubicBezTo>
                  <a:cubicBezTo>
                    <a:pt x="3584" y="248"/>
                    <a:pt x="4104" y="136"/>
                    <a:pt x="4531" y="136"/>
                  </a:cubicBezTo>
                  <a:close/>
                  <a:moveTo>
                    <a:pt x="4525" y="0"/>
                  </a:moveTo>
                  <a:cubicBezTo>
                    <a:pt x="4076" y="0"/>
                    <a:pt x="3552" y="113"/>
                    <a:pt x="2971" y="340"/>
                  </a:cubicBezTo>
                  <a:cubicBezTo>
                    <a:pt x="929" y="1120"/>
                    <a:pt x="631" y="3757"/>
                    <a:pt x="501" y="4760"/>
                  </a:cubicBezTo>
                  <a:lnTo>
                    <a:pt x="483" y="4891"/>
                  </a:lnTo>
                  <a:cubicBezTo>
                    <a:pt x="0" y="8753"/>
                    <a:pt x="166" y="11353"/>
                    <a:pt x="966" y="12616"/>
                  </a:cubicBezTo>
                  <a:cubicBezTo>
                    <a:pt x="2024" y="14231"/>
                    <a:pt x="3472" y="15179"/>
                    <a:pt x="4977" y="15179"/>
                  </a:cubicBezTo>
                  <a:cubicBezTo>
                    <a:pt x="5515" y="15179"/>
                    <a:pt x="6054" y="15067"/>
                    <a:pt x="6574" y="14825"/>
                  </a:cubicBezTo>
                  <a:cubicBezTo>
                    <a:pt x="7112" y="14602"/>
                    <a:pt x="7483" y="14213"/>
                    <a:pt x="7689" y="13693"/>
                  </a:cubicBezTo>
                  <a:cubicBezTo>
                    <a:pt x="8263" y="12208"/>
                    <a:pt x="7354" y="9868"/>
                    <a:pt x="6629" y="8233"/>
                  </a:cubicBezTo>
                  <a:cubicBezTo>
                    <a:pt x="5849" y="6488"/>
                    <a:pt x="6054" y="4259"/>
                    <a:pt x="6240" y="2271"/>
                  </a:cubicBezTo>
                  <a:cubicBezTo>
                    <a:pt x="6314" y="1473"/>
                    <a:pt x="6166" y="879"/>
                    <a:pt x="5794" y="488"/>
                  </a:cubicBezTo>
                  <a:cubicBezTo>
                    <a:pt x="5500" y="164"/>
                    <a:pt x="5066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1"/>
            <p:cNvSpPr/>
            <p:nvPr/>
          </p:nvSpPr>
          <p:spPr>
            <a:xfrm>
              <a:off x="6543579" y="3033459"/>
              <a:ext cx="1419809" cy="2242957"/>
            </a:xfrm>
            <a:custGeom>
              <a:avLst/>
              <a:gdLst/>
              <a:ahLst/>
              <a:cxnLst/>
              <a:rect l="l" t="t" r="r" b="b"/>
              <a:pathLst>
                <a:path w="20336" h="32126" extrusionOk="0">
                  <a:moveTo>
                    <a:pt x="20336" y="0"/>
                  </a:moveTo>
                  <a:lnTo>
                    <a:pt x="1" y="5032"/>
                  </a:lnTo>
                  <a:cubicBezTo>
                    <a:pt x="1" y="5032"/>
                    <a:pt x="1" y="5757"/>
                    <a:pt x="75" y="6760"/>
                  </a:cubicBezTo>
                  <a:cubicBezTo>
                    <a:pt x="93" y="6926"/>
                    <a:pt x="892" y="7484"/>
                    <a:pt x="910" y="7669"/>
                  </a:cubicBezTo>
                  <a:lnTo>
                    <a:pt x="910" y="7763"/>
                  </a:lnTo>
                  <a:cubicBezTo>
                    <a:pt x="984" y="8766"/>
                    <a:pt x="447" y="9601"/>
                    <a:pt x="799" y="10604"/>
                  </a:cubicBezTo>
                  <a:cubicBezTo>
                    <a:pt x="1133" y="11569"/>
                    <a:pt x="1393" y="12423"/>
                    <a:pt x="1616" y="13223"/>
                  </a:cubicBezTo>
                  <a:cubicBezTo>
                    <a:pt x="1895" y="14300"/>
                    <a:pt x="2099" y="15246"/>
                    <a:pt x="2284" y="16101"/>
                  </a:cubicBezTo>
                  <a:cubicBezTo>
                    <a:pt x="2601" y="17568"/>
                    <a:pt x="650" y="30902"/>
                    <a:pt x="650" y="30902"/>
                  </a:cubicBezTo>
                  <a:cubicBezTo>
                    <a:pt x="3527" y="31811"/>
                    <a:pt x="6028" y="32125"/>
                    <a:pt x="8109" y="32125"/>
                  </a:cubicBezTo>
                  <a:cubicBezTo>
                    <a:pt x="12746" y="32125"/>
                    <a:pt x="15303" y="30568"/>
                    <a:pt x="15303" y="30568"/>
                  </a:cubicBezTo>
                  <a:cubicBezTo>
                    <a:pt x="15303" y="30568"/>
                    <a:pt x="15618" y="19183"/>
                    <a:pt x="15786" y="15934"/>
                  </a:cubicBezTo>
                  <a:cubicBezTo>
                    <a:pt x="15953" y="12683"/>
                    <a:pt x="18218" y="12201"/>
                    <a:pt x="19036" y="7966"/>
                  </a:cubicBezTo>
                  <a:cubicBezTo>
                    <a:pt x="19092" y="7651"/>
                    <a:pt x="19147" y="7372"/>
                    <a:pt x="19203" y="7094"/>
                  </a:cubicBezTo>
                  <a:cubicBezTo>
                    <a:pt x="19853" y="3807"/>
                    <a:pt x="20150" y="2712"/>
                    <a:pt x="20318" y="483"/>
                  </a:cubicBezTo>
                  <a:cubicBezTo>
                    <a:pt x="20318" y="315"/>
                    <a:pt x="20336" y="167"/>
                    <a:pt x="20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1"/>
            <p:cNvSpPr/>
            <p:nvPr/>
          </p:nvSpPr>
          <p:spPr>
            <a:xfrm>
              <a:off x="6574718" y="3575389"/>
              <a:ext cx="704040" cy="466102"/>
            </a:xfrm>
            <a:custGeom>
              <a:avLst/>
              <a:gdLst/>
              <a:ahLst/>
              <a:cxnLst/>
              <a:rect l="l" t="t" r="r" b="b"/>
              <a:pathLst>
                <a:path w="10084" h="6676" extrusionOk="0">
                  <a:moveTo>
                    <a:pt x="464" y="1"/>
                  </a:moveTo>
                  <a:lnTo>
                    <a:pt x="464" y="1"/>
                  </a:lnTo>
                  <a:cubicBezTo>
                    <a:pt x="538" y="1004"/>
                    <a:pt x="1" y="1839"/>
                    <a:pt x="353" y="2842"/>
                  </a:cubicBezTo>
                  <a:cubicBezTo>
                    <a:pt x="687" y="3807"/>
                    <a:pt x="947" y="4661"/>
                    <a:pt x="1170" y="5461"/>
                  </a:cubicBezTo>
                  <a:cubicBezTo>
                    <a:pt x="1738" y="6057"/>
                    <a:pt x="3795" y="6676"/>
                    <a:pt x="5154" y="6676"/>
                  </a:cubicBezTo>
                  <a:cubicBezTo>
                    <a:pt x="5572" y="6676"/>
                    <a:pt x="5924" y="6617"/>
                    <a:pt x="6147" y="6481"/>
                  </a:cubicBezTo>
                  <a:cubicBezTo>
                    <a:pt x="6073" y="6278"/>
                    <a:pt x="5144" y="5553"/>
                    <a:pt x="5646" y="5441"/>
                  </a:cubicBezTo>
                  <a:cubicBezTo>
                    <a:pt x="6555" y="5256"/>
                    <a:pt x="9304" y="4681"/>
                    <a:pt x="10084" y="3584"/>
                  </a:cubicBezTo>
                  <a:lnTo>
                    <a:pt x="10084" y="3584"/>
                  </a:lnTo>
                  <a:cubicBezTo>
                    <a:pt x="9168" y="3942"/>
                    <a:pt x="7816" y="4169"/>
                    <a:pt x="6636" y="4169"/>
                  </a:cubicBezTo>
                  <a:cubicBezTo>
                    <a:pt x="5975" y="4169"/>
                    <a:pt x="5368" y="4098"/>
                    <a:pt x="4921" y="3938"/>
                  </a:cubicBezTo>
                  <a:cubicBezTo>
                    <a:pt x="4235" y="3696"/>
                    <a:pt x="3083" y="2898"/>
                    <a:pt x="2656" y="2322"/>
                  </a:cubicBezTo>
                  <a:cubicBezTo>
                    <a:pt x="2192" y="1727"/>
                    <a:pt x="1746" y="1542"/>
                    <a:pt x="1301" y="947"/>
                  </a:cubicBezTo>
                  <a:cubicBezTo>
                    <a:pt x="1096" y="669"/>
                    <a:pt x="910" y="353"/>
                    <a:pt x="669" y="130"/>
                  </a:cubicBezTo>
                  <a:cubicBezTo>
                    <a:pt x="613" y="75"/>
                    <a:pt x="538" y="38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1"/>
            <p:cNvSpPr/>
            <p:nvPr/>
          </p:nvSpPr>
          <p:spPr>
            <a:xfrm>
              <a:off x="6940355" y="1914413"/>
              <a:ext cx="593937" cy="788379"/>
            </a:xfrm>
            <a:custGeom>
              <a:avLst/>
              <a:gdLst/>
              <a:ahLst/>
              <a:cxnLst/>
              <a:rect l="l" t="t" r="r" b="b"/>
              <a:pathLst>
                <a:path w="8507" h="11292" extrusionOk="0">
                  <a:moveTo>
                    <a:pt x="724" y="1"/>
                  </a:moveTo>
                  <a:cubicBezTo>
                    <a:pt x="521" y="744"/>
                    <a:pt x="446" y="1412"/>
                    <a:pt x="409" y="1746"/>
                  </a:cubicBezTo>
                  <a:cubicBezTo>
                    <a:pt x="1" y="5089"/>
                    <a:pt x="1" y="8023"/>
                    <a:pt x="892" y="9417"/>
                  </a:cubicBezTo>
                  <a:cubicBezTo>
                    <a:pt x="1281" y="10029"/>
                    <a:pt x="1783" y="10605"/>
                    <a:pt x="2378" y="11051"/>
                  </a:cubicBezTo>
                  <a:cubicBezTo>
                    <a:pt x="2581" y="11069"/>
                    <a:pt x="2804" y="11088"/>
                    <a:pt x="3009" y="11106"/>
                  </a:cubicBezTo>
                  <a:cubicBezTo>
                    <a:pt x="4161" y="11180"/>
                    <a:pt x="5330" y="11163"/>
                    <a:pt x="6481" y="11255"/>
                  </a:cubicBezTo>
                  <a:cubicBezTo>
                    <a:pt x="6630" y="11255"/>
                    <a:pt x="6778" y="11274"/>
                    <a:pt x="6909" y="11292"/>
                  </a:cubicBezTo>
                  <a:cubicBezTo>
                    <a:pt x="8506" y="9974"/>
                    <a:pt x="7132" y="6706"/>
                    <a:pt x="6407" y="5089"/>
                  </a:cubicBezTo>
                  <a:cubicBezTo>
                    <a:pt x="6055" y="4291"/>
                    <a:pt x="5906" y="3400"/>
                    <a:pt x="5850" y="2471"/>
                  </a:cubicBezTo>
                  <a:cubicBezTo>
                    <a:pt x="4661" y="2118"/>
                    <a:pt x="3232" y="1523"/>
                    <a:pt x="2749" y="1301"/>
                  </a:cubicBezTo>
                  <a:cubicBezTo>
                    <a:pt x="2155" y="986"/>
                    <a:pt x="1393" y="52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1"/>
            <p:cNvSpPr/>
            <p:nvPr/>
          </p:nvSpPr>
          <p:spPr>
            <a:xfrm>
              <a:off x="6377621" y="1802913"/>
              <a:ext cx="1699847" cy="1396559"/>
            </a:xfrm>
            <a:custGeom>
              <a:avLst/>
              <a:gdLst/>
              <a:ahLst/>
              <a:cxnLst/>
              <a:rect l="l" t="t" r="r" b="b"/>
              <a:pathLst>
                <a:path w="24347" h="20003" extrusionOk="0">
                  <a:moveTo>
                    <a:pt x="2470" y="1"/>
                  </a:moveTo>
                  <a:cubicBezTo>
                    <a:pt x="1635" y="1"/>
                    <a:pt x="1078" y="409"/>
                    <a:pt x="669" y="892"/>
                  </a:cubicBezTo>
                  <a:cubicBezTo>
                    <a:pt x="224" y="1394"/>
                    <a:pt x="1" y="1988"/>
                    <a:pt x="298" y="2657"/>
                  </a:cubicBezTo>
                  <a:cubicBezTo>
                    <a:pt x="892" y="3938"/>
                    <a:pt x="2006" y="4458"/>
                    <a:pt x="3492" y="5349"/>
                  </a:cubicBezTo>
                  <a:cubicBezTo>
                    <a:pt x="4959" y="6240"/>
                    <a:pt x="6704" y="7003"/>
                    <a:pt x="7689" y="8080"/>
                  </a:cubicBezTo>
                  <a:cubicBezTo>
                    <a:pt x="8673" y="9175"/>
                    <a:pt x="12127" y="12035"/>
                    <a:pt x="13613" y="13297"/>
                  </a:cubicBezTo>
                  <a:cubicBezTo>
                    <a:pt x="14041" y="13669"/>
                    <a:pt x="14672" y="14394"/>
                    <a:pt x="15395" y="15211"/>
                  </a:cubicBezTo>
                  <a:cubicBezTo>
                    <a:pt x="17160" y="17254"/>
                    <a:pt x="19444" y="20002"/>
                    <a:pt x="20206" y="20002"/>
                  </a:cubicBezTo>
                  <a:cubicBezTo>
                    <a:pt x="21283" y="20002"/>
                    <a:pt x="21580" y="19612"/>
                    <a:pt x="22267" y="18814"/>
                  </a:cubicBezTo>
                  <a:cubicBezTo>
                    <a:pt x="22973" y="18034"/>
                    <a:pt x="24347" y="16065"/>
                    <a:pt x="23158" y="14580"/>
                  </a:cubicBezTo>
                  <a:cubicBezTo>
                    <a:pt x="21989" y="13112"/>
                    <a:pt x="17253" y="7986"/>
                    <a:pt x="15767" y="6798"/>
                  </a:cubicBezTo>
                  <a:cubicBezTo>
                    <a:pt x="14301" y="5628"/>
                    <a:pt x="9861" y="3363"/>
                    <a:pt x="8784" y="2768"/>
                  </a:cubicBezTo>
                  <a:cubicBezTo>
                    <a:pt x="7689" y="2174"/>
                    <a:pt x="4253" y="1"/>
                    <a:pt x="2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1"/>
            <p:cNvSpPr/>
            <p:nvPr/>
          </p:nvSpPr>
          <p:spPr>
            <a:xfrm>
              <a:off x="7180180" y="3067182"/>
              <a:ext cx="781956" cy="911467"/>
            </a:xfrm>
            <a:custGeom>
              <a:avLst/>
              <a:gdLst/>
              <a:ahLst/>
              <a:cxnLst/>
              <a:rect l="l" t="t" r="r" b="b"/>
              <a:pathLst>
                <a:path w="11200" h="13055" extrusionOk="0">
                  <a:moveTo>
                    <a:pt x="11200" y="0"/>
                  </a:moveTo>
                  <a:cubicBezTo>
                    <a:pt x="11163" y="0"/>
                    <a:pt x="11143" y="18"/>
                    <a:pt x="11125" y="37"/>
                  </a:cubicBezTo>
                  <a:cubicBezTo>
                    <a:pt x="10345" y="426"/>
                    <a:pt x="9658" y="854"/>
                    <a:pt x="9157" y="1560"/>
                  </a:cubicBezTo>
                  <a:cubicBezTo>
                    <a:pt x="8303" y="2786"/>
                    <a:pt x="7800" y="4234"/>
                    <a:pt x="6928" y="5441"/>
                  </a:cubicBezTo>
                  <a:cubicBezTo>
                    <a:pt x="6037" y="6666"/>
                    <a:pt x="5089" y="7911"/>
                    <a:pt x="3957" y="8914"/>
                  </a:cubicBezTo>
                  <a:cubicBezTo>
                    <a:pt x="3232" y="9546"/>
                    <a:pt x="2397" y="10009"/>
                    <a:pt x="1728" y="10715"/>
                  </a:cubicBezTo>
                  <a:cubicBezTo>
                    <a:pt x="1060" y="11421"/>
                    <a:pt x="503" y="12220"/>
                    <a:pt x="1" y="13055"/>
                  </a:cubicBezTo>
                  <a:cubicBezTo>
                    <a:pt x="503" y="12312"/>
                    <a:pt x="1394" y="11718"/>
                    <a:pt x="2100" y="11254"/>
                  </a:cubicBezTo>
                  <a:cubicBezTo>
                    <a:pt x="3326" y="10455"/>
                    <a:pt x="4700" y="9917"/>
                    <a:pt x="5980" y="9192"/>
                  </a:cubicBezTo>
                  <a:cubicBezTo>
                    <a:pt x="7374" y="8394"/>
                    <a:pt x="8878" y="7669"/>
                    <a:pt x="10085" y="6611"/>
                  </a:cubicBezTo>
                  <a:cubicBezTo>
                    <a:pt x="10735" y="3324"/>
                    <a:pt x="11032" y="2229"/>
                    <a:pt x="1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1"/>
            <p:cNvSpPr/>
            <p:nvPr/>
          </p:nvSpPr>
          <p:spPr>
            <a:xfrm>
              <a:off x="6398357" y="1988350"/>
              <a:ext cx="1143750" cy="885495"/>
            </a:xfrm>
            <a:custGeom>
              <a:avLst/>
              <a:gdLst/>
              <a:ahLst/>
              <a:cxnLst/>
              <a:rect l="l" t="t" r="r" b="b"/>
              <a:pathLst>
                <a:path w="16382" h="12683" extrusionOk="0">
                  <a:moveTo>
                    <a:pt x="1" y="1"/>
                  </a:moveTo>
                  <a:lnTo>
                    <a:pt x="1" y="1"/>
                  </a:lnTo>
                  <a:cubicBezTo>
                    <a:pt x="595" y="1282"/>
                    <a:pt x="1709" y="1802"/>
                    <a:pt x="3195" y="2693"/>
                  </a:cubicBezTo>
                  <a:cubicBezTo>
                    <a:pt x="4662" y="3584"/>
                    <a:pt x="6407" y="4347"/>
                    <a:pt x="7392" y="5424"/>
                  </a:cubicBezTo>
                  <a:cubicBezTo>
                    <a:pt x="8376" y="6519"/>
                    <a:pt x="11830" y="9379"/>
                    <a:pt x="13316" y="10641"/>
                  </a:cubicBezTo>
                  <a:cubicBezTo>
                    <a:pt x="13744" y="11013"/>
                    <a:pt x="14375" y="11738"/>
                    <a:pt x="15098" y="12555"/>
                  </a:cubicBezTo>
                  <a:cubicBezTo>
                    <a:pt x="15498" y="12636"/>
                    <a:pt x="15826" y="12682"/>
                    <a:pt x="16044" y="12682"/>
                  </a:cubicBezTo>
                  <a:cubicBezTo>
                    <a:pt x="16273" y="12682"/>
                    <a:pt x="16381" y="12632"/>
                    <a:pt x="16324" y="12518"/>
                  </a:cubicBezTo>
                  <a:cubicBezTo>
                    <a:pt x="15898" y="11681"/>
                    <a:pt x="13744" y="8896"/>
                    <a:pt x="12481" y="8264"/>
                  </a:cubicBezTo>
                  <a:cubicBezTo>
                    <a:pt x="11218" y="7633"/>
                    <a:pt x="9249" y="5164"/>
                    <a:pt x="5144" y="3102"/>
                  </a:cubicBezTo>
                  <a:cubicBezTo>
                    <a:pt x="3993" y="2527"/>
                    <a:pt x="1375" y="17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1"/>
            <p:cNvSpPr/>
            <p:nvPr/>
          </p:nvSpPr>
          <p:spPr>
            <a:xfrm>
              <a:off x="6687474" y="2480848"/>
              <a:ext cx="1135861" cy="909094"/>
            </a:xfrm>
            <a:custGeom>
              <a:avLst/>
              <a:gdLst/>
              <a:ahLst/>
              <a:cxnLst/>
              <a:rect l="l" t="t" r="r" b="b"/>
              <a:pathLst>
                <a:path w="16269" h="13021" extrusionOk="0">
                  <a:moveTo>
                    <a:pt x="3379" y="1"/>
                  </a:moveTo>
                  <a:cubicBezTo>
                    <a:pt x="2784" y="1"/>
                    <a:pt x="2272" y="144"/>
                    <a:pt x="1783" y="338"/>
                  </a:cubicBezTo>
                  <a:cubicBezTo>
                    <a:pt x="929" y="690"/>
                    <a:pt x="521" y="1712"/>
                    <a:pt x="298" y="2362"/>
                  </a:cubicBezTo>
                  <a:cubicBezTo>
                    <a:pt x="261" y="2455"/>
                    <a:pt x="223" y="2530"/>
                    <a:pt x="206" y="2604"/>
                  </a:cubicBezTo>
                  <a:cubicBezTo>
                    <a:pt x="1" y="3198"/>
                    <a:pt x="503" y="4090"/>
                    <a:pt x="1580" y="4981"/>
                  </a:cubicBezTo>
                  <a:cubicBezTo>
                    <a:pt x="2360" y="5612"/>
                    <a:pt x="5071" y="7784"/>
                    <a:pt x="6965" y="9364"/>
                  </a:cubicBezTo>
                  <a:cubicBezTo>
                    <a:pt x="7726" y="10013"/>
                    <a:pt x="8358" y="10570"/>
                    <a:pt x="8674" y="10887"/>
                  </a:cubicBezTo>
                  <a:cubicBezTo>
                    <a:pt x="9635" y="11832"/>
                    <a:pt x="10655" y="13020"/>
                    <a:pt x="12221" y="13020"/>
                  </a:cubicBezTo>
                  <a:cubicBezTo>
                    <a:pt x="12439" y="13020"/>
                    <a:pt x="12668" y="12997"/>
                    <a:pt x="12908" y="12947"/>
                  </a:cubicBezTo>
                  <a:cubicBezTo>
                    <a:pt x="14877" y="12558"/>
                    <a:pt x="16269" y="10793"/>
                    <a:pt x="15860" y="9512"/>
                  </a:cubicBezTo>
                  <a:cubicBezTo>
                    <a:pt x="15471" y="8230"/>
                    <a:pt x="13502" y="6262"/>
                    <a:pt x="11923" y="4981"/>
                  </a:cubicBezTo>
                  <a:cubicBezTo>
                    <a:pt x="10363" y="3699"/>
                    <a:pt x="7206" y="1322"/>
                    <a:pt x="5517" y="542"/>
                  </a:cubicBezTo>
                  <a:cubicBezTo>
                    <a:pt x="4675" y="149"/>
                    <a:pt x="3984" y="1"/>
                    <a:pt x="3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1"/>
            <p:cNvSpPr/>
            <p:nvPr/>
          </p:nvSpPr>
          <p:spPr>
            <a:xfrm>
              <a:off x="6687474" y="2645689"/>
              <a:ext cx="644625" cy="568733"/>
            </a:xfrm>
            <a:custGeom>
              <a:avLst/>
              <a:gdLst/>
              <a:ahLst/>
              <a:cxnLst/>
              <a:rect l="l" t="t" r="r" b="b"/>
              <a:pathLst>
                <a:path w="9233" h="8146" extrusionOk="0">
                  <a:moveTo>
                    <a:pt x="298" y="1"/>
                  </a:moveTo>
                  <a:cubicBezTo>
                    <a:pt x="261" y="94"/>
                    <a:pt x="223" y="169"/>
                    <a:pt x="206" y="243"/>
                  </a:cubicBezTo>
                  <a:cubicBezTo>
                    <a:pt x="1" y="837"/>
                    <a:pt x="503" y="1729"/>
                    <a:pt x="1580" y="2620"/>
                  </a:cubicBezTo>
                  <a:cubicBezTo>
                    <a:pt x="2360" y="3251"/>
                    <a:pt x="5071" y="5423"/>
                    <a:pt x="6965" y="7003"/>
                  </a:cubicBezTo>
                  <a:cubicBezTo>
                    <a:pt x="8166" y="7637"/>
                    <a:pt x="9097" y="8145"/>
                    <a:pt x="9218" y="8145"/>
                  </a:cubicBezTo>
                  <a:cubicBezTo>
                    <a:pt x="9228" y="8145"/>
                    <a:pt x="9232" y="8142"/>
                    <a:pt x="9231" y="8135"/>
                  </a:cubicBezTo>
                  <a:cubicBezTo>
                    <a:pt x="9194" y="7968"/>
                    <a:pt x="8117" y="5926"/>
                    <a:pt x="6223" y="4403"/>
                  </a:cubicBezTo>
                  <a:cubicBezTo>
                    <a:pt x="4328" y="2861"/>
                    <a:pt x="2935" y="2174"/>
                    <a:pt x="1709" y="1486"/>
                  </a:cubicBezTo>
                  <a:cubicBezTo>
                    <a:pt x="874" y="1023"/>
                    <a:pt x="483" y="614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1"/>
            <p:cNvSpPr/>
            <p:nvPr/>
          </p:nvSpPr>
          <p:spPr>
            <a:xfrm>
              <a:off x="6489121" y="2775760"/>
              <a:ext cx="1024432" cy="888637"/>
            </a:xfrm>
            <a:custGeom>
              <a:avLst/>
              <a:gdLst/>
              <a:ahLst/>
              <a:cxnLst/>
              <a:rect l="l" t="t" r="r" b="b"/>
              <a:pathLst>
                <a:path w="14673" h="12728" extrusionOk="0">
                  <a:moveTo>
                    <a:pt x="2663" y="0"/>
                  </a:moveTo>
                  <a:cubicBezTo>
                    <a:pt x="2467" y="0"/>
                    <a:pt x="2295" y="22"/>
                    <a:pt x="2155" y="69"/>
                  </a:cubicBezTo>
                  <a:cubicBezTo>
                    <a:pt x="1282" y="348"/>
                    <a:pt x="409" y="1500"/>
                    <a:pt x="204" y="2483"/>
                  </a:cubicBezTo>
                  <a:cubicBezTo>
                    <a:pt x="187" y="2483"/>
                    <a:pt x="187" y="2503"/>
                    <a:pt x="187" y="2520"/>
                  </a:cubicBezTo>
                  <a:cubicBezTo>
                    <a:pt x="1" y="3506"/>
                    <a:pt x="1858" y="5883"/>
                    <a:pt x="3344" y="6755"/>
                  </a:cubicBezTo>
                  <a:cubicBezTo>
                    <a:pt x="4104" y="7220"/>
                    <a:pt x="5590" y="8557"/>
                    <a:pt x="7039" y="9857"/>
                  </a:cubicBezTo>
                  <a:cubicBezTo>
                    <a:pt x="8413" y="11063"/>
                    <a:pt x="9769" y="12234"/>
                    <a:pt x="10438" y="12568"/>
                  </a:cubicBezTo>
                  <a:cubicBezTo>
                    <a:pt x="10656" y="12679"/>
                    <a:pt x="10876" y="12728"/>
                    <a:pt x="11094" y="12728"/>
                  </a:cubicBezTo>
                  <a:cubicBezTo>
                    <a:pt x="12561" y="12728"/>
                    <a:pt x="13942" y="10511"/>
                    <a:pt x="14281" y="9912"/>
                  </a:cubicBezTo>
                  <a:cubicBezTo>
                    <a:pt x="14672" y="9225"/>
                    <a:pt x="13390" y="7257"/>
                    <a:pt x="12016" y="5975"/>
                  </a:cubicBezTo>
                  <a:cubicBezTo>
                    <a:pt x="10624" y="4694"/>
                    <a:pt x="8172" y="2818"/>
                    <a:pt x="6687" y="1629"/>
                  </a:cubicBezTo>
                  <a:cubicBezTo>
                    <a:pt x="5449" y="644"/>
                    <a:pt x="3712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1"/>
            <p:cNvSpPr/>
            <p:nvPr/>
          </p:nvSpPr>
          <p:spPr>
            <a:xfrm>
              <a:off x="6489121" y="2949119"/>
              <a:ext cx="516161" cy="515323"/>
            </a:xfrm>
            <a:custGeom>
              <a:avLst/>
              <a:gdLst/>
              <a:ahLst/>
              <a:cxnLst/>
              <a:rect l="l" t="t" r="r" b="b"/>
              <a:pathLst>
                <a:path w="7393" h="7381" extrusionOk="0">
                  <a:moveTo>
                    <a:pt x="204" y="0"/>
                  </a:moveTo>
                  <a:cubicBezTo>
                    <a:pt x="187" y="0"/>
                    <a:pt x="187" y="20"/>
                    <a:pt x="187" y="37"/>
                  </a:cubicBezTo>
                  <a:cubicBezTo>
                    <a:pt x="1" y="1023"/>
                    <a:pt x="1858" y="3400"/>
                    <a:pt x="3344" y="4272"/>
                  </a:cubicBezTo>
                  <a:cubicBezTo>
                    <a:pt x="4104" y="4737"/>
                    <a:pt x="5590" y="6074"/>
                    <a:pt x="7039" y="7374"/>
                  </a:cubicBezTo>
                  <a:cubicBezTo>
                    <a:pt x="7082" y="7378"/>
                    <a:pt x="7121" y="7380"/>
                    <a:pt x="7157" y="7380"/>
                  </a:cubicBezTo>
                  <a:cubicBezTo>
                    <a:pt x="7273" y="7380"/>
                    <a:pt x="7349" y="7356"/>
                    <a:pt x="7392" y="7300"/>
                  </a:cubicBezTo>
                  <a:cubicBezTo>
                    <a:pt x="7281" y="6742"/>
                    <a:pt x="6167" y="5257"/>
                    <a:pt x="5739" y="4662"/>
                  </a:cubicBezTo>
                  <a:cubicBezTo>
                    <a:pt x="5181" y="3937"/>
                    <a:pt x="2267" y="1969"/>
                    <a:pt x="1821" y="1746"/>
                  </a:cubicBezTo>
                  <a:cubicBezTo>
                    <a:pt x="1338" y="1486"/>
                    <a:pt x="447" y="743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1"/>
            <p:cNvSpPr/>
            <p:nvPr/>
          </p:nvSpPr>
          <p:spPr>
            <a:xfrm>
              <a:off x="6330983" y="3066693"/>
              <a:ext cx="886892" cy="786564"/>
            </a:xfrm>
            <a:custGeom>
              <a:avLst/>
              <a:gdLst/>
              <a:ahLst/>
              <a:cxnLst/>
              <a:rect l="l" t="t" r="r" b="b"/>
              <a:pathLst>
                <a:path w="12703" h="11266" extrusionOk="0">
                  <a:moveTo>
                    <a:pt x="2571" y="0"/>
                  </a:moveTo>
                  <a:cubicBezTo>
                    <a:pt x="2393" y="0"/>
                    <a:pt x="2221" y="41"/>
                    <a:pt x="2061" y="136"/>
                  </a:cubicBezTo>
                  <a:cubicBezTo>
                    <a:pt x="1374" y="527"/>
                    <a:pt x="0" y="1901"/>
                    <a:pt x="1077" y="3776"/>
                  </a:cubicBezTo>
                  <a:cubicBezTo>
                    <a:pt x="2154" y="5653"/>
                    <a:pt x="3640" y="6525"/>
                    <a:pt x="4809" y="8215"/>
                  </a:cubicBezTo>
                  <a:cubicBezTo>
                    <a:pt x="5962" y="9837"/>
                    <a:pt x="7675" y="11265"/>
                    <a:pt x="8845" y="11265"/>
                  </a:cubicBezTo>
                  <a:cubicBezTo>
                    <a:pt x="8881" y="11265"/>
                    <a:pt x="8916" y="11264"/>
                    <a:pt x="8952" y="11261"/>
                  </a:cubicBezTo>
                  <a:cubicBezTo>
                    <a:pt x="9843" y="11187"/>
                    <a:pt x="11329" y="9979"/>
                    <a:pt x="12015" y="9199"/>
                  </a:cubicBezTo>
                  <a:cubicBezTo>
                    <a:pt x="12703" y="8401"/>
                    <a:pt x="10734" y="6247"/>
                    <a:pt x="9546" y="5058"/>
                  </a:cubicBezTo>
                  <a:cubicBezTo>
                    <a:pt x="8357" y="3870"/>
                    <a:pt x="5014" y="1307"/>
                    <a:pt x="4327" y="824"/>
                  </a:cubicBezTo>
                  <a:cubicBezTo>
                    <a:pt x="3800" y="439"/>
                    <a:pt x="3154" y="0"/>
                    <a:pt x="2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1"/>
            <p:cNvSpPr/>
            <p:nvPr/>
          </p:nvSpPr>
          <p:spPr>
            <a:xfrm>
              <a:off x="6954598" y="3689542"/>
              <a:ext cx="81756" cy="63604"/>
            </a:xfrm>
            <a:custGeom>
              <a:avLst/>
              <a:gdLst/>
              <a:ahLst/>
              <a:cxnLst/>
              <a:rect l="l" t="t" r="r" b="b"/>
              <a:pathLst>
                <a:path w="1171" h="911" extrusionOk="0">
                  <a:moveTo>
                    <a:pt x="966" y="0"/>
                  </a:moveTo>
                  <a:cubicBezTo>
                    <a:pt x="854" y="186"/>
                    <a:pt x="317" y="687"/>
                    <a:pt x="0" y="872"/>
                  </a:cubicBezTo>
                  <a:cubicBezTo>
                    <a:pt x="0" y="872"/>
                    <a:pt x="54" y="910"/>
                    <a:pt x="180" y="910"/>
                  </a:cubicBezTo>
                  <a:cubicBezTo>
                    <a:pt x="287" y="910"/>
                    <a:pt x="447" y="883"/>
                    <a:pt x="669" y="780"/>
                  </a:cubicBezTo>
                  <a:cubicBezTo>
                    <a:pt x="1171" y="557"/>
                    <a:pt x="966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1"/>
            <p:cNvSpPr/>
            <p:nvPr/>
          </p:nvSpPr>
          <p:spPr>
            <a:xfrm>
              <a:off x="7254117" y="3417250"/>
              <a:ext cx="158276" cy="133561"/>
            </a:xfrm>
            <a:custGeom>
              <a:avLst/>
              <a:gdLst/>
              <a:ahLst/>
              <a:cxnLst/>
              <a:rect l="l" t="t" r="r" b="b"/>
              <a:pathLst>
                <a:path w="2267" h="1913" extrusionOk="0">
                  <a:moveTo>
                    <a:pt x="2044" y="0"/>
                  </a:moveTo>
                  <a:cubicBezTo>
                    <a:pt x="1932" y="186"/>
                    <a:pt x="1356" y="1189"/>
                    <a:pt x="1" y="1709"/>
                  </a:cubicBezTo>
                  <a:cubicBezTo>
                    <a:pt x="1" y="1709"/>
                    <a:pt x="316" y="1913"/>
                    <a:pt x="669" y="1913"/>
                  </a:cubicBezTo>
                  <a:cubicBezTo>
                    <a:pt x="792" y="1913"/>
                    <a:pt x="920" y="1888"/>
                    <a:pt x="1041" y="1820"/>
                  </a:cubicBezTo>
                  <a:cubicBezTo>
                    <a:pt x="2266" y="1170"/>
                    <a:pt x="2044" y="0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1"/>
            <p:cNvSpPr/>
            <p:nvPr/>
          </p:nvSpPr>
          <p:spPr>
            <a:xfrm>
              <a:off x="7556220" y="3067182"/>
              <a:ext cx="150457" cy="147943"/>
            </a:xfrm>
            <a:custGeom>
              <a:avLst/>
              <a:gdLst/>
              <a:ahLst/>
              <a:cxnLst/>
              <a:rect l="l" t="t" r="r" b="b"/>
              <a:pathLst>
                <a:path w="2155" h="2119" extrusionOk="0">
                  <a:moveTo>
                    <a:pt x="1765" y="0"/>
                  </a:moveTo>
                  <a:lnTo>
                    <a:pt x="1765" y="0"/>
                  </a:lnTo>
                  <a:cubicBezTo>
                    <a:pt x="1672" y="204"/>
                    <a:pt x="1263" y="1300"/>
                    <a:pt x="0" y="2006"/>
                  </a:cubicBezTo>
                  <a:cubicBezTo>
                    <a:pt x="0" y="2006"/>
                    <a:pt x="250" y="2119"/>
                    <a:pt x="547" y="2119"/>
                  </a:cubicBezTo>
                  <a:cubicBezTo>
                    <a:pt x="715" y="2119"/>
                    <a:pt x="898" y="2083"/>
                    <a:pt x="1059" y="1969"/>
                  </a:cubicBezTo>
                  <a:cubicBezTo>
                    <a:pt x="2154" y="1132"/>
                    <a:pt x="1765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1"/>
            <p:cNvSpPr/>
            <p:nvPr/>
          </p:nvSpPr>
          <p:spPr>
            <a:xfrm>
              <a:off x="7819434" y="2851932"/>
              <a:ext cx="110242" cy="95580"/>
            </a:xfrm>
            <a:custGeom>
              <a:avLst/>
              <a:gdLst/>
              <a:ahLst/>
              <a:cxnLst/>
              <a:rect l="l" t="t" r="r" b="b"/>
              <a:pathLst>
                <a:path w="1579" h="1369" extrusionOk="0">
                  <a:moveTo>
                    <a:pt x="1282" y="0"/>
                  </a:moveTo>
                  <a:cubicBezTo>
                    <a:pt x="1207" y="112"/>
                    <a:pt x="910" y="743"/>
                    <a:pt x="1" y="1189"/>
                  </a:cubicBezTo>
                  <a:cubicBezTo>
                    <a:pt x="1" y="1189"/>
                    <a:pt x="266" y="1369"/>
                    <a:pt x="532" y="1369"/>
                  </a:cubicBezTo>
                  <a:cubicBezTo>
                    <a:pt x="618" y="1369"/>
                    <a:pt x="704" y="1350"/>
                    <a:pt x="781" y="1300"/>
                  </a:cubicBezTo>
                  <a:cubicBezTo>
                    <a:pt x="1579" y="798"/>
                    <a:pt x="128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1"/>
            <p:cNvSpPr/>
            <p:nvPr/>
          </p:nvSpPr>
          <p:spPr>
            <a:xfrm>
              <a:off x="6551398" y="1787343"/>
              <a:ext cx="98582" cy="36375"/>
            </a:xfrm>
            <a:custGeom>
              <a:avLst/>
              <a:gdLst/>
              <a:ahLst/>
              <a:cxnLst/>
              <a:rect l="l" t="t" r="r" b="b"/>
              <a:pathLst>
                <a:path w="1412" h="521" extrusionOk="0">
                  <a:moveTo>
                    <a:pt x="575" y="1"/>
                  </a:moveTo>
                  <a:cubicBezTo>
                    <a:pt x="575" y="1"/>
                    <a:pt x="335" y="38"/>
                    <a:pt x="0" y="224"/>
                  </a:cubicBezTo>
                  <a:cubicBezTo>
                    <a:pt x="390" y="224"/>
                    <a:pt x="872" y="335"/>
                    <a:pt x="1412" y="521"/>
                  </a:cubicBezTo>
                  <a:cubicBezTo>
                    <a:pt x="929" y="186"/>
                    <a:pt x="575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1"/>
            <p:cNvSpPr/>
            <p:nvPr/>
          </p:nvSpPr>
          <p:spPr>
            <a:xfrm>
              <a:off x="6435919" y="1802913"/>
              <a:ext cx="363121" cy="285344"/>
            </a:xfrm>
            <a:custGeom>
              <a:avLst/>
              <a:gdLst/>
              <a:ahLst/>
              <a:cxnLst/>
              <a:rect l="l" t="t" r="r" b="b"/>
              <a:pathLst>
                <a:path w="5201" h="4087" extrusionOk="0">
                  <a:moveTo>
                    <a:pt x="1654" y="1"/>
                  </a:moveTo>
                  <a:cubicBezTo>
                    <a:pt x="1134" y="280"/>
                    <a:pt x="429" y="855"/>
                    <a:pt x="1" y="2063"/>
                  </a:cubicBezTo>
                  <a:cubicBezTo>
                    <a:pt x="1" y="2063"/>
                    <a:pt x="744" y="3752"/>
                    <a:pt x="2675" y="4049"/>
                  </a:cubicBezTo>
                  <a:cubicBezTo>
                    <a:pt x="2806" y="4086"/>
                    <a:pt x="2935" y="4086"/>
                    <a:pt x="3046" y="4086"/>
                  </a:cubicBezTo>
                  <a:cubicBezTo>
                    <a:pt x="4700" y="4086"/>
                    <a:pt x="5201" y="2192"/>
                    <a:pt x="4421" y="1412"/>
                  </a:cubicBezTo>
                  <a:cubicBezTo>
                    <a:pt x="3957" y="948"/>
                    <a:pt x="3455" y="577"/>
                    <a:pt x="3066" y="298"/>
                  </a:cubicBezTo>
                  <a:cubicBezTo>
                    <a:pt x="2526" y="112"/>
                    <a:pt x="2044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1"/>
            <p:cNvSpPr/>
            <p:nvPr/>
          </p:nvSpPr>
          <p:spPr>
            <a:xfrm>
              <a:off x="6416510" y="1773170"/>
              <a:ext cx="358722" cy="282831"/>
            </a:xfrm>
            <a:custGeom>
              <a:avLst/>
              <a:gdLst/>
              <a:ahLst/>
              <a:cxnLst/>
              <a:rect l="l" t="t" r="r" b="b"/>
              <a:pathLst>
                <a:path w="5138" h="4051" extrusionOk="0">
                  <a:moveTo>
                    <a:pt x="2118" y="0"/>
                  </a:moveTo>
                  <a:cubicBezTo>
                    <a:pt x="2118" y="0"/>
                    <a:pt x="707" y="297"/>
                    <a:pt x="1" y="2321"/>
                  </a:cubicBezTo>
                  <a:cubicBezTo>
                    <a:pt x="1" y="2321"/>
                    <a:pt x="1059" y="3789"/>
                    <a:pt x="2804" y="4029"/>
                  </a:cubicBezTo>
                  <a:cubicBezTo>
                    <a:pt x="2909" y="4044"/>
                    <a:pt x="3009" y="4051"/>
                    <a:pt x="3106" y="4051"/>
                  </a:cubicBezTo>
                  <a:cubicBezTo>
                    <a:pt x="4621" y="4051"/>
                    <a:pt x="5137" y="2347"/>
                    <a:pt x="4439" y="1597"/>
                  </a:cubicBezTo>
                  <a:cubicBezTo>
                    <a:pt x="3529" y="632"/>
                    <a:pt x="2118" y="0"/>
                    <a:pt x="2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1"/>
            <p:cNvSpPr/>
            <p:nvPr/>
          </p:nvSpPr>
          <p:spPr>
            <a:xfrm>
              <a:off x="6512510" y="3033459"/>
              <a:ext cx="1553370" cy="2242398"/>
            </a:xfrm>
            <a:custGeom>
              <a:avLst/>
              <a:gdLst/>
              <a:ahLst/>
              <a:cxnLst/>
              <a:rect l="l" t="t" r="r" b="b"/>
              <a:pathLst>
                <a:path w="22249" h="32118" extrusionOk="0">
                  <a:moveTo>
                    <a:pt x="21246" y="0"/>
                  </a:moveTo>
                  <a:cubicBezTo>
                    <a:pt x="21246" y="0"/>
                    <a:pt x="20223" y="1132"/>
                    <a:pt x="19723" y="2340"/>
                  </a:cubicBezTo>
                  <a:cubicBezTo>
                    <a:pt x="19221" y="3547"/>
                    <a:pt x="18812" y="4829"/>
                    <a:pt x="17623" y="6389"/>
                  </a:cubicBezTo>
                  <a:cubicBezTo>
                    <a:pt x="16769" y="7503"/>
                    <a:pt x="15266" y="8729"/>
                    <a:pt x="13538" y="9843"/>
                  </a:cubicBezTo>
                  <a:cubicBezTo>
                    <a:pt x="10786" y="11617"/>
                    <a:pt x="7505" y="13050"/>
                    <a:pt x="5637" y="13050"/>
                  </a:cubicBezTo>
                  <a:cubicBezTo>
                    <a:pt x="5375" y="13050"/>
                    <a:pt x="5141" y="13022"/>
                    <a:pt x="4940" y="12963"/>
                  </a:cubicBezTo>
                  <a:cubicBezTo>
                    <a:pt x="2395" y="12201"/>
                    <a:pt x="1857" y="9489"/>
                    <a:pt x="1355" y="7669"/>
                  </a:cubicBezTo>
                  <a:cubicBezTo>
                    <a:pt x="1355" y="7669"/>
                    <a:pt x="0" y="10121"/>
                    <a:pt x="612" y="11718"/>
                  </a:cubicBezTo>
                  <a:cubicBezTo>
                    <a:pt x="1207" y="13297"/>
                    <a:pt x="204" y="13297"/>
                    <a:pt x="1597" y="14894"/>
                  </a:cubicBezTo>
                  <a:cubicBezTo>
                    <a:pt x="2135" y="15506"/>
                    <a:pt x="2432" y="15823"/>
                    <a:pt x="2581" y="16101"/>
                  </a:cubicBezTo>
                  <a:cubicBezTo>
                    <a:pt x="2804" y="16509"/>
                    <a:pt x="2674" y="16788"/>
                    <a:pt x="2600" y="17883"/>
                  </a:cubicBezTo>
                  <a:cubicBezTo>
                    <a:pt x="2563" y="18255"/>
                    <a:pt x="2526" y="18552"/>
                    <a:pt x="2469" y="18757"/>
                  </a:cubicBezTo>
                  <a:cubicBezTo>
                    <a:pt x="2284" y="19574"/>
                    <a:pt x="2043" y="19537"/>
                    <a:pt x="2192" y="20465"/>
                  </a:cubicBezTo>
                  <a:cubicBezTo>
                    <a:pt x="2395" y="21654"/>
                    <a:pt x="2395" y="21468"/>
                    <a:pt x="1412" y="24049"/>
                  </a:cubicBezTo>
                  <a:cubicBezTo>
                    <a:pt x="743" y="25777"/>
                    <a:pt x="835" y="28283"/>
                    <a:pt x="966" y="29732"/>
                  </a:cubicBezTo>
                  <a:cubicBezTo>
                    <a:pt x="1021" y="30437"/>
                    <a:pt x="1095" y="30902"/>
                    <a:pt x="1095" y="30902"/>
                  </a:cubicBezTo>
                  <a:cubicBezTo>
                    <a:pt x="3343" y="31800"/>
                    <a:pt x="5795" y="32118"/>
                    <a:pt x="8139" y="32118"/>
                  </a:cubicBezTo>
                  <a:cubicBezTo>
                    <a:pt x="13791" y="32118"/>
                    <a:pt x="18812" y="30271"/>
                    <a:pt x="18812" y="30271"/>
                  </a:cubicBezTo>
                  <a:cubicBezTo>
                    <a:pt x="18998" y="29137"/>
                    <a:pt x="18720" y="26612"/>
                    <a:pt x="18589" y="24105"/>
                  </a:cubicBezTo>
                  <a:cubicBezTo>
                    <a:pt x="18515" y="22620"/>
                    <a:pt x="18497" y="21134"/>
                    <a:pt x="18663" y="19963"/>
                  </a:cubicBezTo>
                  <a:cubicBezTo>
                    <a:pt x="19109" y="16843"/>
                    <a:pt x="18515" y="16992"/>
                    <a:pt x="19852" y="14448"/>
                  </a:cubicBezTo>
                  <a:cubicBezTo>
                    <a:pt x="21208" y="11904"/>
                    <a:pt x="20149" y="10269"/>
                    <a:pt x="20298" y="9229"/>
                  </a:cubicBezTo>
                  <a:cubicBezTo>
                    <a:pt x="20446" y="8171"/>
                    <a:pt x="22248" y="6092"/>
                    <a:pt x="21951" y="3249"/>
                  </a:cubicBezTo>
                  <a:cubicBezTo>
                    <a:pt x="21877" y="2637"/>
                    <a:pt x="21820" y="2135"/>
                    <a:pt x="21746" y="1709"/>
                  </a:cubicBezTo>
                  <a:cubicBezTo>
                    <a:pt x="21486" y="241"/>
                    <a:pt x="21246" y="0"/>
                    <a:pt x="21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1"/>
            <p:cNvSpPr/>
            <p:nvPr/>
          </p:nvSpPr>
          <p:spPr>
            <a:xfrm>
              <a:off x="6579884" y="4642491"/>
              <a:ext cx="1259019" cy="633384"/>
            </a:xfrm>
            <a:custGeom>
              <a:avLst/>
              <a:gdLst/>
              <a:ahLst/>
              <a:cxnLst/>
              <a:rect l="l" t="t" r="r" b="b"/>
              <a:pathLst>
                <a:path w="18033" h="9072" extrusionOk="0">
                  <a:moveTo>
                    <a:pt x="17606" y="0"/>
                  </a:moveTo>
                  <a:cubicBezTo>
                    <a:pt x="15750" y="3076"/>
                    <a:pt x="16694" y="6753"/>
                    <a:pt x="8938" y="6753"/>
                  </a:cubicBezTo>
                  <a:cubicBezTo>
                    <a:pt x="8077" y="6753"/>
                    <a:pt x="7109" y="6708"/>
                    <a:pt x="6018" y="6611"/>
                  </a:cubicBezTo>
                  <a:cubicBezTo>
                    <a:pt x="5086" y="6529"/>
                    <a:pt x="3415" y="6073"/>
                    <a:pt x="2000" y="6073"/>
                  </a:cubicBezTo>
                  <a:cubicBezTo>
                    <a:pt x="1185" y="6073"/>
                    <a:pt x="455" y="6224"/>
                    <a:pt x="1" y="6686"/>
                  </a:cubicBezTo>
                  <a:cubicBezTo>
                    <a:pt x="56" y="7391"/>
                    <a:pt x="130" y="7856"/>
                    <a:pt x="130" y="7856"/>
                  </a:cubicBezTo>
                  <a:cubicBezTo>
                    <a:pt x="2378" y="8754"/>
                    <a:pt x="4830" y="9072"/>
                    <a:pt x="7174" y="9072"/>
                  </a:cubicBezTo>
                  <a:cubicBezTo>
                    <a:pt x="12826" y="9072"/>
                    <a:pt x="17847" y="7225"/>
                    <a:pt x="17847" y="7225"/>
                  </a:cubicBezTo>
                  <a:cubicBezTo>
                    <a:pt x="18033" y="6091"/>
                    <a:pt x="17718" y="2508"/>
                    <a:pt x="17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1"/>
            <p:cNvSpPr/>
            <p:nvPr/>
          </p:nvSpPr>
          <p:spPr>
            <a:xfrm>
              <a:off x="7457637" y="3033459"/>
              <a:ext cx="573202" cy="687214"/>
            </a:xfrm>
            <a:custGeom>
              <a:avLst/>
              <a:gdLst/>
              <a:ahLst/>
              <a:cxnLst/>
              <a:rect l="l" t="t" r="r" b="b"/>
              <a:pathLst>
                <a:path w="8210" h="9843" extrusionOk="0">
                  <a:moveTo>
                    <a:pt x="7709" y="0"/>
                  </a:moveTo>
                  <a:cubicBezTo>
                    <a:pt x="7709" y="0"/>
                    <a:pt x="6686" y="1132"/>
                    <a:pt x="6186" y="2340"/>
                  </a:cubicBezTo>
                  <a:cubicBezTo>
                    <a:pt x="5684" y="3547"/>
                    <a:pt x="5275" y="4829"/>
                    <a:pt x="4086" y="6389"/>
                  </a:cubicBezTo>
                  <a:cubicBezTo>
                    <a:pt x="3232" y="7503"/>
                    <a:pt x="1729" y="8729"/>
                    <a:pt x="1" y="9843"/>
                  </a:cubicBezTo>
                  <a:cubicBezTo>
                    <a:pt x="1486" y="9100"/>
                    <a:pt x="4198" y="7614"/>
                    <a:pt x="5832" y="5924"/>
                  </a:cubicBezTo>
                  <a:cubicBezTo>
                    <a:pt x="7615" y="4104"/>
                    <a:pt x="7560" y="2860"/>
                    <a:pt x="8209" y="1709"/>
                  </a:cubicBezTo>
                  <a:cubicBezTo>
                    <a:pt x="7949" y="260"/>
                    <a:pt x="7709" y="0"/>
                    <a:pt x="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1"/>
            <p:cNvSpPr/>
            <p:nvPr/>
          </p:nvSpPr>
          <p:spPr>
            <a:xfrm>
              <a:off x="7680705" y="4151110"/>
              <a:ext cx="164769" cy="184179"/>
            </a:xfrm>
            <a:custGeom>
              <a:avLst/>
              <a:gdLst/>
              <a:ahLst/>
              <a:cxnLst/>
              <a:rect l="l" t="t" r="r" b="b"/>
              <a:pathLst>
                <a:path w="2360" h="2638" extrusionOk="0">
                  <a:moveTo>
                    <a:pt x="2359" y="0"/>
                  </a:moveTo>
                  <a:cubicBezTo>
                    <a:pt x="2359" y="1"/>
                    <a:pt x="1560" y="873"/>
                    <a:pt x="1171" y="1449"/>
                  </a:cubicBezTo>
                  <a:cubicBezTo>
                    <a:pt x="799" y="2024"/>
                    <a:pt x="0" y="2638"/>
                    <a:pt x="0" y="2638"/>
                  </a:cubicBezTo>
                  <a:cubicBezTo>
                    <a:pt x="366" y="2447"/>
                    <a:pt x="625" y="2394"/>
                    <a:pt x="830" y="2394"/>
                  </a:cubicBezTo>
                  <a:cubicBezTo>
                    <a:pt x="1085" y="2394"/>
                    <a:pt x="1254" y="2476"/>
                    <a:pt x="1438" y="2476"/>
                  </a:cubicBezTo>
                  <a:cubicBezTo>
                    <a:pt x="1466" y="2476"/>
                    <a:pt x="1494" y="2474"/>
                    <a:pt x="1523" y="2470"/>
                  </a:cubicBezTo>
                  <a:cubicBezTo>
                    <a:pt x="1914" y="2415"/>
                    <a:pt x="2099" y="2173"/>
                    <a:pt x="2099" y="2173"/>
                  </a:cubicBezTo>
                  <a:cubicBezTo>
                    <a:pt x="2099" y="2173"/>
                    <a:pt x="2229" y="298"/>
                    <a:pt x="2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1"/>
            <p:cNvSpPr/>
            <p:nvPr/>
          </p:nvSpPr>
          <p:spPr>
            <a:xfrm>
              <a:off x="6770487" y="3895645"/>
              <a:ext cx="501848" cy="111638"/>
            </a:xfrm>
            <a:custGeom>
              <a:avLst/>
              <a:gdLst/>
              <a:ahLst/>
              <a:cxnLst/>
              <a:rect l="l" t="t" r="r" b="b"/>
              <a:pathLst>
                <a:path w="7188" h="159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419" y="1599"/>
                    <a:pt x="2755" y="1599"/>
                  </a:cubicBezTo>
                  <a:cubicBezTo>
                    <a:pt x="2777" y="1599"/>
                    <a:pt x="2800" y="1598"/>
                    <a:pt x="2823" y="1597"/>
                  </a:cubicBezTo>
                  <a:cubicBezTo>
                    <a:pt x="4179" y="1523"/>
                    <a:pt x="5999" y="1245"/>
                    <a:pt x="7188" y="354"/>
                  </a:cubicBezTo>
                  <a:lnTo>
                    <a:pt x="7188" y="354"/>
                  </a:lnTo>
                  <a:cubicBezTo>
                    <a:pt x="7188" y="354"/>
                    <a:pt x="6500" y="577"/>
                    <a:pt x="4291" y="854"/>
                  </a:cubicBezTo>
                  <a:cubicBezTo>
                    <a:pt x="4048" y="885"/>
                    <a:pt x="3807" y="899"/>
                    <a:pt x="3571" y="899"/>
                  </a:cubicBezTo>
                  <a:cubicBezTo>
                    <a:pt x="1649" y="8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1"/>
            <p:cNvSpPr/>
            <p:nvPr/>
          </p:nvSpPr>
          <p:spPr>
            <a:xfrm>
              <a:off x="6543579" y="3032063"/>
              <a:ext cx="1504148" cy="2244563"/>
            </a:xfrm>
            <a:custGeom>
              <a:avLst/>
              <a:gdLst/>
              <a:ahLst/>
              <a:cxnLst/>
              <a:rect l="l" t="t" r="r" b="b"/>
              <a:pathLst>
                <a:path w="21544" h="32149" extrusionOk="0">
                  <a:moveTo>
                    <a:pt x="20808" y="31"/>
                  </a:moveTo>
                  <a:cubicBezTo>
                    <a:pt x="20864" y="111"/>
                    <a:pt x="21214" y="711"/>
                    <a:pt x="21487" y="3269"/>
                  </a:cubicBezTo>
                  <a:cubicBezTo>
                    <a:pt x="21506" y="3492"/>
                    <a:pt x="21524" y="3697"/>
                    <a:pt x="21524" y="3920"/>
                  </a:cubicBezTo>
                  <a:cubicBezTo>
                    <a:pt x="21524" y="5164"/>
                    <a:pt x="21135" y="6260"/>
                    <a:pt x="20744" y="7151"/>
                  </a:cubicBezTo>
                  <a:cubicBezTo>
                    <a:pt x="20541" y="7597"/>
                    <a:pt x="20336" y="8006"/>
                    <a:pt x="20169" y="8358"/>
                  </a:cubicBezTo>
                  <a:cubicBezTo>
                    <a:pt x="20001" y="8692"/>
                    <a:pt x="19890" y="8989"/>
                    <a:pt x="19853" y="9249"/>
                  </a:cubicBezTo>
                  <a:cubicBezTo>
                    <a:pt x="19835" y="9324"/>
                    <a:pt x="19835" y="9398"/>
                    <a:pt x="19835" y="9472"/>
                  </a:cubicBezTo>
                  <a:cubicBezTo>
                    <a:pt x="19835" y="10066"/>
                    <a:pt x="20095" y="10829"/>
                    <a:pt x="20095" y="11812"/>
                  </a:cubicBezTo>
                  <a:cubicBezTo>
                    <a:pt x="20095" y="12574"/>
                    <a:pt x="19946" y="13446"/>
                    <a:pt x="19407" y="14468"/>
                  </a:cubicBezTo>
                  <a:cubicBezTo>
                    <a:pt x="18721" y="15731"/>
                    <a:pt x="18535" y="16326"/>
                    <a:pt x="18461" y="16994"/>
                  </a:cubicBezTo>
                  <a:cubicBezTo>
                    <a:pt x="18386" y="17681"/>
                    <a:pt x="18423" y="18423"/>
                    <a:pt x="18201" y="19983"/>
                  </a:cubicBezTo>
                  <a:cubicBezTo>
                    <a:pt x="18107" y="20634"/>
                    <a:pt x="18070" y="21377"/>
                    <a:pt x="18070" y="22175"/>
                  </a:cubicBezTo>
                  <a:cubicBezTo>
                    <a:pt x="18070" y="24626"/>
                    <a:pt x="18423" y="27523"/>
                    <a:pt x="18423" y="29269"/>
                  </a:cubicBezTo>
                  <a:cubicBezTo>
                    <a:pt x="18423" y="29669"/>
                    <a:pt x="18405" y="29998"/>
                    <a:pt x="18352" y="30274"/>
                  </a:cubicBezTo>
                  <a:lnTo>
                    <a:pt x="18352" y="30274"/>
                  </a:lnTo>
                  <a:cubicBezTo>
                    <a:pt x="18343" y="30277"/>
                    <a:pt x="18330" y="30282"/>
                    <a:pt x="18312" y="30291"/>
                  </a:cubicBezTo>
                  <a:cubicBezTo>
                    <a:pt x="17736" y="30495"/>
                    <a:pt x="12981" y="32129"/>
                    <a:pt x="7689" y="32129"/>
                  </a:cubicBezTo>
                  <a:cubicBezTo>
                    <a:pt x="5349" y="32129"/>
                    <a:pt x="2898" y="31814"/>
                    <a:pt x="669" y="30903"/>
                  </a:cubicBezTo>
                  <a:lnTo>
                    <a:pt x="667" y="30906"/>
                  </a:lnTo>
                  <a:lnTo>
                    <a:pt x="667" y="30906"/>
                  </a:lnTo>
                  <a:cubicBezTo>
                    <a:pt x="665" y="30894"/>
                    <a:pt x="660" y="30875"/>
                    <a:pt x="650" y="30848"/>
                  </a:cubicBezTo>
                  <a:cubicBezTo>
                    <a:pt x="613" y="30551"/>
                    <a:pt x="427" y="29251"/>
                    <a:pt x="427" y="27746"/>
                  </a:cubicBezTo>
                  <a:cubicBezTo>
                    <a:pt x="427" y="26520"/>
                    <a:pt x="558" y="25146"/>
                    <a:pt x="967" y="24069"/>
                  </a:cubicBezTo>
                  <a:cubicBezTo>
                    <a:pt x="1319" y="23178"/>
                    <a:pt x="1542" y="22620"/>
                    <a:pt x="1672" y="22212"/>
                  </a:cubicBezTo>
                  <a:cubicBezTo>
                    <a:pt x="1821" y="21823"/>
                    <a:pt x="1876" y="21580"/>
                    <a:pt x="1876" y="21320"/>
                  </a:cubicBezTo>
                  <a:cubicBezTo>
                    <a:pt x="1876" y="21098"/>
                    <a:pt x="1821" y="20857"/>
                    <a:pt x="1764" y="20485"/>
                  </a:cubicBezTo>
                  <a:cubicBezTo>
                    <a:pt x="1727" y="20280"/>
                    <a:pt x="1709" y="20114"/>
                    <a:pt x="1709" y="19983"/>
                  </a:cubicBezTo>
                  <a:cubicBezTo>
                    <a:pt x="1709" y="19835"/>
                    <a:pt x="1747" y="19723"/>
                    <a:pt x="1764" y="19612"/>
                  </a:cubicBezTo>
                  <a:cubicBezTo>
                    <a:pt x="1821" y="19446"/>
                    <a:pt x="1895" y="19297"/>
                    <a:pt x="1969" y="19055"/>
                  </a:cubicBezTo>
                  <a:cubicBezTo>
                    <a:pt x="2044" y="18795"/>
                    <a:pt x="2118" y="18461"/>
                    <a:pt x="2155" y="17903"/>
                  </a:cubicBezTo>
                  <a:cubicBezTo>
                    <a:pt x="2210" y="17272"/>
                    <a:pt x="2267" y="16901"/>
                    <a:pt x="2267" y="16641"/>
                  </a:cubicBezTo>
                  <a:cubicBezTo>
                    <a:pt x="2267" y="16381"/>
                    <a:pt x="2229" y="16214"/>
                    <a:pt x="2062" y="15972"/>
                  </a:cubicBezTo>
                  <a:cubicBezTo>
                    <a:pt x="1895" y="15731"/>
                    <a:pt x="1616" y="15415"/>
                    <a:pt x="1170" y="14914"/>
                  </a:cubicBezTo>
                  <a:cubicBezTo>
                    <a:pt x="818" y="14506"/>
                    <a:pt x="613" y="14208"/>
                    <a:pt x="502" y="13966"/>
                  </a:cubicBezTo>
                  <a:cubicBezTo>
                    <a:pt x="390" y="13726"/>
                    <a:pt x="372" y="13521"/>
                    <a:pt x="372" y="13317"/>
                  </a:cubicBezTo>
                  <a:cubicBezTo>
                    <a:pt x="372" y="13169"/>
                    <a:pt x="390" y="13001"/>
                    <a:pt x="390" y="12815"/>
                  </a:cubicBezTo>
                  <a:cubicBezTo>
                    <a:pt x="390" y="12537"/>
                    <a:pt x="353" y="12203"/>
                    <a:pt x="167" y="11720"/>
                  </a:cubicBezTo>
                  <a:cubicBezTo>
                    <a:pt x="75" y="11441"/>
                    <a:pt x="19" y="11126"/>
                    <a:pt x="19" y="10809"/>
                  </a:cubicBezTo>
                  <a:cubicBezTo>
                    <a:pt x="19" y="10066"/>
                    <a:pt x="242" y="9286"/>
                    <a:pt x="484" y="8674"/>
                  </a:cubicBezTo>
                  <a:cubicBezTo>
                    <a:pt x="595" y="8377"/>
                    <a:pt x="707" y="8117"/>
                    <a:pt x="799" y="7931"/>
                  </a:cubicBezTo>
                  <a:cubicBezTo>
                    <a:pt x="836" y="7838"/>
                    <a:pt x="873" y="7783"/>
                    <a:pt x="892" y="7726"/>
                  </a:cubicBezTo>
                  <a:cubicBezTo>
                    <a:pt x="906" y="7713"/>
                    <a:pt x="909" y="7698"/>
                    <a:pt x="919" y="7684"/>
                  </a:cubicBezTo>
                  <a:lnTo>
                    <a:pt x="919" y="7684"/>
                  </a:lnTo>
                  <a:cubicBezTo>
                    <a:pt x="1176" y="8589"/>
                    <a:pt x="1418" y="9707"/>
                    <a:pt x="1932" y="10717"/>
                  </a:cubicBezTo>
                  <a:cubicBezTo>
                    <a:pt x="2452" y="11720"/>
                    <a:pt x="3213" y="12611"/>
                    <a:pt x="4476" y="12983"/>
                  </a:cubicBezTo>
                  <a:cubicBezTo>
                    <a:pt x="4681" y="13038"/>
                    <a:pt x="4921" y="13075"/>
                    <a:pt x="5181" y="13075"/>
                  </a:cubicBezTo>
                  <a:cubicBezTo>
                    <a:pt x="5944" y="13075"/>
                    <a:pt x="6946" y="12834"/>
                    <a:pt x="8041" y="12443"/>
                  </a:cubicBezTo>
                  <a:cubicBezTo>
                    <a:pt x="11329" y="11237"/>
                    <a:pt x="15526" y="8581"/>
                    <a:pt x="17178" y="6409"/>
                  </a:cubicBezTo>
                  <a:cubicBezTo>
                    <a:pt x="18386" y="4849"/>
                    <a:pt x="18795" y="3567"/>
                    <a:pt x="19296" y="2360"/>
                  </a:cubicBezTo>
                  <a:cubicBezTo>
                    <a:pt x="19538" y="1766"/>
                    <a:pt x="19909" y="1172"/>
                    <a:pt x="20243" y="744"/>
                  </a:cubicBezTo>
                  <a:cubicBezTo>
                    <a:pt x="20392" y="521"/>
                    <a:pt x="20541" y="335"/>
                    <a:pt x="20652" y="224"/>
                  </a:cubicBezTo>
                  <a:cubicBezTo>
                    <a:pt x="20707" y="149"/>
                    <a:pt x="20744" y="112"/>
                    <a:pt x="20781" y="75"/>
                  </a:cubicBezTo>
                  <a:cubicBezTo>
                    <a:pt x="20781" y="57"/>
                    <a:pt x="20801" y="38"/>
                    <a:pt x="20801" y="38"/>
                  </a:cubicBezTo>
                  <a:lnTo>
                    <a:pt x="20808" y="31"/>
                  </a:lnTo>
                  <a:close/>
                  <a:moveTo>
                    <a:pt x="20801" y="1"/>
                  </a:moveTo>
                  <a:cubicBezTo>
                    <a:pt x="20801" y="1"/>
                    <a:pt x="19761" y="1152"/>
                    <a:pt x="19258" y="2360"/>
                  </a:cubicBezTo>
                  <a:cubicBezTo>
                    <a:pt x="18776" y="3567"/>
                    <a:pt x="18349" y="4829"/>
                    <a:pt x="17161" y="6409"/>
                  </a:cubicBezTo>
                  <a:cubicBezTo>
                    <a:pt x="16064" y="7838"/>
                    <a:pt x="13836" y="9509"/>
                    <a:pt x="11496" y="10809"/>
                  </a:cubicBezTo>
                  <a:cubicBezTo>
                    <a:pt x="10326" y="11460"/>
                    <a:pt x="9119" y="12017"/>
                    <a:pt x="8024" y="12426"/>
                  </a:cubicBezTo>
                  <a:cubicBezTo>
                    <a:pt x="6927" y="12815"/>
                    <a:pt x="5944" y="13057"/>
                    <a:pt x="5181" y="13057"/>
                  </a:cubicBezTo>
                  <a:cubicBezTo>
                    <a:pt x="4921" y="13057"/>
                    <a:pt x="4699" y="13020"/>
                    <a:pt x="4495" y="12963"/>
                  </a:cubicBezTo>
                  <a:cubicBezTo>
                    <a:pt x="3232" y="12592"/>
                    <a:pt x="2470" y="11720"/>
                    <a:pt x="1950" y="10698"/>
                  </a:cubicBezTo>
                  <a:cubicBezTo>
                    <a:pt x="1449" y="9695"/>
                    <a:pt x="1189" y="8544"/>
                    <a:pt x="929" y="7634"/>
                  </a:cubicBezTo>
                  <a:lnTo>
                    <a:pt x="910" y="7634"/>
                  </a:lnTo>
                  <a:cubicBezTo>
                    <a:pt x="910" y="7634"/>
                    <a:pt x="687" y="8061"/>
                    <a:pt x="464" y="8674"/>
                  </a:cubicBezTo>
                  <a:cubicBezTo>
                    <a:pt x="224" y="9269"/>
                    <a:pt x="1" y="10066"/>
                    <a:pt x="1" y="10809"/>
                  </a:cubicBezTo>
                  <a:cubicBezTo>
                    <a:pt x="1" y="11126"/>
                    <a:pt x="38" y="11441"/>
                    <a:pt x="149" y="11738"/>
                  </a:cubicBezTo>
                  <a:cubicBezTo>
                    <a:pt x="335" y="12221"/>
                    <a:pt x="372" y="12537"/>
                    <a:pt x="372" y="12815"/>
                  </a:cubicBezTo>
                  <a:cubicBezTo>
                    <a:pt x="372" y="13001"/>
                    <a:pt x="353" y="13169"/>
                    <a:pt x="353" y="13317"/>
                  </a:cubicBezTo>
                  <a:cubicBezTo>
                    <a:pt x="353" y="13521"/>
                    <a:pt x="372" y="13726"/>
                    <a:pt x="484" y="13966"/>
                  </a:cubicBezTo>
                  <a:cubicBezTo>
                    <a:pt x="595" y="14226"/>
                    <a:pt x="799" y="14523"/>
                    <a:pt x="1152" y="14914"/>
                  </a:cubicBezTo>
                  <a:cubicBezTo>
                    <a:pt x="1598" y="15434"/>
                    <a:pt x="1876" y="15749"/>
                    <a:pt x="2044" y="15972"/>
                  </a:cubicBezTo>
                  <a:cubicBezTo>
                    <a:pt x="2192" y="16214"/>
                    <a:pt x="2247" y="16400"/>
                    <a:pt x="2247" y="16641"/>
                  </a:cubicBezTo>
                  <a:cubicBezTo>
                    <a:pt x="2247" y="16901"/>
                    <a:pt x="2192" y="17272"/>
                    <a:pt x="2136" y="17903"/>
                  </a:cubicBezTo>
                  <a:cubicBezTo>
                    <a:pt x="2081" y="18628"/>
                    <a:pt x="1969" y="19000"/>
                    <a:pt x="1876" y="19260"/>
                  </a:cubicBezTo>
                  <a:cubicBezTo>
                    <a:pt x="1821" y="19389"/>
                    <a:pt x="1784" y="19483"/>
                    <a:pt x="1747" y="19594"/>
                  </a:cubicBezTo>
                  <a:cubicBezTo>
                    <a:pt x="1709" y="19706"/>
                    <a:pt x="1690" y="19835"/>
                    <a:pt x="1690" y="19983"/>
                  </a:cubicBezTo>
                  <a:cubicBezTo>
                    <a:pt x="1690" y="20114"/>
                    <a:pt x="1709" y="20280"/>
                    <a:pt x="1747" y="20485"/>
                  </a:cubicBezTo>
                  <a:cubicBezTo>
                    <a:pt x="1802" y="20857"/>
                    <a:pt x="1839" y="21098"/>
                    <a:pt x="1839" y="21320"/>
                  </a:cubicBezTo>
                  <a:cubicBezTo>
                    <a:pt x="1839" y="21563"/>
                    <a:pt x="1784" y="21803"/>
                    <a:pt x="1653" y="22212"/>
                  </a:cubicBezTo>
                  <a:cubicBezTo>
                    <a:pt x="1524" y="22603"/>
                    <a:pt x="1282" y="23178"/>
                    <a:pt x="947" y="24069"/>
                  </a:cubicBezTo>
                  <a:cubicBezTo>
                    <a:pt x="521" y="25146"/>
                    <a:pt x="409" y="26520"/>
                    <a:pt x="409" y="27746"/>
                  </a:cubicBezTo>
                  <a:cubicBezTo>
                    <a:pt x="409" y="29474"/>
                    <a:pt x="650" y="30922"/>
                    <a:pt x="650" y="30922"/>
                  </a:cubicBezTo>
                  <a:lnTo>
                    <a:pt x="650" y="30940"/>
                  </a:lnTo>
                  <a:cubicBezTo>
                    <a:pt x="2898" y="31832"/>
                    <a:pt x="5349" y="32148"/>
                    <a:pt x="7689" y="32148"/>
                  </a:cubicBezTo>
                  <a:cubicBezTo>
                    <a:pt x="13353" y="32148"/>
                    <a:pt x="18367" y="30291"/>
                    <a:pt x="18367" y="30291"/>
                  </a:cubicBezTo>
                  <a:lnTo>
                    <a:pt x="18386" y="30291"/>
                  </a:lnTo>
                  <a:cubicBezTo>
                    <a:pt x="18423" y="30012"/>
                    <a:pt x="18441" y="29677"/>
                    <a:pt x="18441" y="29269"/>
                  </a:cubicBezTo>
                  <a:cubicBezTo>
                    <a:pt x="18441" y="27505"/>
                    <a:pt x="18107" y="24626"/>
                    <a:pt x="18107" y="22175"/>
                  </a:cubicBezTo>
                  <a:cubicBezTo>
                    <a:pt x="18107" y="21377"/>
                    <a:pt x="18144" y="20634"/>
                    <a:pt x="18238" y="19983"/>
                  </a:cubicBezTo>
                  <a:cubicBezTo>
                    <a:pt x="18461" y="18423"/>
                    <a:pt x="18423" y="17681"/>
                    <a:pt x="18498" y="17012"/>
                  </a:cubicBezTo>
                  <a:cubicBezTo>
                    <a:pt x="18572" y="16343"/>
                    <a:pt x="18758" y="15749"/>
                    <a:pt x="19426" y="14468"/>
                  </a:cubicBezTo>
                  <a:cubicBezTo>
                    <a:pt x="19964" y="13446"/>
                    <a:pt x="20113" y="12574"/>
                    <a:pt x="20113" y="11812"/>
                  </a:cubicBezTo>
                  <a:cubicBezTo>
                    <a:pt x="20113" y="10829"/>
                    <a:pt x="19853" y="10066"/>
                    <a:pt x="19853" y="9472"/>
                  </a:cubicBezTo>
                  <a:cubicBezTo>
                    <a:pt x="19853" y="9398"/>
                    <a:pt x="19853" y="9324"/>
                    <a:pt x="19872" y="9249"/>
                  </a:cubicBezTo>
                  <a:cubicBezTo>
                    <a:pt x="19909" y="9009"/>
                    <a:pt x="20021" y="8711"/>
                    <a:pt x="20187" y="8358"/>
                  </a:cubicBezTo>
                  <a:cubicBezTo>
                    <a:pt x="20689" y="7318"/>
                    <a:pt x="21543" y="5795"/>
                    <a:pt x="21543" y="3920"/>
                  </a:cubicBezTo>
                  <a:cubicBezTo>
                    <a:pt x="21543" y="3697"/>
                    <a:pt x="21543" y="3492"/>
                    <a:pt x="21506" y="3269"/>
                  </a:cubicBezTo>
                  <a:cubicBezTo>
                    <a:pt x="21209" y="429"/>
                    <a:pt x="20818" y="1"/>
                    <a:pt x="20818" y="1"/>
                  </a:cubicBezTo>
                  <a:close/>
                </a:path>
              </a:pathLst>
            </a:custGeom>
            <a:solidFill>
              <a:srgbClr val="3D18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1"/>
            <p:cNvSpPr/>
            <p:nvPr/>
          </p:nvSpPr>
          <p:spPr>
            <a:xfrm>
              <a:off x="6665481" y="4462290"/>
              <a:ext cx="640576" cy="526494"/>
            </a:xfrm>
            <a:custGeom>
              <a:avLst/>
              <a:gdLst/>
              <a:ahLst/>
              <a:cxnLst/>
              <a:rect l="l" t="t" r="r" b="b"/>
              <a:pathLst>
                <a:path w="9175" h="7541" extrusionOk="0">
                  <a:moveTo>
                    <a:pt x="1" y="0"/>
                  </a:moveTo>
                  <a:lnTo>
                    <a:pt x="1" y="0"/>
                  </a:lnTo>
                  <a:cubicBezTo>
                    <a:pt x="873" y="1913"/>
                    <a:pt x="2061" y="4661"/>
                    <a:pt x="4810" y="6072"/>
                  </a:cubicBezTo>
                  <a:cubicBezTo>
                    <a:pt x="7558" y="7484"/>
                    <a:pt x="9175" y="7540"/>
                    <a:pt x="9175" y="7540"/>
                  </a:cubicBezTo>
                  <a:cubicBezTo>
                    <a:pt x="9175" y="7540"/>
                    <a:pt x="7095" y="6018"/>
                    <a:pt x="5033" y="4698"/>
                  </a:cubicBezTo>
                  <a:cubicBezTo>
                    <a:pt x="2990" y="338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1"/>
            <p:cNvSpPr/>
            <p:nvPr/>
          </p:nvSpPr>
          <p:spPr>
            <a:xfrm>
              <a:off x="6376295" y="1799073"/>
              <a:ext cx="1711576" cy="1322623"/>
            </a:xfrm>
            <a:custGeom>
              <a:avLst/>
              <a:gdLst/>
              <a:ahLst/>
              <a:cxnLst/>
              <a:rect l="l" t="t" r="r" b="b"/>
              <a:pathLst>
                <a:path w="24515" h="18944" extrusionOk="0">
                  <a:moveTo>
                    <a:pt x="2489" y="1"/>
                  </a:moveTo>
                  <a:cubicBezTo>
                    <a:pt x="1709" y="1"/>
                    <a:pt x="1115" y="278"/>
                    <a:pt x="632" y="892"/>
                  </a:cubicBezTo>
                  <a:cubicBezTo>
                    <a:pt x="131" y="1541"/>
                    <a:pt x="0" y="2173"/>
                    <a:pt x="260" y="2749"/>
                  </a:cubicBezTo>
                  <a:cubicBezTo>
                    <a:pt x="780" y="3881"/>
                    <a:pt x="1728" y="4438"/>
                    <a:pt x="2935" y="5144"/>
                  </a:cubicBezTo>
                  <a:cubicBezTo>
                    <a:pt x="3103" y="5255"/>
                    <a:pt x="3288" y="5349"/>
                    <a:pt x="3474" y="5460"/>
                  </a:cubicBezTo>
                  <a:cubicBezTo>
                    <a:pt x="3863" y="5701"/>
                    <a:pt x="4291" y="5924"/>
                    <a:pt x="4700" y="6166"/>
                  </a:cubicBezTo>
                  <a:cubicBezTo>
                    <a:pt x="5795" y="6778"/>
                    <a:pt x="6946" y="7410"/>
                    <a:pt x="7671" y="8190"/>
                  </a:cubicBezTo>
                  <a:cubicBezTo>
                    <a:pt x="8135" y="8710"/>
                    <a:pt x="8897" y="9378"/>
                    <a:pt x="10103" y="10418"/>
                  </a:cubicBezTo>
                  <a:cubicBezTo>
                    <a:pt x="10122" y="10428"/>
                    <a:pt x="10140" y="10433"/>
                    <a:pt x="10159" y="10433"/>
                  </a:cubicBezTo>
                  <a:cubicBezTo>
                    <a:pt x="10177" y="10433"/>
                    <a:pt x="10196" y="10428"/>
                    <a:pt x="10215" y="10418"/>
                  </a:cubicBezTo>
                  <a:cubicBezTo>
                    <a:pt x="10234" y="10381"/>
                    <a:pt x="10234" y="10344"/>
                    <a:pt x="10197" y="10307"/>
                  </a:cubicBezTo>
                  <a:cubicBezTo>
                    <a:pt x="9008" y="9267"/>
                    <a:pt x="8246" y="8618"/>
                    <a:pt x="7763" y="8098"/>
                  </a:cubicBezTo>
                  <a:cubicBezTo>
                    <a:pt x="7040" y="7298"/>
                    <a:pt x="5888" y="6649"/>
                    <a:pt x="4755" y="6035"/>
                  </a:cubicBezTo>
                  <a:cubicBezTo>
                    <a:pt x="4346" y="5813"/>
                    <a:pt x="3938" y="5572"/>
                    <a:pt x="3548" y="5349"/>
                  </a:cubicBezTo>
                  <a:cubicBezTo>
                    <a:pt x="3363" y="5238"/>
                    <a:pt x="3177" y="5126"/>
                    <a:pt x="3009" y="5033"/>
                  </a:cubicBezTo>
                  <a:cubicBezTo>
                    <a:pt x="1783" y="4309"/>
                    <a:pt x="892" y="3789"/>
                    <a:pt x="391" y="2693"/>
                  </a:cubicBezTo>
                  <a:cubicBezTo>
                    <a:pt x="94" y="2043"/>
                    <a:pt x="409" y="1393"/>
                    <a:pt x="743" y="984"/>
                  </a:cubicBezTo>
                  <a:cubicBezTo>
                    <a:pt x="1208" y="390"/>
                    <a:pt x="1746" y="130"/>
                    <a:pt x="2489" y="130"/>
                  </a:cubicBezTo>
                  <a:cubicBezTo>
                    <a:pt x="3975" y="130"/>
                    <a:pt x="6668" y="1690"/>
                    <a:pt x="8117" y="2526"/>
                  </a:cubicBezTo>
                  <a:cubicBezTo>
                    <a:pt x="8377" y="2675"/>
                    <a:pt x="8600" y="2786"/>
                    <a:pt x="8766" y="2878"/>
                  </a:cubicBezTo>
                  <a:cubicBezTo>
                    <a:pt x="8952" y="2990"/>
                    <a:pt x="9231" y="3138"/>
                    <a:pt x="9583" y="3324"/>
                  </a:cubicBezTo>
                  <a:cubicBezTo>
                    <a:pt x="11311" y="4235"/>
                    <a:pt x="14523" y="5943"/>
                    <a:pt x="15749" y="6909"/>
                  </a:cubicBezTo>
                  <a:cubicBezTo>
                    <a:pt x="17217" y="8098"/>
                    <a:pt x="21952" y="13223"/>
                    <a:pt x="23122" y="14690"/>
                  </a:cubicBezTo>
                  <a:cubicBezTo>
                    <a:pt x="24348" y="16212"/>
                    <a:pt x="22751" y="18237"/>
                    <a:pt x="22249" y="18832"/>
                  </a:cubicBezTo>
                  <a:cubicBezTo>
                    <a:pt x="22212" y="18869"/>
                    <a:pt x="22212" y="18906"/>
                    <a:pt x="22249" y="18924"/>
                  </a:cubicBezTo>
                  <a:cubicBezTo>
                    <a:pt x="22268" y="18943"/>
                    <a:pt x="22286" y="18943"/>
                    <a:pt x="22286" y="18943"/>
                  </a:cubicBezTo>
                  <a:cubicBezTo>
                    <a:pt x="22323" y="18943"/>
                    <a:pt x="22342" y="18943"/>
                    <a:pt x="22342" y="18924"/>
                  </a:cubicBezTo>
                  <a:cubicBezTo>
                    <a:pt x="22880" y="18312"/>
                    <a:pt x="24514" y="16195"/>
                    <a:pt x="23234" y="14597"/>
                  </a:cubicBezTo>
                  <a:cubicBezTo>
                    <a:pt x="22063" y="13130"/>
                    <a:pt x="17309" y="7986"/>
                    <a:pt x="15842" y="6798"/>
                  </a:cubicBezTo>
                  <a:cubicBezTo>
                    <a:pt x="14617" y="5813"/>
                    <a:pt x="11385" y="4104"/>
                    <a:pt x="9657" y="3195"/>
                  </a:cubicBezTo>
                  <a:cubicBezTo>
                    <a:pt x="9305" y="3009"/>
                    <a:pt x="9026" y="2861"/>
                    <a:pt x="8840" y="2767"/>
                  </a:cubicBezTo>
                  <a:cubicBezTo>
                    <a:pt x="8674" y="2675"/>
                    <a:pt x="8451" y="2544"/>
                    <a:pt x="8191" y="2396"/>
                  </a:cubicBezTo>
                  <a:cubicBezTo>
                    <a:pt x="6743" y="1561"/>
                    <a:pt x="4012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1"/>
            <p:cNvSpPr/>
            <p:nvPr/>
          </p:nvSpPr>
          <p:spPr>
            <a:xfrm>
              <a:off x="6686217" y="2476031"/>
              <a:ext cx="840254" cy="357815"/>
            </a:xfrm>
            <a:custGeom>
              <a:avLst/>
              <a:gdLst/>
              <a:ahLst/>
              <a:cxnLst/>
              <a:rect l="l" t="t" r="r" b="b"/>
              <a:pathLst>
                <a:path w="12035" h="5125" extrusionOk="0">
                  <a:moveTo>
                    <a:pt x="3396" y="1"/>
                  </a:moveTo>
                  <a:cubicBezTo>
                    <a:pt x="2775" y="1"/>
                    <a:pt x="2251" y="155"/>
                    <a:pt x="1764" y="351"/>
                  </a:cubicBezTo>
                  <a:cubicBezTo>
                    <a:pt x="799" y="742"/>
                    <a:pt x="372" y="1985"/>
                    <a:pt x="186" y="2599"/>
                  </a:cubicBezTo>
                  <a:lnTo>
                    <a:pt x="149" y="2654"/>
                  </a:lnTo>
                  <a:cubicBezTo>
                    <a:pt x="1" y="3136"/>
                    <a:pt x="241" y="3768"/>
                    <a:pt x="855" y="4436"/>
                  </a:cubicBezTo>
                  <a:cubicBezTo>
                    <a:pt x="864" y="4446"/>
                    <a:pt x="882" y="4451"/>
                    <a:pt x="901" y="4451"/>
                  </a:cubicBezTo>
                  <a:cubicBezTo>
                    <a:pt x="920" y="4451"/>
                    <a:pt x="938" y="4446"/>
                    <a:pt x="947" y="4436"/>
                  </a:cubicBezTo>
                  <a:cubicBezTo>
                    <a:pt x="984" y="4419"/>
                    <a:pt x="984" y="4362"/>
                    <a:pt x="947" y="4344"/>
                  </a:cubicBezTo>
                  <a:cubicBezTo>
                    <a:pt x="390" y="3713"/>
                    <a:pt x="149" y="3119"/>
                    <a:pt x="298" y="2710"/>
                  </a:cubicBezTo>
                  <a:lnTo>
                    <a:pt x="316" y="2636"/>
                  </a:lnTo>
                  <a:cubicBezTo>
                    <a:pt x="521" y="2022"/>
                    <a:pt x="910" y="853"/>
                    <a:pt x="1821" y="482"/>
                  </a:cubicBezTo>
                  <a:cubicBezTo>
                    <a:pt x="2292" y="293"/>
                    <a:pt x="2802" y="142"/>
                    <a:pt x="3412" y="142"/>
                  </a:cubicBezTo>
                  <a:cubicBezTo>
                    <a:pt x="4002" y="142"/>
                    <a:pt x="4685" y="283"/>
                    <a:pt x="5516" y="667"/>
                  </a:cubicBezTo>
                  <a:cubicBezTo>
                    <a:pt x="7150" y="1447"/>
                    <a:pt x="10307" y="3805"/>
                    <a:pt x="11904" y="5105"/>
                  </a:cubicBezTo>
                  <a:cubicBezTo>
                    <a:pt x="11923" y="5105"/>
                    <a:pt x="11923" y="5124"/>
                    <a:pt x="11941" y="5124"/>
                  </a:cubicBezTo>
                  <a:cubicBezTo>
                    <a:pt x="11961" y="5124"/>
                    <a:pt x="11978" y="5105"/>
                    <a:pt x="11998" y="5087"/>
                  </a:cubicBezTo>
                  <a:cubicBezTo>
                    <a:pt x="12035" y="5050"/>
                    <a:pt x="12015" y="5013"/>
                    <a:pt x="11998" y="4994"/>
                  </a:cubicBezTo>
                  <a:cubicBezTo>
                    <a:pt x="10326" y="3639"/>
                    <a:pt x="7224" y="1336"/>
                    <a:pt x="5572" y="556"/>
                  </a:cubicBezTo>
                  <a:cubicBezTo>
                    <a:pt x="4714" y="150"/>
                    <a:pt x="4008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1"/>
            <p:cNvSpPr/>
            <p:nvPr/>
          </p:nvSpPr>
          <p:spPr>
            <a:xfrm>
              <a:off x="6491774" y="2770315"/>
              <a:ext cx="841441" cy="427772"/>
            </a:xfrm>
            <a:custGeom>
              <a:avLst/>
              <a:gdLst/>
              <a:ahLst/>
              <a:cxnLst/>
              <a:rect l="l" t="t" r="r" b="b"/>
              <a:pathLst>
                <a:path w="12052" h="6127" extrusionOk="0">
                  <a:moveTo>
                    <a:pt x="2633" y="0"/>
                  </a:moveTo>
                  <a:cubicBezTo>
                    <a:pt x="2430" y="0"/>
                    <a:pt x="2249" y="24"/>
                    <a:pt x="2098" y="73"/>
                  </a:cubicBezTo>
                  <a:cubicBezTo>
                    <a:pt x="1244" y="352"/>
                    <a:pt x="297" y="1541"/>
                    <a:pt x="74" y="2581"/>
                  </a:cubicBezTo>
                  <a:cubicBezTo>
                    <a:pt x="0" y="2989"/>
                    <a:pt x="241" y="3564"/>
                    <a:pt x="835" y="4418"/>
                  </a:cubicBezTo>
                  <a:cubicBezTo>
                    <a:pt x="846" y="4440"/>
                    <a:pt x="864" y="4449"/>
                    <a:pt x="884" y="4449"/>
                  </a:cubicBezTo>
                  <a:cubicBezTo>
                    <a:pt x="898" y="4449"/>
                    <a:pt x="913" y="4445"/>
                    <a:pt x="929" y="4438"/>
                  </a:cubicBezTo>
                  <a:cubicBezTo>
                    <a:pt x="966" y="4418"/>
                    <a:pt x="966" y="4381"/>
                    <a:pt x="946" y="4344"/>
                  </a:cubicBezTo>
                  <a:cubicBezTo>
                    <a:pt x="371" y="3527"/>
                    <a:pt x="149" y="2970"/>
                    <a:pt x="223" y="2618"/>
                  </a:cubicBezTo>
                  <a:cubicBezTo>
                    <a:pt x="426" y="1615"/>
                    <a:pt x="1318" y="481"/>
                    <a:pt x="2135" y="204"/>
                  </a:cubicBezTo>
                  <a:cubicBezTo>
                    <a:pt x="2267" y="159"/>
                    <a:pt x="2431" y="138"/>
                    <a:pt x="2620" y="138"/>
                  </a:cubicBezTo>
                  <a:cubicBezTo>
                    <a:pt x="3625" y="138"/>
                    <a:pt x="5329" y="746"/>
                    <a:pt x="6611" y="1764"/>
                  </a:cubicBezTo>
                  <a:cubicBezTo>
                    <a:pt x="6963" y="2061"/>
                    <a:pt x="7391" y="2395"/>
                    <a:pt x="7837" y="2747"/>
                  </a:cubicBezTo>
                  <a:cubicBezTo>
                    <a:pt x="9192" y="3806"/>
                    <a:pt x="10883" y="5143"/>
                    <a:pt x="11923" y="6109"/>
                  </a:cubicBezTo>
                  <a:cubicBezTo>
                    <a:pt x="11941" y="6109"/>
                    <a:pt x="11960" y="6127"/>
                    <a:pt x="11978" y="6127"/>
                  </a:cubicBezTo>
                  <a:cubicBezTo>
                    <a:pt x="11997" y="6127"/>
                    <a:pt x="12015" y="6109"/>
                    <a:pt x="12015" y="6090"/>
                  </a:cubicBezTo>
                  <a:cubicBezTo>
                    <a:pt x="12052" y="6072"/>
                    <a:pt x="12052" y="6035"/>
                    <a:pt x="12015" y="5998"/>
                  </a:cubicBezTo>
                  <a:cubicBezTo>
                    <a:pt x="10975" y="5032"/>
                    <a:pt x="9286" y="3695"/>
                    <a:pt x="7929" y="2636"/>
                  </a:cubicBezTo>
                  <a:cubicBezTo>
                    <a:pt x="7483" y="2284"/>
                    <a:pt x="7057" y="1949"/>
                    <a:pt x="6703" y="1652"/>
                  </a:cubicBezTo>
                  <a:cubicBezTo>
                    <a:pt x="5481" y="681"/>
                    <a:pt x="3731" y="0"/>
                    <a:pt x="2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1"/>
            <p:cNvSpPr/>
            <p:nvPr/>
          </p:nvSpPr>
          <p:spPr>
            <a:xfrm>
              <a:off x="6365892" y="3061736"/>
              <a:ext cx="636805" cy="796408"/>
            </a:xfrm>
            <a:custGeom>
              <a:avLst/>
              <a:gdLst/>
              <a:ahLst/>
              <a:cxnLst/>
              <a:rect l="l" t="t" r="r" b="b"/>
              <a:pathLst>
                <a:path w="9121" h="11407" extrusionOk="0">
                  <a:moveTo>
                    <a:pt x="2047" y="1"/>
                  </a:moveTo>
                  <a:cubicBezTo>
                    <a:pt x="1866" y="1"/>
                    <a:pt x="1690" y="40"/>
                    <a:pt x="1524" y="133"/>
                  </a:cubicBezTo>
                  <a:cubicBezTo>
                    <a:pt x="1041" y="412"/>
                    <a:pt x="409" y="1024"/>
                    <a:pt x="187" y="1861"/>
                  </a:cubicBezTo>
                  <a:cubicBezTo>
                    <a:pt x="1" y="2510"/>
                    <a:pt x="112" y="3198"/>
                    <a:pt x="521" y="3884"/>
                  </a:cubicBezTo>
                  <a:cubicBezTo>
                    <a:pt x="1134" y="4944"/>
                    <a:pt x="1877" y="5687"/>
                    <a:pt x="2601" y="6429"/>
                  </a:cubicBezTo>
                  <a:cubicBezTo>
                    <a:pt x="3158" y="7004"/>
                    <a:pt x="3752" y="7581"/>
                    <a:pt x="4254" y="8324"/>
                  </a:cubicBezTo>
                  <a:cubicBezTo>
                    <a:pt x="5369" y="9884"/>
                    <a:pt x="7095" y="11406"/>
                    <a:pt x="8340" y="11406"/>
                  </a:cubicBezTo>
                  <a:lnTo>
                    <a:pt x="8469" y="11406"/>
                  </a:lnTo>
                  <a:cubicBezTo>
                    <a:pt x="8506" y="11406"/>
                    <a:pt x="8526" y="11369"/>
                    <a:pt x="8526" y="11332"/>
                  </a:cubicBezTo>
                  <a:cubicBezTo>
                    <a:pt x="8526" y="11295"/>
                    <a:pt x="8489" y="11258"/>
                    <a:pt x="8452" y="11258"/>
                  </a:cubicBezTo>
                  <a:cubicBezTo>
                    <a:pt x="8420" y="11260"/>
                    <a:pt x="8388" y="11262"/>
                    <a:pt x="8355" y="11262"/>
                  </a:cubicBezTo>
                  <a:cubicBezTo>
                    <a:pt x="7425" y="11262"/>
                    <a:pt x="5801" y="10257"/>
                    <a:pt x="4384" y="8230"/>
                  </a:cubicBezTo>
                  <a:cubicBezTo>
                    <a:pt x="3846" y="7506"/>
                    <a:pt x="3269" y="6893"/>
                    <a:pt x="2694" y="6318"/>
                  </a:cubicBezTo>
                  <a:cubicBezTo>
                    <a:pt x="1989" y="5593"/>
                    <a:pt x="1246" y="4850"/>
                    <a:pt x="632" y="3810"/>
                  </a:cubicBezTo>
                  <a:cubicBezTo>
                    <a:pt x="261" y="3161"/>
                    <a:pt x="149" y="2510"/>
                    <a:pt x="317" y="1898"/>
                  </a:cubicBezTo>
                  <a:cubicBezTo>
                    <a:pt x="540" y="1044"/>
                    <a:pt x="1227" y="467"/>
                    <a:pt x="1598" y="264"/>
                  </a:cubicBezTo>
                  <a:cubicBezTo>
                    <a:pt x="1742" y="183"/>
                    <a:pt x="1897" y="148"/>
                    <a:pt x="2059" y="148"/>
                  </a:cubicBezTo>
                  <a:cubicBezTo>
                    <a:pt x="2606" y="148"/>
                    <a:pt x="3231" y="549"/>
                    <a:pt x="3789" y="950"/>
                  </a:cubicBezTo>
                  <a:cubicBezTo>
                    <a:pt x="4440" y="1415"/>
                    <a:pt x="7820" y="3996"/>
                    <a:pt x="8989" y="5184"/>
                  </a:cubicBezTo>
                  <a:cubicBezTo>
                    <a:pt x="9008" y="5194"/>
                    <a:pt x="9026" y="5199"/>
                    <a:pt x="9045" y="5199"/>
                  </a:cubicBezTo>
                  <a:cubicBezTo>
                    <a:pt x="9064" y="5199"/>
                    <a:pt x="9082" y="5194"/>
                    <a:pt x="9101" y="5184"/>
                  </a:cubicBezTo>
                  <a:cubicBezTo>
                    <a:pt x="9120" y="5147"/>
                    <a:pt x="9120" y="5110"/>
                    <a:pt x="9101" y="5073"/>
                  </a:cubicBezTo>
                  <a:cubicBezTo>
                    <a:pt x="7912" y="3884"/>
                    <a:pt x="4532" y="1304"/>
                    <a:pt x="3864" y="839"/>
                  </a:cubicBezTo>
                  <a:cubicBezTo>
                    <a:pt x="3399" y="505"/>
                    <a:pt x="2696" y="1"/>
                    <a:pt x="2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1"/>
            <p:cNvSpPr/>
            <p:nvPr/>
          </p:nvSpPr>
          <p:spPr>
            <a:xfrm>
              <a:off x="6411343" y="1767934"/>
              <a:ext cx="348808" cy="293094"/>
            </a:xfrm>
            <a:custGeom>
              <a:avLst/>
              <a:gdLst/>
              <a:ahLst/>
              <a:cxnLst/>
              <a:rect l="l" t="t" r="r" b="b"/>
              <a:pathLst>
                <a:path w="4996" h="4198" extrusionOk="0">
                  <a:moveTo>
                    <a:pt x="2173" y="149"/>
                  </a:moveTo>
                  <a:cubicBezTo>
                    <a:pt x="2358" y="224"/>
                    <a:pt x="3641" y="836"/>
                    <a:pt x="4458" y="1727"/>
                  </a:cubicBezTo>
                  <a:cubicBezTo>
                    <a:pt x="4773" y="2062"/>
                    <a:pt x="4847" y="2638"/>
                    <a:pt x="4624" y="3139"/>
                  </a:cubicBezTo>
                  <a:cubicBezTo>
                    <a:pt x="4364" y="3715"/>
                    <a:pt x="3826" y="4049"/>
                    <a:pt x="3195" y="4049"/>
                  </a:cubicBezTo>
                  <a:cubicBezTo>
                    <a:pt x="3083" y="4049"/>
                    <a:pt x="2990" y="4049"/>
                    <a:pt x="2898" y="4030"/>
                  </a:cubicBezTo>
                  <a:cubicBezTo>
                    <a:pt x="1338" y="3807"/>
                    <a:pt x="316" y="2601"/>
                    <a:pt x="149" y="2396"/>
                  </a:cubicBezTo>
                  <a:cubicBezTo>
                    <a:pt x="798" y="595"/>
                    <a:pt x="2006" y="187"/>
                    <a:pt x="2173" y="149"/>
                  </a:cubicBezTo>
                  <a:close/>
                  <a:moveTo>
                    <a:pt x="2173" y="1"/>
                  </a:moveTo>
                  <a:cubicBezTo>
                    <a:pt x="2118" y="19"/>
                    <a:pt x="724" y="335"/>
                    <a:pt x="1" y="2378"/>
                  </a:cubicBezTo>
                  <a:cubicBezTo>
                    <a:pt x="1" y="2396"/>
                    <a:pt x="1" y="2415"/>
                    <a:pt x="18" y="2433"/>
                  </a:cubicBezTo>
                  <a:cubicBezTo>
                    <a:pt x="18" y="2452"/>
                    <a:pt x="1115" y="3938"/>
                    <a:pt x="2878" y="4179"/>
                  </a:cubicBezTo>
                  <a:cubicBezTo>
                    <a:pt x="2972" y="4179"/>
                    <a:pt x="3083" y="4198"/>
                    <a:pt x="3195" y="4198"/>
                  </a:cubicBezTo>
                  <a:cubicBezTo>
                    <a:pt x="3901" y="4198"/>
                    <a:pt x="4476" y="3827"/>
                    <a:pt x="4755" y="3195"/>
                  </a:cubicBezTo>
                  <a:cubicBezTo>
                    <a:pt x="4996" y="2638"/>
                    <a:pt x="4921" y="2007"/>
                    <a:pt x="4569" y="1635"/>
                  </a:cubicBezTo>
                  <a:cubicBezTo>
                    <a:pt x="3658" y="650"/>
                    <a:pt x="2229" y="19"/>
                    <a:pt x="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1"/>
            <p:cNvSpPr/>
            <p:nvPr/>
          </p:nvSpPr>
          <p:spPr>
            <a:xfrm>
              <a:off x="6824946" y="2086026"/>
              <a:ext cx="128464" cy="126719"/>
            </a:xfrm>
            <a:custGeom>
              <a:avLst/>
              <a:gdLst/>
              <a:ahLst/>
              <a:cxnLst/>
              <a:rect l="l" t="t" r="r" b="b"/>
              <a:pathLst>
                <a:path w="1840" h="1815" extrusionOk="0">
                  <a:moveTo>
                    <a:pt x="1773" y="1"/>
                  </a:moveTo>
                  <a:cubicBezTo>
                    <a:pt x="1752" y="1"/>
                    <a:pt x="1730" y="10"/>
                    <a:pt x="1709" y="31"/>
                  </a:cubicBezTo>
                  <a:cubicBezTo>
                    <a:pt x="1617" y="143"/>
                    <a:pt x="1505" y="236"/>
                    <a:pt x="1411" y="348"/>
                  </a:cubicBezTo>
                  <a:cubicBezTo>
                    <a:pt x="985" y="793"/>
                    <a:pt x="631" y="1202"/>
                    <a:pt x="19" y="1685"/>
                  </a:cubicBezTo>
                  <a:cubicBezTo>
                    <a:pt x="0" y="1703"/>
                    <a:pt x="0" y="1759"/>
                    <a:pt x="19" y="1777"/>
                  </a:cubicBezTo>
                  <a:cubicBezTo>
                    <a:pt x="37" y="1796"/>
                    <a:pt x="57" y="1814"/>
                    <a:pt x="74" y="1814"/>
                  </a:cubicBezTo>
                  <a:cubicBezTo>
                    <a:pt x="94" y="1814"/>
                    <a:pt x="112" y="1796"/>
                    <a:pt x="112" y="1796"/>
                  </a:cubicBezTo>
                  <a:cubicBezTo>
                    <a:pt x="725" y="1294"/>
                    <a:pt x="1097" y="905"/>
                    <a:pt x="1523" y="440"/>
                  </a:cubicBezTo>
                  <a:cubicBezTo>
                    <a:pt x="1617" y="328"/>
                    <a:pt x="1709" y="236"/>
                    <a:pt x="1820" y="125"/>
                  </a:cubicBezTo>
                  <a:cubicBezTo>
                    <a:pt x="1839" y="88"/>
                    <a:pt x="1839" y="51"/>
                    <a:pt x="1820" y="13"/>
                  </a:cubicBezTo>
                  <a:cubicBezTo>
                    <a:pt x="1804" y="5"/>
                    <a:pt x="1789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1"/>
            <p:cNvSpPr/>
            <p:nvPr/>
          </p:nvSpPr>
          <p:spPr>
            <a:xfrm>
              <a:off x="6897556" y="2119748"/>
              <a:ext cx="84340" cy="96907"/>
            </a:xfrm>
            <a:custGeom>
              <a:avLst/>
              <a:gdLst/>
              <a:ahLst/>
              <a:cxnLst/>
              <a:rect l="l" t="t" r="r" b="b"/>
              <a:pathLst>
                <a:path w="1208" h="1388" extrusionOk="0">
                  <a:moveTo>
                    <a:pt x="1125" y="0"/>
                  </a:moveTo>
                  <a:cubicBezTo>
                    <a:pt x="1106" y="0"/>
                    <a:pt x="1088" y="9"/>
                    <a:pt x="1077" y="31"/>
                  </a:cubicBezTo>
                  <a:cubicBezTo>
                    <a:pt x="948" y="217"/>
                    <a:pt x="780" y="385"/>
                    <a:pt x="614" y="551"/>
                  </a:cubicBezTo>
                  <a:cubicBezTo>
                    <a:pt x="409" y="774"/>
                    <a:pt x="186" y="1016"/>
                    <a:pt x="19" y="1276"/>
                  </a:cubicBezTo>
                  <a:cubicBezTo>
                    <a:pt x="0" y="1313"/>
                    <a:pt x="19" y="1368"/>
                    <a:pt x="37" y="1387"/>
                  </a:cubicBezTo>
                  <a:lnTo>
                    <a:pt x="74" y="1387"/>
                  </a:lnTo>
                  <a:cubicBezTo>
                    <a:pt x="111" y="1387"/>
                    <a:pt x="131" y="1368"/>
                    <a:pt x="149" y="1350"/>
                  </a:cubicBezTo>
                  <a:cubicBezTo>
                    <a:pt x="297" y="1090"/>
                    <a:pt x="502" y="867"/>
                    <a:pt x="725" y="645"/>
                  </a:cubicBezTo>
                  <a:cubicBezTo>
                    <a:pt x="874" y="477"/>
                    <a:pt x="1040" y="310"/>
                    <a:pt x="1189" y="105"/>
                  </a:cubicBezTo>
                  <a:cubicBezTo>
                    <a:pt x="1208" y="87"/>
                    <a:pt x="1208" y="31"/>
                    <a:pt x="1171" y="13"/>
                  </a:cubicBezTo>
                  <a:cubicBezTo>
                    <a:pt x="1155" y="5"/>
                    <a:pt x="1140" y="0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1"/>
            <p:cNvSpPr/>
            <p:nvPr/>
          </p:nvSpPr>
          <p:spPr>
            <a:xfrm>
              <a:off x="7241201" y="2357340"/>
              <a:ext cx="153040" cy="134189"/>
            </a:xfrm>
            <a:custGeom>
              <a:avLst/>
              <a:gdLst/>
              <a:ahLst/>
              <a:cxnLst/>
              <a:rect l="l" t="t" r="r" b="b"/>
              <a:pathLst>
                <a:path w="2192" h="1922" extrusionOk="0">
                  <a:moveTo>
                    <a:pt x="2109" y="1"/>
                  </a:moveTo>
                  <a:cubicBezTo>
                    <a:pt x="2100" y="1"/>
                    <a:pt x="2090" y="3"/>
                    <a:pt x="2080" y="8"/>
                  </a:cubicBezTo>
                  <a:cubicBezTo>
                    <a:pt x="1560" y="231"/>
                    <a:pt x="909" y="899"/>
                    <a:pt x="389" y="1419"/>
                  </a:cubicBezTo>
                  <a:cubicBezTo>
                    <a:pt x="260" y="1568"/>
                    <a:pt x="129" y="1679"/>
                    <a:pt x="18" y="1791"/>
                  </a:cubicBezTo>
                  <a:cubicBezTo>
                    <a:pt x="0" y="1828"/>
                    <a:pt x="0" y="1865"/>
                    <a:pt x="18" y="1902"/>
                  </a:cubicBezTo>
                  <a:cubicBezTo>
                    <a:pt x="37" y="1902"/>
                    <a:pt x="55" y="1922"/>
                    <a:pt x="74" y="1922"/>
                  </a:cubicBezTo>
                  <a:cubicBezTo>
                    <a:pt x="92" y="1922"/>
                    <a:pt x="112" y="1902"/>
                    <a:pt x="129" y="1902"/>
                  </a:cubicBezTo>
                  <a:cubicBezTo>
                    <a:pt x="241" y="1791"/>
                    <a:pt x="352" y="1662"/>
                    <a:pt x="483" y="1531"/>
                  </a:cubicBezTo>
                  <a:cubicBezTo>
                    <a:pt x="1003" y="993"/>
                    <a:pt x="1634" y="342"/>
                    <a:pt x="2135" y="139"/>
                  </a:cubicBezTo>
                  <a:cubicBezTo>
                    <a:pt x="2172" y="119"/>
                    <a:pt x="2192" y="82"/>
                    <a:pt x="2172" y="45"/>
                  </a:cubicBezTo>
                  <a:cubicBezTo>
                    <a:pt x="2159" y="18"/>
                    <a:pt x="2136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1"/>
            <p:cNvSpPr/>
            <p:nvPr/>
          </p:nvSpPr>
          <p:spPr>
            <a:xfrm>
              <a:off x="7302082" y="2417034"/>
              <a:ext cx="83013" cy="88738"/>
            </a:xfrm>
            <a:custGeom>
              <a:avLst/>
              <a:gdLst/>
              <a:ahLst/>
              <a:cxnLst/>
              <a:rect l="l" t="t" r="r" b="b"/>
              <a:pathLst>
                <a:path w="1189" h="1271" extrusionOk="0">
                  <a:moveTo>
                    <a:pt x="1107" y="0"/>
                  </a:moveTo>
                  <a:cubicBezTo>
                    <a:pt x="1097" y="0"/>
                    <a:pt x="1087" y="2"/>
                    <a:pt x="1077" y="7"/>
                  </a:cubicBezTo>
                  <a:cubicBezTo>
                    <a:pt x="743" y="119"/>
                    <a:pt x="297" y="676"/>
                    <a:pt x="20" y="1178"/>
                  </a:cubicBezTo>
                  <a:cubicBezTo>
                    <a:pt x="0" y="1196"/>
                    <a:pt x="20" y="1252"/>
                    <a:pt x="57" y="1270"/>
                  </a:cubicBezTo>
                  <a:lnTo>
                    <a:pt x="75" y="1270"/>
                  </a:lnTo>
                  <a:cubicBezTo>
                    <a:pt x="112" y="1270"/>
                    <a:pt x="131" y="1270"/>
                    <a:pt x="149" y="1233"/>
                  </a:cubicBezTo>
                  <a:cubicBezTo>
                    <a:pt x="409" y="769"/>
                    <a:pt x="837" y="249"/>
                    <a:pt x="1134" y="138"/>
                  </a:cubicBezTo>
                  <a:cubicBezTo>
                    <a:pt x="1152" y="138"/>
                    <a:pt x="1189" y="82"/>
                    <a:pt x="1171" y="44"/>
                  </a:cubicBezTo>
                  <a:cubicBezTo>
                    <a:pt x="1157" y="17"/>
                    <a:pt x="1133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1"/>
            <p:cNvSpPr/>
            <p:nvPr/>
          </p:nvSpPr>
          <p:spPr>
            <a:xfrm>
              <a:off x="6666738" y="2872668"/>
              <a:ext cx="141450" cy="171193"/>
            </a:xfrm>
            <a:custGeom>
              <a:avLst/>
              <a:gdLst/>
              <a:ahLst/>
              <a:cxnLst/>
              <a:rect l="l" t="t" r="r" b="b"/>
              <a:pathLst>
                <a:path w="2026" h="2452" extrusionOk="0">
                  <a:moveTo>
                    <a:pt x="1969" y="0"/>
                  </a:moveTo>
                  <a:cubicBezTo>
                    <a:pt x="1932" y="0"/>
                    <a:pt x="1877" y="18"/>
                    <a:pt x="1877" y="55"/>
                  </a:cubicBezTo>
                  <a:cubicBezTo>
                    <a:pt x="1654" y="632"/>
                    <a:pt x="1245" y="1040"/>
                    <a:pt x="818" y="1467"/>
                  </a:cubicBezTo>
                  <a:cubicBezTo>
                    <a:pt x="540" y="1727"/>
                    <a:pt x="260" y="2006"/>
                    <a:pt x="20" y="2340"/>
                  </a:cubicBezTo>
                  <a:cubicBezTo>
                    <a:pt x="0" y="2358"/>
                    <a:pt x="0" y="2415"/>
                    <a:pt x="38" y="2432"/>
                  </a:cubicBezTo>
                  <a:cubicBezTo>
                    <a:pt x="38" y="2452"/>
                    <a:pt x="57" y="2452"/>
                    <a:pt x="75" y="2452"/>
                  </a:cubicBezTo>
                  <a:cubicBezTo>
                    <a:pt x="94" y="2452"/>
                    <a:pt x="112" y="2432"/>
                    <a:pt x="131" y="2415"/>
                  </a:cubicBezTo>
                  <a:cubicBezTo>
                    <a:pt x="372" y="2098"/>
                    <a:pt x="651" y="1820"/>
                    <a:pt x="911" y="1560"/>
                  </a:cubicBezTo>
                  <a:cubicBezTo>
                    <a:pt x="1357" y="1132"/>
                    <a:pt x="1783" y="724"/>
                    <a:pt x="2006" y="93"/>
                  </a:cubicBezTo>
                  <a:cubicBezTo>
                    <a:pt x="2025" y="55"/>
                    <a:pt x="2006" y="18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1"/>
            <p:cNvSpPr/>
            <p:nvPr/>
          </p:nvSpPr>
          <p:spPr>
            <a:xfrm>
              <a:off x="6642162" y="2891240"/>
              <a:ext cx="90833" cy="103400"/>
            </a:xfrm>
            <a:custGeom>
              <a:avLst/>
              <a:gdLst/>
              <a:ahLst/>
              <a:cxnLst/>
              <a:rect l="l" t="t" r="r" b="b"/>
              <a:pathLst>
                <a:path w="1301" h="1481" extrusionOk="0">
                  <a:moveTo>
                    <a:pt x="1225" y="1"/>
                  </a:moveTo>
                  <a:cubicBezTo>
                    <a:pt x="1210" y="1"/>
                    <a:pt x="1196" y="5"/>
                    <a:pt x="1189" y="12"/>
                  </a:cubicBezTo>
                  <a:cubicBezTo>
                    <a:pt x="910" y="217"/>
                    <a:pt x="706" y="495"/>
                    <a:pt x="501" y="774"/>
                  </a:cubicBezTo>
                  <a:cubicBezTo>
                    <a:pt x="352" y="978"/>
                    <a:pt x="204" y="1183"/>
                    <a:pt x="18" y="1349"/>
                  </a:cubicBezTo>
                  <a:cubicBezTo>
                    <a:pt x="0" y="1386"/>
                    <a:pt x="0" y="1424"/>
                    <a:pt x="18" y="1443"/>
                  </a:cubicBezTo>
                  <a:cubicBezTo>
                    <a:pt x="37" y="1461"/>
                    <a:pt x="55" y="1480"/>
                    <a:pt x="75" y="1480"/>
                  </a:cubicBezTo>
                  <a:cubicBezTo>
                    <a:pt x="92" y="1480"/>
                    <a:pt x="112" y="1461"/>
                    <a:pt x="130" y="1461"/>
                  </a:cubicBezTo>
                  <a:cubicBezTo>
                    <a:pt x="315" y="1275"/>
                    <a:pt x="464" y="1052"/>
                    <a:pt x="632" y="849"/>
                  </a:cubicBezTo>
                  <a:cubicBezTo>
                    <a:pt x="817" y="589"/>
                    <a:pt x="1021" y="329"/>
                    <a:pt x="1263" y="124"/>
                  </a:cubicBezTo>
                  <a:cubicBezTo>
                    <a:pt x="1300" y="106"/>
                    <a:pt x="1300" y="49"/>
                    <a:pt x="1281" y="32"/>
                  </a:cubicBezTo>
                  <a:cubicBezTo>
                    <a:pt x="1270" y="10"/>
                    <a:pt x="1246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1"/>
            <p:cNvSpPr/>
            <p:nvPr/>
          </p:nvSpPr>
          <p:spPr>
            <a:xfrm>
              <a:off x="6906633" y="2604636"/>
              <a:ext cx="99909" cy="99560"/>
            </a:xfrm>
            <a:custGeom>
              <a:avLst/>
              <a:gdLst/>
              <a:ahLst/>
              <a:cxnLst/>
              <a:rect l="l" t="t" r="r" b="b"/>
              <a:pathLst>
                <a:path w="1431" h="1426" extrusionOk="0">
                  <a:moveTo>
                    <a:pt x="1356" y="1"/>
                  </a:moveTo>
                  <a:cubicBezTo>
                    <a:pt x="1335" y="1"/>
                    <a:pt x="1311" y="10"/>
                    <a:pt x="1301" y="32"/>
                  </a:cubicBezTo>
                  <a:cubicBezTo>
                    <a:pt x="1152" y="237"/>
                    <a:pt x="929" y="440"/>
                    <a:pt x="687" y="645"/>
                  </a:cubicBezTo>
                  <a:cubicBezTo>
                    <a:pt x="447" y="868"/>
                    <a:pt x="204" y="1091"/>
                    <a:pt x="19" y="1314"/>
                  </a:cubicBezTo>
                  <a:cubicBezTo>
                    <a:pt x="1" y="1351"/>
                    <a:pt x="1" y="1388"/>
                    <a:pt x="38" y="1425"/>
                  </a:cubicBezTo>
                  <a:lnTo>
                    <a:pt x="75" y="1425"/>
                  </a:lnTo>
                  <a:cubicBezTo>
                    <a:pt x="112" y="1425"/>
                    <a:pt x="130" y="1425"/>
                    <a:pt x="130" y="1406"/>
                  </a:cubicBezTo>
                  <a:cubicBezTo>
                    <a:pt x="316" y="1183"/>
                    <a:pt x="558" y="960"/>
                    <a:pt x="781" y="757"/>
                  </a:cubicBezTo>
                  <a:cubicBezTo>
                    <a:pt x="1021" y="534"/>
                    <a:pt x="1244" y="329"/>
                    <a:pt x="1412" y="106"/>
                  </a:cubicBezTo>
                  <a:cubicBezTo>
                    <a:pt x="1430" y="88"/>
                    <a:pt x="1430" y="32"/>
                    <a:pt x="1393" y="14"/>
                  </a:cubicBezTo>
                  <a:cubicBezTo>
                    <a:pt x="1385" y="6"/>
                    <a:pt x="1371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1"/>
            <p:cNvSpPr/>
            <p:nvPr/>
          </p:nvSpPr>
          <p:spPr>
            <a:xfrm>
              <a:off x="6932605" y="2612455"/>
              <a:ext cx="141311" cy="159114"/>
            </a:xfrm>
            <a:custGeom>
              <a:avLst/>
              <a:gdLst/>
              <a:ahLst/>
              <a:cxnLst/>
              <a:rect l="l" t="t" r="r" b="b"/>
              <a:pathLst>
                <a:path w="2024" h="2279" extrusionOk="0">
                  <a:moveTo>
                    <a:pt x="1940" y="0"/>
                  </a:moveTo>
                  <a:cubicBezTo>
                    <a:pt x="1926" y="0"/>
                    <a:pt x="1910" y="5"/>
                    <a:pt x="1894" y="13"/>
                  </a:cubicBezTo>
                  <a:cubicBezTo>
                    <a:pt x="1263" y="625"/>
                    <a:pt x="669" y="1294"/>
                    <a:pt x="18" y="2167"/>
                  </a:cubicBezTo>
                  <a:cubicBezTo>
                    <a:pt x="0" y="2185"/>
                    <a:pt x="0" y="2242"/>
                    <a:pt x="37" y="2260"/>
                  </a:cubicBezTo>
                  <a:cubicBezTo>
                    <a:pt x="55" y="2260"/>
                    <a:pt x="75" y="2279"/>
                    <a:pt x="75" y="2279"/>
                  </a:cubicBezTo>
                  <a:cubicBezTo>
                    <a:pt x="92" y="2279"/>
                    <a:pt x="129" y="2260"/>
                    <a:pt x="129" y="2242"/>
                  </a:cubicBezTo>
                  <a:cubicBezTo>
                    <a:pt x="761" y="1387"/>
                    <a:pt x="1355" y="719"/>
                    <a:pt x="1987" y="125"/>
                  </a:cubicBezTo>
                  <a:cubicBezTo>
                    <a:pt x="2024" y="105"/>
                    <a:pt x="2024" y="50"/>
                    <a:pt x="1987" y="31"/>
                  </a:cubicBezTo>
                  <a:cubicBezTo>
                    <a:pt x="1976" y="9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1"/>
            <p:cNvSpPr/>
            <p:nvPr/>
          </p:nvSpPr>
          <p:spPr>
            <a:xfrm>
              <a:off x="6448905" y="3145378"/>
              <a:ext cx="67514" cy="83851"/>
            </a:xfrm>
            <a:custGeom>
              <a:avLst/>
              <a:gdLst/>
              <a:ahLst/>
              <a:cxnLst/>
              <a:rect l="l" t="t" r="r" b="b"/>
              <a:pathLst>
                <a:path w="967" h="1201" extrusionOk="0">
                  <a:moveTo>
                    <a:pt x="899" y="1"/>
                  </a:moveTo>
                  <a:cubicBezTo>
                    <a:pt x="885" y="1"/>
                    <a:pt x="870" y="5"/>
                    <a:pt x="855" y="12"/>
                  </a:cubicBezTo>
                  <a:cubicBezTo>
                    <a:pt x="743" y="69"/>
                    <a:pt x="186" y="829"/>
                    <a:pt x="38" y="1089"/>
                  </a:cubicBezTo>
                  <a:cubicBezTo>
                    <a:pt x="0" y="1126"/>
                    <a:pt x="20" y="1183"/>
                    <a:pt x="57" y="1201"/>
                  </a:cubicBezTo>
                  <a:lnTo>
                    <a:pt x="94" y="1201"/>
                  </a:lnTo>
                  <a:cubicBezTo>
                    <a:pt x="112" y="1201"/>
                    <a:pt x="131" y="1183"/>
                    <a:pt x="149" y="1164"/>
                  </a:cubicBezTo>
                  <a:cubicBezTo>
                    <a:pt x="317" y="866"/>
                    <a:pt x="855" y="180"/>
                    <a:pt x="929" y="124"/>
                  </a:cubicBezTo>
                  <a:cubicBezTo>
                    <a:pt x="966" y="106"/>
                    <a:pt x="966" y="69"/>
                    <a:pt x="948" y="31"/>
                  </a:cubicBezTo>
                  <a:cubicBezTo>
                    <a:pt x="937" y="10"/>
                    <a:pt x="919" y="1"/>
                    <a:pt x="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1"/>
            <p:cNvSpPr/>
            <p:nvPr/>
          </p:nvSpPr>
          <p:spPr>
            <a:xfrm>
              <a:off x="6461892" y="3170373"/>
              <a:ext cx="103749" cy="114640"/>
            </a:xfrm>
            <a:custGeom>
              <a:avLst/>
              <a:gdLst/>
              <a:ahLst/>
              <a:cxnLst/>
              <a:rect l="l" t="t" r="r" b="b"/>
              <a:pathLst>
                <a:path w="1486" h="1642" extrusionOk="0">
                  <a:moveTo>
                    <a:pt x="1407" y="0"/>
                  </a:moveTo>
                  <a:cubicBezTo>
                    <a:pt x="1396" y="0"/>
                    <a:pt x="1384" y="3"/>
                    <a:pt x="1374" y="8"/>
                  </a:cubicBezTo>
                  <a:cubicBezTo>
                    <a:pt x="1114" y="119"/>
                    <a:pt x="911" y="434"/>
                    <a:pt x="688" y="768"/>
                  </a:cubicBezTo>
                  <a:cubicBezTo>
                    <a:pt x="483" y="1066"/>
                    <a:pt x="279" y="1382"/>
                    <a:pt x="37" y="1511"/>
                  </a:cubicBezTo>
                  <a:cubicBezTo>
                    <a:pt x="19" y="1531"/>
                    <a:pt x="0" y="1568"/>
                    <a:pt x="19" y="1605"/>
                  </a:cubicBezTo>
                  <a:cubicBezTo>
                    <a:pt x="37" y="1623"/>
                    <a:pt x="57" y="1642"/>
                    <a:pt x="74" y="1642"/>
                  </a:cubicBezTo>
                  <a:lnTo>
                    <a:pt x="112" y="1642"/>
                  </a:lnTo>
                  <a:cubicBezTo>
                    <a:pt x="391" y="1474"/>
                    <a:pt x="594" y="1159"/>
                    <a:pt x="799" y="843"/>
                  </a:cubicBezTo>
                  <a:cubicBezTo>
                    <a:pt x="1003" y="546"/>
                    <a:pt x="1208" y="231"/>
                    <a:pt x="1449" y="137"/>
                  </a:cubicBezTo>
                  <a:cubicBezTo>
                    <a:pt x="1486" y="119"/>
                    <a:pt x="1486" y="63"/>
                    <a:pt x="1468" y="45"/>
                  </a:cubicBezTo>
                  <a:cubicBezTo>
                    <a:pt x="1468" y="18"/>
                    <a:pt x="1438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1"/>
            <p:cNvSpPr/>
            <p:nvPr/>
          </p:nvSpPr>
          <p:spPr>
            <a:xfrm>
              <a:off x="6675884" y="4134633"/>
              <a:ext cx="522514" cy="397750"/>
            </a:xfrm>
            <a:custGeom>
              <a:avLst/>
              <a:gdLst/>
              <a:ahLst/>
              <a:cxnLst/>
              <a:rect l="l" t="t" r="r" b="b"/>
              <a:pathLst>
                <a:path w="7484" h="5697" extrusionOk="0">
                  <a:moveTo>
                    <a:pt x="84" y="1"/>
                  </a:moveTo>
                  <a:cubicBezTo>
                    <a:pt x="68" y="1"/>
                    <a:pt x="53" y="5"/>
                    <a:pt x="37" y="14"/>
                  </a:cubicBezTo>
                  <a:cubicBezTo>
                    <a:pt x="18" y="51"/>
                    <a:pt x="0" y="88"/>
                    <a:pt x="37" y="125"/>
                  </a:cubicBezTo>
                  <a:cubicBezTo>
                    <a:pt x="1263" y="1462"/>
                    <a:pt x="2154" y="1908"/>
                    <a:pt x="3026" y="2334"/>
                  </a:cubicBezTo>
                  <a:cubicBezTo>
                    <a:pt x="3492" y="2576"/>
                    <a:pt x="3937" y="2799"/>
                    <a:pt x="4438" y="3151"/>
                  </a:cubicBezTo>
                  <a:lnTo>
                    <a:pt x="4494" y="3188"/>
                  </a:lnTo>
                  <a:cubicBezTo>
                    <a:pt x="5200" y="3708"/>
                    <a:pt x="6406" y="4582"/>
                    <a:pt x="7354" y="5677"/>
                  </a:cubicBezTo>
                  <a:cubicBezTo>
                    <a:pt x="7372" y="5677"/>
                    <a:pt x="7391" y="5696"/>
                    <a:pt x="7409" y="5696"/>
                  </a:cubicBezTo>
                  <a:cubicBezTo>
                    <a:pt x="7429" y="5696"/>
                    <a:pt x="7446" y="5696"/>
                    <a:pt x="7446" y="5677"/>
                  </a:cubicBezTo>
                  <a:cubicBezTo>
                    <a:pt x="7484" y="5659"/>
                    <a:pt x="7484" y="5603"/>
                    <a:pt x="7466" y="5585"/>
                  </a:cubicBezTo>
                  <a:cubicBezTo>
                    <a:pt x="6500" y="4471"/>
                    <a:pt x="5292" y="3597"/>
                    <a:pt x="4586" y="3077"/>
                  </a:cubicBezTo>
                  <a:lnTo>
                    <a:pt x="4512" y="3040"/>
                  </a:lnTo>
                  <a:cubicBezTo>
                    <a:pt x="4012" y="2669"/>
                    <a:pt x="3546" y="2446"/>
                    <a:pt x="3083" y="2223"/>
                  </a:cubicBezTo>
                  <a:cubicBezTo>
                    <a:pt x="2229" y="1796"/>
                    <a:pt x="1355" y="1351"/>
                    <a:pt x="149" y="31"/>
                  </a:cubicBezTo>
                  <a:cubicBezTo>
                    <a:pt x="127" y="10"/>
                    <a:pt x="106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61"/>
            <p:cNvSpPr/>
            <p:nvPr/>
          </p:nvSpPr>
          <p:spPr>
            <a:xfrm>
              <a:off x="7558803" y="3555421"/>
              <a:ext cx="425328" cy="498427"/>
            </a:xfrm>
            <a:custGeom>
              <a:avLst/>
              <a:gdLst/>
              <a:ahLst/>
              <a:cxnLst/>
              <a:rect l="l" t="t" r="r" b="b"/>
              <a:pathLst>
                <a:path w="6092" h="7139" extrusionOk="0">
                  <a:moveTo>
                    <a:pt x="6007" y="1"/>
                  </a:moveTo>
                  <a:cubicBezTo>
                    <a:pt x="5981" y="1"/>
                    <a:pt x="5957" y="17"/>
                    <a:pt x="5943" y="45"/>
                  </a:cubicBezTo>
                  <a:cubicBezTo>
                    <a:pt x="5349" y="1475"/>
                    <a:pt x="4700" y="2033"/>
                    <a:pt x="3937" y="2664"/>
                  </a:cubicBezTo>
                  <a:lnTo>
                    <a:pt x="3771" y="2793"/>
                  </a:lnTo>
                  <a:cubicBezTo>
                    <a:pt x="3251" y="3221"/>
                    <a:pt x="557" y="5524"/>
                    <a:pt x="20" y="7047"/>
                  </a:cubicBezTo>
                  <a:cubicBezTo>
                    <a:pt x="0" y="7084"/>
                    <a:pt x="37" y="7121"/>
                    <a:pt x="57" y="7139"/>
                  </a:cubicBezTo>
                  <a:lnTo>
                    <a:pt x="94" y="7139"/>
                  </a:lnTo>
                  <a:cubicBezTo>
                    <a:pt x="112" y="7139"/>
                    <a:pt x="149" y="7121"/>
                    <a:pt x="149" y="7084"/>
                  </a:cubicBezTo>
                  <a:cubicBezTo>
                    <a:pt x="669" y="5616"/>
                    <a:pt x="3343" y="3333"/>
                    <a:pt x="3863" y="2887"/>
                  </a:cubicBezTo>
                  <a:lnTo>
                    <a:pt x="4031" y="2775"/>
                  </a:lnTo>
                  <a:cubicBezTo>
                    <a:pt x="4792" y="2125"/>
                    <a:pt x="5460" y="1568"/>
                    <a:pt x="6074" y="101"/>
                  </a:cubicBezTo>
                  <a:cubicBezTo>
                    <a:pt x="6092" y="64"/>
                    <a:pt x="6074" y="27"/>
                    <a:pt x="6037" y="8"/>
                  </a:cubicBezTo>
                  <a:cubicBezTo>
                    <a:pt x="6027" y="3"/>
                    <a:pt x="6017" y="1"/>
                    <a:pt x="6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1"/>
            <p:cNvSpPr/>
            <p:nvPr/>
          </p:nvSpPr>
          <p:spPr>
            <a:xfrm>
              <a:off x="6850848" y="3902906"/>
              <a:ext cx="461633" cy="61579"/>
            </a:xfrm>
            <a:custGeom>
              <a:avLst/>
              <a:gdLst/>
              <a:ahLst/>
              <a:cxnLst/>
              <a:rect l="l" t="t" r="r" b="b"/>
              <a:pathLst>
                <a:path w="6612" h="882" extrusionOk="0">
                  <a:moveTo>
                    <a:pt x="6533" y="1"/>
                  </a:moveTo>
                  <a:cubicBezTo>
                    <a:pt x="6522" y="1"/>
                    <a:pt x="6510" y="3"/>
                    <a:pt x="6500" y="8"/>
                  </a:cubicBezTo>
                  <a:cubicBezTo>
                    <a:pt x="4853" y="557"/>
                    <a:pt x="3478" y="747"/>
                    <a:pt x="2372" y="747"/>
                  </a:cubicBezTo>
                  <a:cubicBezTo>
                    <a:pt x="1422" y="747"/>
                    <a:pt x="670" y="607"/>
                    <a:pt x="112" y="436"/>
                  </a:cubicBezTo>
                  <a:cubicBezTo>
                    <a:pt x="102" y="430"/>
                    <a:pt x="92" y="428"/>
                    <a:pt x="82" y="428"/>
                  </a:cubicBezTo>
                  <a:cubicBezTo>
                    <a:pt x="56" y="428"/>
                    <a:pt x="33" y="446"/>
                    <a:pt x="20" y="473"/>
                  </a:cubicBezTo>
                  <a:cubicBezTo>
                    <a:pt x="0" y="510"/>
                    <a:pt x="38" y="565"/>
                    <a:pt x="75" y="565"/>
                  </a:cubicBezTo>
                  <a:cubicBezTo>
                    <a:pt x="651" y="750"/>
                    <a:pt x="1412" y="881"/>
                    <a:pt x="2378" y="881"/>
                  </a:cubicBezTo>
                  <a:cubicBezTo>
                    <a:pt x="3511" y="881"/>
                    <a:pt x="4885" y="696"/>
                    <a:pt x="6557" y="138"/>
                  </a:cubicBezTo>
                  <a:cubicBezTo>
                    <a:pt x="6594" y="138"/>
                    <a:pt x="6612" y="82"/>
                    <a:pt x="6594" y="45"/>
                  </a:cubicBezTo>
                  <a:cubicBezTo>
                    <a:pt x="6594" y="18"/>
                    <a:pt x="6564" y="1"/>
                    <a:pt x="6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1"/>
            <p:cNvSpPr/>
            <p:nvPr/>
          </p:nvSpPr>
          <p:spPr>
            <a:xfrm>
              <a:off x="7646983" y="4108730"/>
              <a:ext cx="221810" cy="260280"/>
            </a:xfrm>
            <a:custGeom>
              <a:avLst/>
              <a:gdLst/>
              <a:ahLst/>
              <a:cxnLst/>
              <a:rect l="l" t="t" r="r" b="b"/>
              <a:pathLst>
                <a:path w="3177" h="3728" extrusionOk="0">
                  <a:moveTo>
                    <a:pt x="3094" y="0"/>
                  </a:moveTo>
                  <a:cubicBezTo>
                    <a:pt x="3074" y="0"/>
                    <a:pt x="3057" y="9"/>
                    <a:pt x="3046" y="31"/>
                  </a:cubicBezTo>
                  <a:cubicBezTo>
                    <a:pt x="1969" y="1702"/>
                    <a:pt x="1114" y="2576"/>
                    <a:pt x="19" y="3597"/>
                  </a:cubicBezTo>
                  <a:cubicBezTo>
                    <a:pt x="0" y="3634"/>
                    <a:pt x="0" y="3671"/>
                    <a:pt x="19" y="3708"/>
                  </a:cubicBezTo>
                  <a:cubicBezTo>
                    <a:pt x="37" y="3727"/>
                    <a:pt x="57" y="3727"/>
                    <a:pt x="74" y="3727"/>
                  </a:cubicBezTo>
                  <a:cubicBezTo>
                    <a:pt x="94" y="3727"/>
                    <a:pt x="112" y="3727"/>
                    <a:pt x="131" y="3708"/>
                  </a:cubicBezTo>
                  <a:cubicBezTo>
                    <a:pt x="1226" y="2668"/>
                    <a:pt x="2080" y="1796"/>
                    <a:pt x="3157" y="105"/>
                  </a:cubicBezTo>
                  <a:cubicBezTo>
                    <a:pt x="3177" y="68"/>
                    <a:pt x="3177" y="31"/>
                    <a:pt x="3139" y="13"/>
                  </a:cubicBezTo>
                  <a:cubicBezTo>
                    <a:pt x="3124" y="5"/>
                    <a:pt x="3108" y="0"/>
                    <a:pt x="3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1"/>
            <p:cNvSpPr/>
            <p:nvPr/>
          </p:nvSpPr>
          <p:spPr>
            <a:xfrm>
              <a:off x="7243784" y="3394629"/>
              <a:ext cx="168609" cy="147175"/>
            </a:xfrm>
            <a:custGeom>
              <a:avLst/>
              <a:gdLst/>
              <a:ahLst/>
              <a:cxnLst/>
              <a:rect l="l" t="t" r="r" b="b"/>
              <a:pathLst>
                <a:path w="2415" h="2108" extrusionOk="0">
                  <a:moveTo>
                    <a:pt x="2348" y="1"/>
                  </a:moveTo>
                  <a:cubicBezTo>
                    <a:pt x="2322" y="1"/>
                    <a:pt x="2298" y="18"/>
                    <a:pt x="2284" y="45"/>
                  </a:cubicBezTo>
                  <a:cubicBezTo>
                    <a:pt x="1783" y="993"/>
                    <a:pt x="1189" y="1513"/>
                    <a:pt x="55" y="1976"/>
                  </a:cubicBezTo>
                  <a:cubicBezTo>
                    <a:pt x="18" y="1976"/>
                    <a:pt x="0" y="2033"/>
                    <a:pt x="18" y="2051"/>
                  </a:cubicBezTo>
                  <a:cubicBezTo>
                    <a:pt x="18" y="2088"/>
                    <a:pt x="55" y="2107"/>
                    <a:pt x="75" y="2107"/>
                  </a:cubicBezTo>
                  <a:lnTo>
                    <a:pt x="112" y="2107"/>
                  </a:lnTo>
                  <a:cubicBezTo>
                    <a:pt x="1263" y="1642"/>
                    <a:pt x="1895" y="1085"/>
                    <a:pt x="2395" y="101"/>
                  </a:cubicBezTo>
                  <a:cubicBezTo>
                    <a:pt x="2415" y="64"/>
                    <a:pt x="2415" y="27"/>
                    <a:pt x="2377" y="8"/>
                  </a:cubicBezTo>
                  <a:cubicBezTo>
                    <a:pt x="2368" y="3"/>
                    <a:pt x="2358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1"/>
            <p:cNvSpPr/>
            <p:nvPr/>
          </p:nvSpPr>
          <p:spPr>
            <a:xfrm>
              <a:off x="7541977" y="3037299"/>
              <a:ext cx="149130" cy="194512"/>
            </a:xfrm>
            <a:custGeom>
              <a:avLst/>
              <a:gdLst/>
              <a:ahLst/>
              <a:cxnLst/>
              <a:rect l="l" t="t" r="r" b="b"/>
              <a:pathLst>
                <a:path w="2136" h="2786" extrusionOk="0">
                  <a:moveTo>
                    <a:pt x="2081" y="0"/>
                  </a:moveTo>
                  <a:cubicBezTo>
                    <a:pt x="2043" y="0"/>
                    <a:pt x="2006" y="20"/>
                    <a:pt x="2006" y="57"/>
                  </a:cubicBezTo>
                  <a:cubicBezTo>
                    <a:pt x="1821" y="1040"/>
                    <a:pt x="855" y="1969"/>
                    <a:pt x="38" y="2657"/>
                  </a:cubicBezTo>
                  <a:cubicBezTo>
                    <a:pt x="18" y="2694"/>
                    <a:pt x="1" y="2731"/>
                    <a:pt x="38" y="2768"/>
                  </a:cubicBezTo>
                  <a:cubicBezTo>
                    <a:pt x="56" y="2768"/>
                    <a:pt x="75" y="2786"/>
                    <a:pt x="93" y="2786"/>
                  </a:cubicBezTo>
                  <a:cubicBezTo>
                    <a:pt x="112" y="2786"/>
                    <a:pt x="112" y="2786"/>
                    <a:pt x="130" y="2768"/>
                  </a:cubicBezTo>
                  <a:cubicBezTo>
                    <a:pt x="966" y="2062"/>
                    <a:pt x="1950" y="1114"/>
                    <a:pt x="2136" y="94"/>
                  </a:cubicBezTo>
                  <a:cubicBezTo>
                    <a:pt x="2136" y="57"/>
                    <a:pt x="2118" y="2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1"/>
            <p:cNvSpPr/>
            <p:nvPr/>
          </p:nvSpPr>
          <p:spPr>
            <a:xfrm>
              <a:off x="7812941" y="2840621"/>
              <a:ext cx="108985" cy="99560"/>
            </a:xfrm>
            <a:custGeom>
              <a:avLst/>
              <a:gdLst/>
              <a:ahLst/>
              <a:cxnLst/>
              <a:rect l="l" t="t" r="r" b="b"/>
              <a:pathLst>
                <a:path w="1561" h="1426" extrusionOk="0">
                  <a:moveTo>
                    <a:pt x="1478" y="1"/>
                  </a:moveTo>
                  <a:cubicBezTo>
                    <a:pt x="1458" y="1"/>
                    <a:pt x="1441" y="10"/>
                    <a:pt x="1431" y="32"/>
                  </a:cubicBezTo>
                  <a:cubicBezTo>
                    <a:pt x="1189" y="422"/>
                    <a:pt x="557" y="1034"/>
                    <a:pt x="57" y="1277"/>
                  </a:cubicBezTo>
                  <a:cubicBezTo>
                    <a:pt x="20" y="1294"/>
                    <a:pt x="0" y="1351"/>
                    <a:pt x="20" y="1369"/>
                  </a:cubicBezTo>
                  <a:cubicBezTo>
                    <a:pt x="37" y="1406"/>
                    <a:pt x="57" y="1425"/>
                    <a:pt x="94" y="1425"/>
                  </a:cubicBezTo>
                  <a:lnTo>
                    <a:pt x="112" y="1406"/>
                  </a:lnTo>
                  <a:cubicBezTo>
                    <a:pt x="651" y="1146"/>
                    <a:pt x="1300" y="514"/>
                    <a:pt x="1542" y="106"/>
                  </a:cubicBezTo>
                  <a:cubicBezTo>
                    <a:pt x="1560" y="69"/>
                    <a:pt x="1560" y="32"/>
                    <a:pt x="1523" y="14"/>
                  </a:cubicBezTo>
                  <a:cubicBezTo>
                    <a:pt x="1508" y="6"/>
                    <a:pt x="1492" y="1"/>
                    <a:pt x="1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1"/>
            <p:cNvSpPr/>
            <p:nvPr/>
          </p:nvSpPr>
          <p:spPr>
            <a:xfrm>
              <a:off x="6948174" y="3678231"/>
              <a:ext cx="84270" cy="77428"/>
            </a:xfrm>
            <a:custGeom>
              <a:avLst/>
              <a:gdLst/>
              <a:ahLst/>
              <a:cxnLst/>
              <a:rect l="l" t="t" r="r" b="b"/>
              <a:pathLst>
                <a:path w="1207" h="1109" extrusionOk="0">
                  <a:moveTo>
                    <a:pt x="1132" y="1"/>
                  </a:moveTo>
                  <a:cubicBezTo>
                    <a:pt x="1111" y="1"/>
                    <a:pt x="1088" y="10"/>
                    <a:pt x="1077" y="31"/>
                  </a:cubicBezTo>
                  <a:cubicBezTo>
                    <a:pt x="686" y="608"/>
                    <a:pt x="371" y="794"/>
                    <a:pt x="129" y="923"/>
                  </a:cubicBezTo>
                  <a:cubicBezTo>
                    <a:pt x="112" y="942"/>
                    <a:pt x="74" y="960"/>
                    <a:pt x="55" y="979"/>
                  </a:cubicBezTo>
                  <a:cubicBezTo>
                    <a:pt x="18" y="997"/>
                    <a:pt x="0" y="1054"/>
                    <a:pt x="18" y="1071"/>
                  </a:cubicBezTo>
                  <a:cubicBezTo>
                    <a:pt x="37" y="1109"/>
                    <a:pt x="55" y="1109"/>
                    <a:pt x="92" y="1109"/>
                  </a:cubicBezTo>
                  <a:lnTo>
                    <a:pt x="129" y="1109"/>
                  </a:lnTo>
                  <a:cubicBezTo>
                    <a:pt x="149" y="1091"/>
                    <a:pt x="186" y="1071"/>
                    <a:pt x="204" y="1054"/>
                  </a:cubicBezTo>
                  <a:cubicBezTo>
                    <a:pt x="446" y="905"/>
                    <a:pt x="780" y="700"/>
                    <a:pt x="1189" y="106"/>
                  </a:cubicBezTo>
                  <a:cubicBezTo>
                    <a:pt x="1206" y="88"/>
                    <a:pt x="1206" y="31"/>
                    <a:pt x="1169" y="14"/>
                  </a:cubicBezTo>
                  <a:cubicBezTo>
                    <a:pt x="1162" y="5"/>
                    <a:pt x="114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1"/>
            <p:cNvSpPr/>
            <p:nvPr/>
          </p:nvSpPr>
          <p:spPr>
            <a:xfrm>
              <a:off x="6307594" y="804302"/>
              <a:ext cx="792289" cy="681070"/>
            </a:xfrm>
            <a:custGeom>
              <a:avLst/>
              <a:gdLst/>
              <a:ahLst/>
              <a:cxnLst/>
              <a:rect l="l" t="t" r="r" b="b"/>
              <a:pathLst>
                <a:path w="11348" h="9755" extrusionOk="0">
                  <a:moveTo>
                    <a:pt x="7966" y="0"/>
                  </a:moveTo>
                  <a:cubicBezTo>
                    <a:pt x="7097" y="0"/>
                    <a:pt x="6235" y="375"/>
                    <a:pt x="5647" y="1100"/>
                  </a:cubicBezTo>
                  <a:lnTo>
                    <a:pt x="5479" y="1323"/>
                  </a:lnTo>
                  <a:lnTo>
                    <a:pt x="5256" y="1137"/>
                  </a:lnTo>
                  <a:cubicBezTo>
                    <a:pt x="4702" y="687"/>
                    <a:pt x="4032" y="467"/>
                    <a:pt x="3367" y="467"/>
                  </a:cubicBezTo>
                  <a:cubicBezTo>
                    <a:pt x="2496" y="467"/>
                    <a:pt x="1631" y="846"/>
                    <a:pt x="1041" y="1583"/>
                  </a:cubicBezTo>
                  <a:cubicBezTo>
                    <a:pt x="1" y="2864"/>
                    <a:pt x="187" y="4758"/>
                    <a:pt x="1467" y="5798"/>
                  </a:cubicBezTo>
                  <a:lnTo>
                    <a:pt x="1690" y="5966"/>
                  </a:lnTo>
                  <a:lnTo>
                    <a:pt x="6333" y="9754"/>
                  </a:lnTo>
                  <a:lnTo>
                    <a:pt x="10307" y="4889"/>
                  </a:lnTo>
                  <a:cubicBezTo>
                    <a:pt x="11347" y="3607"/>
                    <a:pt x="11144" y="1712"/>
                    <a:pt x="9861" y="672"/>
                  </a:cubicBezTo>
                  <a:cubicBezTo>
                    <a:pt x="9305" y="221"/>
                    <a:pt x="8634" y="0"/>
                    <a:pt x="7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1"/>
            <p:cNvSpPr/>
            <p:nvPr/>
          </p:nvSpPr>
          <p:spPr>
            <a:xfrm>
              <a:off x="6333566" y="829228"/>
              <a:ext cx="766317" cy="656145"/>
            </a:xfrm>
            <a:custGeom>
              <a:avLst/>
              <a:gdLst/>
              <a:ahLst/>
              <a:cxnLst/>
              <a:rect l="l" t="t" r="r" b="b"/>
              <a:pathLst>
                <a:path w="10976" h="9398" extrusionOk="0">
                  <a:moveTo>
                    <a:pt x="9026" y="0"/>
                  </a:moveTo>
                  <a:cubicBezTo>
                    <a:pt x="9044" y="18"/>
                    <a:pt x="9063" y="18"/>
                    <a:pt x="9081" y="38"/>
                  </a:cubicBezTo>
                  <a:cubicBezTo>
                    <a:pt x="10232" y="984"/>
                    <a:pt x="10363" y="2675"/>
                    <a:pt x="9360" y="3789"/>
                  </a:cubicBezTo>
                  <a:lnTo>
                    <a:pt x="7484" y="5887"/>
                  </a:lnTo>
                  <a:cubicBezTo>
                    <a:pt x="6870" y="6554"/>
                    <a:pt x="6027" y="6901"/>
                    <a:pt x="5179" y="6901"/>
                  </a:cubicBezTo>
                  <a:cubicBezTo>
                    <a:pt x="4538" y="6901"/>
                    <a:pt x="3894" y="6703"/>
                    <a:pt x="3343" y="6295"/>
                  </a:cubicBezTo>
                  <a:lnTo>
                    <a:pt x="1170" y="4718"/>
                  </a:lnTo>
                  <a:lnTo>
                    <a:pt x="966" y="4569"/>
                  </a:lnTo>
                  <a:cubicBezTo>
                    <a:pt x="446" y="4178"/>
                    <a:pt x="112" y="3658"/>
                    <a:pt x="0" y="3101"/>
                  </a:cubicBezTo>
                  <a:lnTo>
                    <a:pt x="0" y="3101"/>
                  </a:lnTo>
                  <a:cubicBezTo>
                    <a:pt x="0" y="3975"/>
                    <a:pt x="372" y="4847"/>
                    <a:pt x="1095" y="5441"/>
                  </a:cubicBezTo>
                  <a:lnTo>
                    <a:pt x="1318" y="5609"/>
                  </a:lnTo>
                  <a:lnTo>
                    <a:pt x="5961" y="9397"/>
                  </a:lnTo>
                  <a:lnTo>
                    <a:pt x="9935" y="4532"/>
                  </a:lnTo>
                  <a:cubicBezTo>
                    <a:pt x="10975" y="3250"/>
                    <a:pt x="10772" y="1355"/>
                    <a:pt x="9489" y="315"/>
                  </a:cubicBezTo>
                  <a:cubicBezTo>
                    <a:pt x="9341" y="204"/>
                    <a:pt x="9192" y="93"/>
                    <a:pt x="9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1"/>
            <p:cNvSpPr/>
            <p:nvPr/>
          </p:nvSpPr>
          <p:spPr>
            <a:xfrm>
              <a:off x="6332240" y="803325"/>
              <a:ext cx="743068" cy="683304"/>
            </a:xfrm>
            <a:custGeom>
              <a:avLst/>
              <a:gdLst/>
              <a:ahLst/>
              <a:cxnLst/>
              <a:rect l="l" t="t" r="r" b="b"/>
              <a:pathLst>
                <a:path w="10643" h="9787" extrusionOk="0">
                  <a:moveTo>
                    <a:pt x="7614" y="18"/>
                  </a:moveTo>
                  <a:cubicBezTo>
                    <a:pt x="8283" y="18"/>
                    <a:pt x="8951" y="241"/>
                    <a:pt x="9508" y="686"/>
                  </a:cubicBezTo>
                  <a:cubicBezTo>
                    <a:pt x="10233" y="1281"/>
                    <a:pt x="10605" y="2154"/>
                    <a:pt x="10605" y="3009"/>
                  </a:cubicBezTo>
                  <a:cubicBezTo>
                    <a:pt x="10605" y="3677"/>
                    <a:pt x="10382" y="4346"/>
                    <a:pt x="9936" y="4903"/>
                  </a:cubicBezTo>
                  <a:lnTo>
                    <a:pt x="5980" y="9749"/>
                  </a:lnTo>
                  <a:lnTo>
                    <a:pt x="1337" y="5980"/>
                  </a:lnTo>
                  <a:lnTo>
                    <a:pt x="1134" y="5794"/>
                  </a:lnTo>
                  <a:cubicBezTo>
                    <a:pt x="409" y="5218"/>
                    <a:pt x="19" y="4346"/>
                    <a:pt x="19" y="3491"/>
                  </a:cubicBezTo>
                  <a:cubicBezTo>
                    <a:pt x="19" y="2823"/>
                    <a:pt x="242" y="2154"/>
                    <a:pt x="688" y="1597"/>
                  </a:cubicBezTo>
                  <a:cubicBezTo>
                    <a:pt x="1282" y="872"/>
                    <a:pt x="2154" y="501"/>
                    <a:pt x="3009" y="501"/>
                  </a:cubicBezTo>
                  <a:cubicBezTo>
                    <a:pt x="3677" y="501"/>
                    <a:pt x="4346" y="724"/>
                    <a:pt x="4903" y="1169"/>
                  </a:cubicBezTo>
                  <a:lnTo>
                    <a:pt x="5108" y="1337"/>
                  </a:lnTo>
                  <a:lnTo>
                    <a:pt x="5126" y="1337"/>
                  </a:lnTo>
                  <a:lnTo>
                    <a:pt x="5311" y="1132"/>
                  </a:lnTo>
                  <a:cubicBezTo>
                    <a:pt x="5888" y="409"/>
                    <a:pt x="6760" y="18"/>
                    <a:pt x="7614" y="18"/>
                  </a:cubicBezTo>
                  <a:close/>
                  <a:moveTo>
                    <a:pt x="7614" y="0"/>
                  </a:moveTo>
                  <a:cubicBezTo>
                    <a:pt x="6742" y="0"/>
                    <a:pt x="5888" y="371"/>
                    <a:pt x="5274" y="1114"/>
                  </a:cubicBezTo>
                  <a:lnTo>
                    <a:pt x="5126" y="1318"/>
                  </a:lnTo>
                  <a:lnTo>
                    <a:pt x="4922" y="1151"/>
                  </a:lnTo>
                  <a:cubicBezTo>
                    <a:pt x="4365" y="686"/>
                    <a:pt x="3677" y="464"/>
                    <a:pt x="3009" y="464"/>
                  </a:cubicBezTo>
                  <a:cubicBezTo>
                    <a:pt x="2136" y="464"/>
                    <a:pt x="1263" y="854"/>
                    <a:pt x="669" y="1578"/>
                  </a:cubicBezTo>
                  <a:cubicBezTo>
                    <a:pt x="223" y="2135"/>
                    <a:pt x="0" y="2823"/>
                    <a:pt x="0" y="3491"/>
                  </a:cubicBezTo>
                  <a:cubicBezTo>
                    <a:pt x="0" y="4363"/>
                    <a:pt x="371" y="5218"/>
                    <a:pt x="1114" y="5812"/>
                  </a:cubicBezTo>
                  <a:lnTo>
                    <a:pt x="1319" y="5998"/>
                  </a:lnTo>
                  <a:lnTo>
                    <a:pt x="5980" y="9786"/>
                  </a:lnTo>
                  <a:lnTo>
                    <a:pt x="5999" y="9786"/>
                  </a:lnTo>
                  <a:lnTo>
                    <a:pt x="9954" y="4921"/>
                  </a:lnTo>
                  <a:cubicBezTo>
                    <a:pt x="10419" y="4363"/>
                    <a:pt x="10642" y="3677"/>
                    <a:pt x="10642" y="3009"/>
                  </a:cubicBezTo>
                  <a:cubicBezTo>
                    <a:pt x="10642" y="2135"/>
                    <a:pt x="10251" y="1263"/>
                    <a:pt x="9528" y="669"/>
                  </a:cubicBezTo>
                  <a:cubicBezTo>
                    <a:pt x="8971" y="223"/>
                    <a:pt x="8283" y="0"/>
                    <a:pt x="7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61"/>
            <p:cNvSpPr/>
            <p:nvPr/>
          </p:nvSpPr>
          <p:spPr>
            <a:xfrm>
              <a:off x="5896575" y="2279422"/>
              <a:ext cx="547230" cy="489560"/>
            </a:xfrm>
            <a:custGeom>
              <a:avLst/>
              <a:gdLst/>
              <a:ahLst/>
              <a:cxnLst/>
              <a:rect l="l" t="t" r="r" b="b"/>
              <a:pathLst>
                <a:path w="7838" h="7012" extrusionOk="0">
                  <a:moveTo>
                    <a:pt x="5428" y="1"/>
                  </a:moveTo>
                  <a:cubicBezTo>
                    <a:pt x="4611" y="1"/>
                    <a:pt x="3837" y="473"/>
                    <a:pt x="3492" y="1273"/>
                  </a:cubicBezTo>
                  <a:lnTo>
                    <a:pt x="3417" y="1440"/>
                  </a:lnTo>
                  <a:lnTo>
                    <a:pt x="3232" y="1366"/>
                  </a:lnTo>
                  <a:cubicBezTo>
                    <a:pt x="2963" y="1248"/>
                    <a:pt x="2682" y="1192"/>
                    <a:pt x="2405" y="1192"/>
                  </a:cubicBezTo>
                  <a:cubicBezTo>
                    <a:pt x="1591" y="1192"/>
                    <a:pt x="811" y="1672"/>
                    <a:pt x="465" y="2461"/>
                  </a:cubicBezTo>
                  <a:cubicBezTo>
                    <a:pt x="0" y="3538"/>
                    <a:pt x="483" y="4783"/>
                    <a:pt x="1560" y="5247"/>
                  </a:cubicBezTo>
                  <a:lnTo>
                    <a:pt x="5609" y="7012"/>
                  </a:lnTo>
                  <a:lnTo>
                    <a:pt x="7299" y="3130"/>
                  </a:lnTo>
                  <a:lnTo>
                    <a:pt x="7374" y="2944"/>
                  </a:lnTo>
                  <a:cubicBezTo>
                    <a:pt x="7837" y="1886"/>
                    <a:pt x="7336" y="641"/>
                    <a:pt x="6277" y="178"/>
                  </a:cubicBezTo>
                  <a:cubicBezTo>
                    <a:pt x="6000" y="58"/>
                    <a:pt x="5711" y="1"/>
                    <a:pt x="5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61"/>
            <p:cNvSpPr/>
            <p:nvPr/>
          </p:nvSpPr>
          <p:spPr>
            <a:xfrm>
              <a:off x="5896575" y="2357828"/>
              <a:ext cx="532987" cy="411155"/>
            </a:xfrm>
            <a:custGeom>
              <a:avLst/>
              <a:gdLst/>
              <a:ahLst/>
              <a:cxnLst/>
              <a:rect l="l" t="t" r="r" b="b"/>
              <a:pathLst>
                <a:path w="7634" h="5889" extrusionOk="0">
                  <a:moveTo>
                    <a:pt x="651" y="1004"/>
                  </a:moveTo>
                  <a:cubicBezTo>
                    <a:pt x="635" y="1004"/>
                    <a:pt x="632" y="1018"/>
                    <a:pt x="632" y="1033"/>
                  </a:cubicBezTo>
                  <a:lnTo>
                    <a:pt x="632" y="1033"/>
                  </a:lnTo>
                  <a:cubicBezTo>
                    <a:pt x="638" y="1023"/>
                    <a:pt x="644" y="1013"/>
                    <a:pt x="651" y="1004"/>
                  </a:cubicBezTo>
                  <a:close/>
                  <a:moveTo>
                    <a:pt x="7299" y="1"/>
                  </a:moveTo>
                  <a:lnTo>
                    <a:pt x="7299" y="1"/>
                  </a:lnTo>
                  <a:cubicBezTo>
                    <a:pt x="7411" y="392"/>
                    <a:pt x="7374" y="837"/>
                    <a:pt x="7169" y="1246"/>
                  </a:cubicBezTo>
                  <a:lnTo>
                    <a:pt x="7076" y="1395"/>
                  </a:lnTo>
                  <a:lnTo>
                    <a:pt x="6240" y="3103"/>
                  </a:lnTo>
                  <a:cubicBezTo>
                    <a:pt x="5859" y="3867"/>
                    <a:pt x="5089" y="4317"/>
                    <a:pt x="4285" y="4317"/>
                  </a:cubicBezTo>
                  <a:cubicBezTo>
                    <a:pt x="4033" y="4317"/>
                    <a:pt x="3777" y="4273"/>
                    <a:pt x="3529" y="4180"/>
                  </a:cubicBezTo>
                  <a:lnTo>
                    <a:pt x="1672" y="3474"/>
                  </a:lnTo>
                  <a:cubicBezTo>
                    <a:pt x="669" y="3103"/>
                    <a:pt x="205" y="2007"/>
                    <a:pt x="632" y="1041"/>
                  </a:cubicBezTo>
                  <a:cubicBezTo>
                    <a:pt x="632" y="1038"/>
                    <a:pt x="632" y="1035"/>
                    <a:pt x="632" y="1033"/>
                  </a:cubicBezTo>
                  <a:lnTo>
                    <a:pt x="632" y="1033"/>
                  </a:lnTo>
                  <a:cubicBezTo>
                    <a:pt x="564" y="1134"/>
                    <a:pt x="499" y="1236"/>
                    <a:pt x="465" y="1338"/>
                  </a:cubicBezTo>
                  <a:cubicBezTo>
                    <a:pt x="0" y="2415"/>
                    <a:pt x="483" y="3660"/>
                    <a:pt x="1560" y="4124"/>
                  </a:cubicBezTo>
                  <a:lnTo>
                    <a:pt x="5609" y="5889"/>
                  </a:lnTo>
                  <a:lnTo>
                    <a:pt x="7299" y="2007"/>
                  </a:lnTo>
                  <a:lnTo>
                    <a:pt x="7374" y="1821"/>
                  </a:lnTo>
                  <a:cubicBezTo>
                    <a:pt x="7634" y="1227"/>
                    <a:pt x="7577" y="558"/>
                    <a:pt x="7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61"/>
            <p:cNvSpPr/>
            <p:nvPr/>
          </p:nvSpPr>
          <p:spPr>
            <a:xfrm>
              <a:off x="5914728" y="2278794"/>
              <a:ext cx="509668" cy="490189"/>
            </a:xfrm>
            <a:custGeom>
              <a:avLst/>
              <a:gdLst/>
              <a:ahLst/>
              <a:cxnLst/>
              <a:rect l="l" t="t" r="r" b="b"/>
              <a:pathLst>
                <a:path w="7300" h="7021" extrusionOk="0">
                  <a:moveTo>
                    <a:pt x="5163" y="19"/>
                  </a:moveTo>
                  <a:cubicBezTo>
                    <a:pt x="5442" y="19"/>
                    <a:pt x="5739" y="75"/>
                    <a:pt x="5999" y="187"/>
                  </a:cubicBezTo>
                  <a:cubicBezTo>
                    <a:pt x="6797" y="539"/>
                    <a:pt x="7262" y="1319"/>
                    <a:pt x="7262" y="2118"/>
                  </a:cubicBezTo>
                  <a:cubicBezTo>
                    <a:pt x="7262" y="2396"/>
                    <a:pt x="7206" y="2693"/>
                    <a:pt x="7094" y="2953"/>
                  </a:cubicBezTo>
                  <a:lnTo>
                    <a:pt x="7020" y="3139"/>
                  </a:lnTo>
                  <a:lnTo>
                    <a:pt x="5349" y="7001"/>
                  </a:lnTo>
                  <a:lnTo>
                    <a:pt x="1300" y="5238"/>
                  </a:lnTo>
                  <a:cubicBezTo>
                    <a:pt x="502" y="4904"/>
                    <a:pt x="37" y="4124"/>
                    <a:pt x="37" y="3324"/>
                  </a:cubicBezTo>
                  <a:cubicBezTo>
                    <a:pt x="37" y="3047"/>
                    <a:pt x="94" y="2749"/>
                    <a:pt x="205" y="2489"/>
                  </a:cubicBezTo>
                  <a:cubicBezTo>
                    <a:pt x="557" y="1690"/>
                    <a:pt x="1319" y="1207"/>
                    <a:pt x="2137" y="1207"/>
                  </a:cubicBezTo>
                  <a:cubicBezTo>
                    <a:pt x="2414" y="1207"/>
                    <a:pt x="2694" y="1264"/>
                    <a:pt x="2972" y="1393"/>
                  </a:cubicBezTo>
                  <a:lnTo>
                    <a:pt x="3157" y="1467"/>
                  </a:lnTo>
                  <a:lnTo>
                    <a:pt x="3251" y="1282"/>
                  </a:lnTo>
                  <a:cubicBezTo>
                    <a:pt x="3585" y="484"/>
                    <a:pt x="4365" y="19"/>
                    <a:pt x="5163" y="19"/>
                  </a:cubicBezTo>
                  <a:close/>
                  <a:moveTo>
                    <a:pt x="5163" y="1"/>
                  </a:moveTo>
                  <a:cubicBezTo>
                    <a:pt x="4346" y="1"/>
                    <a:pt x="3566" y="464"/>
                    <a:pt x="3214" y="1282"/>
                  </a:cubicBezTo>
                  <a:lnTo>
                    <a:pt x="3139" y="1449"/>
                  </a:lnTo>
                  <a:lnTo>
                    <a:pt x="2991" y="1375"/>
                  </a:lnTo>
                  <a:cubicBezTo>
                    <a:pt x="2712" y="1244"/>
                    <a:pt x="2414" y="1189"/>
                    <a:pt x="2137" y="1189"/>
                  </a:cubicBezTo>
                  <a:cubicBezTo>
                    <a:pt x="1319" y="1189"/>
                    <a:pt x="539" y="1672"/>
                    <a:pt x="186" y="2470"/>
                  </a:cubicBezTo>
                  <a:cubicBezTo>
                    <a:pt x="74" y="2749"/>
                    <a:pt x="0" y="3027"/>
                    <a:pt x="0" y="3324"/>
                  </a:cubicBezTo>
                  <a:cubicBezTo>
                    <a:pt x="0" y="4141"/>
                    <a:pt x="483" y="4921"/>
                    <a:pt x="1282" y="5275"/>
                  </a:cubicBezTo>
                  <a:lnTo>
                    <a:pt x="5349" y="7021"/>
                  </a:lnTo>
                  <a:lnTo>
                    <a:pt x="7039" y="3139"/>
                  </a:lnTo>
                  <a:lnTo>
                    <a:pt x="7114" y="2972"/>
                  </a:lnTo>
                  <a:cubicBezTo>
                    <a:pt x="7243" y="2693"/>
                    <a:pt x="7299" y="2396"/>
                    <a:pt x="7299" y="2118"/>
                  </a:cubicBezTo>
                  <a:cubicBezTo>
                    <a:pt x="7299" y="1301"/>
                    <a:pt x="6816" y="521"/>
                    <a:pt x="6017" y="167"/>
                  </a:cubicBezTo>
                  <a:cubicBezTo>
                    <a:pt x="5739" y="56"/>
                    <a:pt x="5460" y="1"/>
                    <a:pt x="5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61"/>
            <p:cNvSpPr/>
            <p:nvPr/>
          </p:nvSpPr>
          <p:spPr>
            <a:xfrm>
              <a:off x="7667719" y="1635419"/>
              <a:ext cx="596451" cy="548766"/>
            </a:xfrm>
            <a:custGeom>
              <a:avLst/>
              <a:gdLst/>
              <a:ahLst/>
              <a:cxnLst/>
              <a:rect l="l" t="t" r="r" b="b"/>
              <a:pathLst>
                <a:path w="8543" h="7860" extrusionOk="0">
                  <a:moveTo>
                    <a:pt x="2669" y="1"/>
                  </a:moveTo>
                  <a:cubicBezTo>
                    <a:pt x="2450" y="1"/>
                    <a:pt x="2227" y="32"/>
                    <a:pt x="2006" y="97"/>
                  </a:cubicBezTo>
                  <a:cubicBezTo>
                    <a:pt x="725" y="450"/>
                    <a:pt x="0" y="1768"/>
                    <a:pt x="354" y="3050"/>
                  </a:cubicBezTo>
                  <a:lnTo>
                    <a:pt x="1728" y="7859"/>
                  </a:lnTo>
                  <a:lnTo>
                    <a:pt x="6334" y="6559"/>
                  </a:lnTo>
                  <a:lnTo>
                    <a:pt x="6537" y="6505"/>
                  </a:lnTo>
                  <a:cubicBezTo>
                    <a:pt x="7819" y="6133"/>
                    <a:pt x="8543" y="4814"/>
                    <a:pt x="8191" y="3551"/>
                  </a:cubicBezTo>
                  <a:cubicBezTo>
                    <a:pt x="7884" y="2494"/>
                    <a:pt x="6932" y="1803"/>
                    <a:pt x="5898" y="1803"/>
                  </a:cubicBezTo>
                  <a:cubicBezTo>
                    <a:pt x="5680" y="1803"/>
                    <a:pt x="5458" y="1834"/>
                    <a:pt x="5237" y="1899"/>
                  </a:cubicBezTo>
                  <a:lnTo>
                    <a:pt x="5015" y="1954"/>
                  </a:lnTo>
                  <a:lnTo>
                    <a:pt x="4960" y="1731"/>
                  </a:lnTo>
                  <a:cubicBezTo>
                    <a:pt x="4668" y="689"/>
                    <a:pt x="3706" y="1"/>
                    <a:pt x="2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61"/>
            <p:cNvSpPr/>
            <p:nvPr/>
          </p:nvSpPr>
          <p:spPr>
            <a:xfrm>
              <a:off x="7667719" y="1635698"/>
              <a:ext cx="564125" cy="548486"/>
            </a:xfrm>
            <a:custGeom>
              <a:avLst/>
              <a:gdLst/>
              <a:ahLst/>
              <a:cxnLst/>
              <a:rect l="l" t="t" r="r" b="b"/>
              <a:pathLst>
                <a:path w="8080" h="7856" extrusionOk="0">
                  <a:moveTo>
                    <a:pt x="2434" y="1"/>
                  </a:moveTo>
                  <a:cubicBezTo>
                    <a:pt x="2303" y="18"/>
                    <a:pt x="2155" y="38"/>
                    <a:pt x="2006" y="93"/>
                  </a:cubicBezTo>
                  <a:cubicBezTo>
                    <a:pt x="725" y="446"/>
                    <a:pt x="0" y="1764"/>
                    <a:pt x="354" y="3046"/>
                  </a:cubicBezTo>
                  <a:lnTo>
                    <a:pt x="1728" y="7855"/>
                  </a:lnTo>
                  <a:lnTo>
                    <a:pt x="6334" y="6555"/>
                  </a:lnTo>
                  <a:lnTo>
                    <a:pt x="6537" y="6501"/>
                  </a:lnTo>
                  <a:cubicBezTo>
                    <a:pt x="7262" y="6295"/>
                    <a:pt x="7819" y="5775"/>
                    <a:pt x="8079" y="5126"/>
                  </a:cubicBezTo>
                  <a:lnTo>
                    <a:pt x="8079" y="5126"/>
                  </a:lnTo>
                  <a:cubicBezTo>
                    <a:pt x="7819" y="5498"/>
                    <a:pt x="7411" y="5775"/>
                    <a:pt x="6909" y="5887"/>
                  </a:cubicBezTo>
                  <a:lnTo>
                    <a:pt x="6705" y="5943"/>
                  </a:lnTo>
                  <a:lnTo>
                    <a:pt x="4625" y="6426"/>
                  </a:lnTo>
                  <a:cubicBezTo>
                    <a:pt x="4443" y="6467"/>
                    <a:pt x="4260" y="6487"/>
                    <a:pt x="4080" y="6487"/>
                  </a:cubicBezTo>
                  <a:cubicBezTo>
                    <a:pt x="3033" y="6487"/>
                    <a:pt x="2077" y="5824"/>
                    <a:pt x="1728" y="4810"/>
                  </a:cubicBezTo>
                  <a:lnTo>
                    <a:pt x="1003" y="2675"/>
                  </a:lnTo>
                  <a:cubicBezTo>
                    <a:pt x="614" y="1541"/>
                    <a:pt x="1245" y="335"/>
                    <a:pt x="2397" y="18"/>
                  </a:cubicBezTo>
                  <a:cubicBezTo>
                    <a:pt x="2415" y="18"/>
                    <a:pt x="2434" y="1"/>
                    <a:pt x="2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61"/>
            <p:cNvSpPr/>
            <p:nvPr/>
          </p:nvSpPr>
          <p:spPr>
            <a:xfrm>
              <a:off x="7684615" y="1634372"/>
              <a:ext cx="562799" cy="551139"/>
            </a:xfrm>
            <a:custGeom>
              <a:avLst/>
              <a:gdLst/>
              <a:ahLst/>
              <a:cxnLst/>
              <a:rect l="l" t="t" r="r" b="b"/>
              <a:pathLst>
                <a:path w="8061" h="7894" extrusionOk="0">
                  <a:moveTo>
                    <a:pt x="2415" y="20"/>
                  </a:moveTo>
                  <a:cubicBezTo>
                    <a:pt x="3455" y="20"/>
                    <a:pt x="4401" y="706"/>
                    <a:pt x="4698" y="1765"/>
                  </a:cubicBezTo>
                  <a:lnTo>
                    <a:pt x="4773" y="1969"/>
                  </a:lnTo>
                  <a:cubicBezTo>
                    <a:pt x="4773" y="1979"/>
                    <a:pt x="4773" y="1983"/>
                    <a:pt x="4775" y="1983"/>
                  </a:cubicBezTo>
                  <a:cubicBezTo>
                    <a:pt x="4777" y="1983"/>
                    <a:pt x="4782" y="1979"/>
                    <a:pt x="4792" y="1969"/>
                  </a:cubicBezTo>
                  <a:lnTo>
                    <a:pt x="4995" y="1914"/>
                  </a:lnTo>
                  <a:cubicBezTo>
                    <a:pt x="5218" y="1857"/>
                    <a:pt x="5423" y="1820"/>
                    <a:pt x="5646" y="1820"/>
                  </a:cubicBezTo>
                  <a:cubicBezTo>
                    <a:pt x="6686" y="1820"/>
                    <a:pt x="7632" y="2508"/>
                    <a:pt x="7930" y="3566"/>
                  </a:cubicBezTo>
                  <a:cubicBezTo>
                    <a:pt x="8004" y="3771"/>
                    <a:pt x="8023" y="3994"/>
                    <a:pt x="8023" y="4217"/>
                  </a:cubicBezTo>
                  <a:cubicBezTo>
                    <a:pt x="8023" y="5257"/>
                    <a:pt x="7335" y="6203"/>
                    <a:pt x="6295" y="6500"/>
                  </a:cubicBezTo>
                  <a:lnTo>
                    <a:pt x="6072" y="6557"/>
                  </a:lnTo>
                  <a:lnTo>
                    <a:pt x="1486" y="7857"/>
                  </a:lnTo>
                  <a:lnTo>
                    <a:pt x="130" y="3065"/>
                  </a:lnTo>
                  <a:cubicBezTo>
                    <a:pt x="55" y="2842"/>
                    <a:pt x="38" y="2620"/>
                    <a:pt x="38" y="2415"/>
                  </a:cubicBezTo>
                  <a:cubicBezTo>
                    <a:pt x="38" y="1375"/>
                    <a:pt x="724" y="409"/>
                    <a:pt x="1764" y="112"/>
                  </a:cubicBezTo>
                  <a:cubicBezTo>
                    <a:pt x="1987" y="57"/>
                    <a:pt x="2210" y="20"/>
                    <a:pt x="2415" y="20"/>
                  </a:cubicBezTo>
                  <a:close/>
                  <a:moveTo>
                    <a:pt x="2415" y="0"/>
                  </a:moveTo>
                  <a:cubicBezTo>
                    <a:pt x="2192" y="0"/>
                    <a:pt x="1987" y="37"/>
                    <a:pt x="1764" y="94"/>
                  </a:cubicBezTo>
                  <a:cubicBezTo>
                    <a:pt x="706" y="391"/>
                    <a:pt x="0" y="1357"/>
                    <a:pt x="0" y="2415"/>
                  </a:cubicBezTo>
                  <a:cubicBezTo>
                    <a:pt x="0" y="2620"/>
                    <a:pt x="38" y="2842"/>
                    <a:pt x="93" y="3065"/>
                  </a:cubicBezTo>
                  <a:lnTo>
                    <a:pt x="1467" y="7874"/>
                  </a:lnTo>
                  <a:lnTo>
                    <a:pt x="1467" y="7894"/>
                  </a:lnTo>
                  <a:lnTo>
                    <a:pt x="1486" y="7894"/>
                  </a:lnTo>
                  <a:lnTo>
                    <a:pt x="6092" y="6594"/>
                  </a:lnTo>
                  <a:lnTo>
                    <a:pt x="6295" y="6520"/>
                  </a:lnTo>
                  <a:cubicBezTo>
                    <a:pt x="7355" y="6222"/>
                    <a:pt x="8060" y="5257"/>
                    <a:pt x="8060" y="4217"/>
                  </a:cubicBezTo>
                  <a:cubicBezTo>
                    <a:pt x="8060" y="3994"/>
                    <a:pt x="8023" y="3771"/>
                    <a:pt x="7967" y="3548"/>
                  </a:cubicBezTo>
                  <a:cubicBezTo>
                    <a:pt x="7652" y="2489"/>
                    <a:pt x="6686" y="1802"/>
                    <a:pt x="5646" y="1802"/>
                  </a:cubicBezTo>
                  <a:cubicBezTo>
                    <a:pt x="5423" y="1802"/>
                    <a:pt x="5200" y="1840"/>
                    <a:pt x="4995" y="1895"/>
                  </a:cubicBezTo>
                  <a:lnTo>
                    <a:pt x="4792" y="1951"/>
                  </a:lnTo>
                  <a:lnTo>
                    <a:pt x="4735" y="1746"/>
                  </a:lnTo>
                  <a:cubicBezTo>
                    <a:pt x="4438" y="688"/>
                    <a:pt x="3473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61"/>
            <p:cNvSpPr/>
            <p:nvPr/>
          </p:nvSpPr>
          <p:spPr>
            <a:xfrm>
              <a:off x="7305992" y="1106685"/>
              <a:ext cx="374711" cy="331982"/>
            </a:xfrm>
            <a:custGeom>
              <a:avLst/>
              <a:gdLst/>
              <a:ahLst/>
              <a:cxnLst/>
              <a:rect l="l" t="t" r="r" b="b"/>
              <a:pathLst>
                <a:path w="5367" h="4755" extrusionOk="0">
                  <a:moveTo>
                    <a:pt x="1647" y="0"/>
                  </a:moveTo>
                  <a:cubicBezTo>
                    <a:pt x="1437" y="0"/>
                    <a:pt x="1223" y="48"/>
                    <a:pt x="1021" y="149"/>
                  </a:cubicBezTo>
                  <a:cubicBezTo>
                    <a:pt x="298" y="484"/>
                    <a:pt x="1" y="1338"/>
                    <a:pt x="353" y="2061"/>
                  </a:cubicBezTo>
                  <a:lnTo>
                    <a:pt x="409" y="2173"/>
                  </a:lnTo>
                  <a:lnTo>
                    <a:pt x="1653" y="4755"/>
                  </a:lnTo>
                  <a:lnTo>
                    <a:pt x="4346" y="3455"/>
                  </a:lnTo>
                  <a:cubicBezTo>
                    <a:pt x="5070" y="3101"/>
                    <a:pt x="5367" y="2247"/>
                    <a:pt x="5015" y="1541"/>
                  </a:cubicBezTo>
                  <a:cubicBezTo>
                    <a:pt x="4776" y="1024"/>
                    <a:pt x="4271" y="725"/>
                    <a:pt x="3738" y="725"/>
                  </a:cubicBezTo>
                  <a:cubicBezTo>
                    <a:pt x="3525" y="725"/>
                    <a:pt x="3308" y="772"/>
                    <a:pt x="3101" y="873"/>
                  </a:cubicBezTo>
                  <a:lnTo>
                    <a:pt x="2990" y="929"/>
                  </a:lnTo>
                  <a:lnTo>
                    <a:pt x="2935" y="818"/>
                  </a:lnTo>
                  <a:cubicBezTo>
                    <a:pt x="2682" y="300"/>
                    <a:pt x="2174" y="0"/>
                    <a:pt x="1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61"/>
            <p:cNvSpPr/>
            <p:nvPr/>
          </p:nvSpPr>
          <p:spPr>
            <a:xfrm>
              <a:off x="7316395" y="1163727"/>
              <a:ext cx="364308" cy="274941"/>
            </a:xfrm>
            <a:custGeom>
              <a:avLst/>
              <a:gdLst/>
              <a:ahLst/>
              <a:cxnLst/>
              <a:rect l="l" t="t" r="r" b="b"/>
              <a:pathLst>
                <a:path w="5218" h="3938" extrusionOk="0">
                  <a:moveTo>
                    <a:pt x="186" y="1"/>
                  </a:moveTo>
                  <a:cubicBezTo>
                    <a:pt x="18" y="390"/>
                    <a:pt x="0" y="836"/>
                    <a:pt x="204" y="1244"/>
                  </a:cubicBezTo>
                  <a:lnTo>
                    <a:pt x="260" y="1356"/>
                  </a:lnTo>
                  <a:lnTo>
                    <a:pt x="1504" y="3938"/>
                  </a:lnTo>
                  <a:lnTo>
                    <a:pt x="4197" y="2638"/>
                  </a:lnTo>
                  <a:cubicBezTo>
                    <a:pt x="4921" y="2284"/>
                    <a:pt x="5218" y="1430"/>
                    <a:pt x="4866" y="724"/>
                  </a:cubicBezTo>
                  <a:cubicBezTo>
                    <a:pt x="4829" y="632"/>
                    <a:pt x="4792" y="558"/>
                    <a:pt x="4735" y="501"/>
                  </a:cubicBezTo>
                  <a:lnTo>
                    <a:pt x="4735" y="521"/>
                  </a:lnTo>
                  <a:cubicBezTo>
                    <a:pt x="5052" y="1170"/>
                    <a:pt x="4772" y="1913"/>
                    <a:pt x="4104" y="2192"/>
                  </a:cubicBezTo>
                  <a:lnTo>
                    <a:pt x="2878" y="2730"/>
                  </a:lnTo>
                  <a:cubicBezTo>
                    <a:pt x="2694" y="2803"/>
                    <a:pt x="2503" y="2838"/>
                    <a:pt x="2315" y="2838"/>
                  </a:cubicBezTo>
                  <a:cubicBezTo>
                    <a:pt x="1779" y="2838"/>
                    <a:pt x="1264" y="2556"/>
                    <a:pt x="1003" y="2061"/>
                  </a:cubicBezTo>
                  <a:lnTo>
                    <a:pt x="372" y="947"/>
                  </a:lnTo>
                  <a:lnTo>
                    <a:pt x="315" y="836"/>
                  </a:lnTo>
                  <a:cubicBezTo>
                    <a:pt x="167" y="558"/>
                    <a:pt x="130" y="279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61"/>
            <p:cNvSpPr/>
            <p:nvPr/>
          </p:nvSpPr>
          <p:spPr>
            <a:xfrm>
              <a:off x="7318978" y="1105359"/>
              <a:ext cx="348808" cy="334565"/>
            </a:xfrm>
            <a:custGeom>
              <a:avLst/>
              <a:gdLst/>
              <a:ahLst/>
              <a:cxnLst/>
              <a:rect l="l" t="t" r="r" b="b"/>
              <a:pathLst>
                <a:path w="4996" h="4792" extrusionOk="0">
                  <a:moveTo>
                    <a:pt x="1449" y="37"/>
                  </a:moveTo>
                  <a:cubicBezTo>
                    <a:pt x="1987" y="37"/>
                    <a:pt x="2489" y="335"/>
                    <a:pt x="2730" y="837"/>
                  </a:cubicBezTo>
                  <a:lnTo>
                    <a:pt x="2786" y="948"/>
                  </a:lnTo>
                  <a:cubicBezTo>
                    <a:pt x="2786" y="966"/>
                    <a:pt x="2804" y="966"/>
                    <a:pt x="2804" y="966"/>
                  </a:cubicBezTo>
                  <a:lnTo>
                    <a:pt x="2915" y="892"/>
                  </a:lnTo>
                  <a:cubicBezTo>
                    <a:pt x="3120" y="800"/>
                    <a:pt x="3324" y="763"/>
                    <a:pt x="3547" y="763"/>
                  </a:cubicBezTo>
                  <a:cubicBezTo>
                    <a:pt x="4067" y="763"/>
                    <a:pt x="4569" y="1060"/>
                    <a:pt x="4829" y="1560"/>
                  </a:cubicBezTo>
                  <a:cubicBezTo>
                    <a:pt x="4921" y="1765"/>
                    <a:pt x="4958" y="1969"/>
                    <a:pt x="4958" y="2174"/>
                  </a:cubicBezTo>
                  <a:cubicBezTo>
                    <a:pt x="4958" y="2712"/>
                    <a:pt x="4661" y="3214"/>
                    <a:pt x="4160" y="3455"/>
                  </a:cubicBezTo>
                  <a:lnTo>
                    <a:pt x="1467" y="4755"/>
                  </a:lnTo>
                  <a:lnTo>
                    <a:pt x="223" y="2192"/>
                  </a:lnTo>
                  <a:lnTo>
                    <a:pt x="167" y="2062"/>
                  </a:lnTo>
                  <a:cubicBezTo>
                    <a:pt x="75" y="1877"/>
                    <a:pt x="38" y="1654"/>
                    <a:pt x="38" y="1449"/>
                  </a:cubicBezTo>
                  <a:cubicBezTo>
                    <a:pt x="38" y="929"/>
                    <a:pt x="335" y="409"/>
                    <a:pt x="835" y="168"/>
                  </a:cubicBezTo>
                  <a:cubicBezTo>
                    <a:pt x="1040" y="75"/>
                    <a:pt x="1244" y="37"/>
                    <a:pt x="1449" y="37"/>
                  </a:cubicBezTo>
                  <a:close/>
                  <a:moveTo>
                    <a:pt x="1449" y="0"/>
                  </a:moveTo>
                  <a:cubicBezTo>
                    <a:pt x="1244" y="0"/>
                    <a:pt x="1021" y="57"/>
                    <a:pt x="818" y="149"/>
                  </a:cubicBezTo>
                  <a:cubicBezTo>
                    <a:pt x="298" y="391"/>
                    <a:pt x="0" y="911"/>
                    <a:pt x="0" y="1449"/>
                  </a:cubicBezTo>
                  <a:cubicBezTo>
                    <a:pt x="0" y="1672"/>
                    <a:pt x="55" y="1877"/>
                    <a:pt x="149" y="2080"/>
                  </a:cubicBezTo>
                  <a:lnTo>
                    <a:pt x="204" y="2192"/>
                  </a:lnTo>
                  <a:lnTo>
                    <a:pt x="1449" y="4774"/>
                  </a:lnTo>
                  <a:cubicBezTo>
                    <a:pt x="1449" y="4792"/>
                    <a:pt x="1467" y="4792"/>
                    <a:pt x="1467" y="4792"/>
                  </a:cubicBezTo>
                  <a:lnTo>
                    <a:pt x="4178" y="3474"/>
                  </a:lnTo>
                  <a:cubicBezTo>
                    <a:pt x="4680" y="3232"/>
                    <a:pt x="4995" y="2712"/>
                    <a:pt x="4995" y="2174"/>
                  </a:cubicBezTo>
                  <a:cubicBezTo>
                    <a:pt x="4995" y="1969"/>
                    <a:pt x="4940" y="1746"/>
                    <a:pt x="4847" y="1560"/>
                  </a:cubicBezTo>
                  <a:cubicBezTo>
                    <a:pt x="4587" y="1040"/>
                    <a:pt x="4086" y="743"/>
                    <a:pt x="3547" y="743"/>
                  </a:cubicBezTo>
                  <a:cubicBezTo>
                    <a:pt x="3324" y="743"/>
                    <a:pt x="3120" y="780"/>
                    <a:pt x="2915" y="874"/>
                  </a:cubicBezTo>
                  <a:lnTo>
                    <a:pt x="2804" y="929"/>
                  </a:lnTo>
                  <a:lnTo>
                    <a:pt x="2749" y="817"/>
                  </a:lnTo>
                  <a:cubicBezTo>
                    <a:pt x="2507" y="297"/>
                    <a:pt x="1987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61"/>
            <p:cNvSpPr/>
            <p:nvPr/>
          </p:nvSpPr>
          <p:spPr>
            <a:xfrm>
              <a:off x="5800575" y="1469251"/>
              <a:ext cx="456467" cy="411504"/>
            </a:xfrm>
            <a:custGeom>
              <a:avLst/>
              <a:gdLst/>
              <a:ahLst/>
              <a:cxnLst/>
              <a:rect l="l" t="t" r="r" b="b"/>
              <a:pathLst>
                <a:path w="6538" h="5894" extrusionOk="0">
                  <a:moveTo>
                    <a:pt x="4531" y="0"/>
                  </a:moveTo>
                  <a:cubicBezTo>
                    <a:pt x="3816" y="0"/>
                    <a:pt x="3134" y="438"/>
                    <a:pt x="2861" y="1140"/>
                  </a:cubicBezTo>
                  <a:lnTo>
                    <a:pt x="2806" y="1308"/>
                  </a:lnTo>
                  <a:lnTo>
                    <a:pt x="2657" y="1233"/>
                  </a:lnTo>
                  <a:cubicBezTo>
                    <a:pt x="2450" y="1153"/>
                    <a:pt x="2236" y="1115"/>
                    <a:pt x="2024" y="1115"/>
                  </a:cubicBezTo>
                  <a:cubicBezTo>
                    <a:pt x="1308" y="1115"/>
                    <a:pt x="626" y="1552"/>
                    <a:pt x="354" y="2254"/>
                  </a:cubicBezTo>
                  <a:cubicBezTo>
                    <a:pt x="1" y="3182"/>
                    <a:pt x="466" y="4205"/>
                    <a:pt x="1375" y="4557"/>
                  </a:cubicBezTo>
                  <a:lnTo>
                    <a:pt x="1524" y="4613"/>
                  </a:lnTo>
                  <a:lnTo>
                    <a:pt x="4849" y="5894"/>
                  </a:lnTo>
                  <a:lnTo>
                    <a:pt x="6186" y="2422"/>
                  </a:lnTo>
                  <a:cubicBezTo>
                    <a:pt x="6538" y="1511"/>
                    <a:pt x="6092" y="471"/>
                    <a:pt x="5164" y="119"/>
                  </a:cubicBezTo>
                  <a:cubicBezTo>
                    <a:pt x="4957" y="38"/>
                    <a:pt x="4743" y="0"/>
                    <a:pt x="4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61"/>
            <p:cNvSpPr/>
            <p:nvPr/>
          </p:nvSpPr>
          <p:spPr>
            <a:xfrm>
              <a:off x="5822707" y="1472323"/>
              <a:ext cx="434335" cy="408432"/>
            </a:xfrm>
            <a:custGeom>
              <a:avLst/>
              <a:gdLst/>
              <a:ahLst/>
              <a:cxnLst/>
              <a:rect l="l" t="t" r="r" b="b"/>
              <a:pathLst>
                <a:path w="6221" h="5850" extrusionOk="0">
                  <a:moveTo>
                    <a:pt x="4532" y="1"/>
                  </a:moveTo>
                  <a:cubicBezTo>
                    <a:pt x="4553" y="4"/>
                    <a:pt x="4575" y="8"/>
                    <a:pt x="4596" y="11"/>
                  </a:cubicBezTo>
                  <a:lnTo>
                    <a:pt x="4596" y="11"/>
                  </a:lnTo>
                  <a:cubicBezTo>
                    <a:pt x="4587" y="8"/>
                    <a:pt x="4578" y="4"/>
                    <a:pt x="4569" y="1"/>
                  </a:cubicBezTo>
                  <a:close/>
                  <a:moveTo>
                    <a:pt x="4596" y="11"/>
                  </a:moveTo>
                  <a:cubicBezTo>
                    <a:pt x="5412" y="336"/>
                    <a:pt x="5771" y="1253"/>
                    <a:pt x="5423" y="2061"/>
                  </a:cubicBezTo>
                  <a:lnTo>
                    <a:pt x="4735" y="3584"/>
                  </a:lnTo>
                  <a:cubicBezTo>
                    <a:pt x="4443" y="4271"/>
                    <a:pt x="3773" y="4681"/>
                    <a:pt x="3067" y="4681"/>
                  </a:cubicBezTo>
                  <a:cubicBezTo>
                    <a:pt x="2875" y="4681"/>
                    <a:pt x="2680" y="4651"/>
                    <a:pt x="2489" y="4587"/>
                  </a:cubicBezTo>
                  <a:lnTo>
                    <a:pt x="966" y="4086"/>
                  </a:lnTo>
                  <a:lnTo>
                    <a:pt x="835" y="4049"/>
                  </a:lnTo>
                  <a:cubicBezTo>
                    <a:pt x="464" y="3918"/>
                    <a:pt x="186" y="3696"/>
                    <a:pt x="0" y="3398"/>
                  </a:cubicBezTo>
                  <a:lnTo>
                    <a:pt x="0" y="3398"/>
                  </a:lnTo>
                  <a:cubicBezTo>
                    <a:pt x="167" y="3901"/>
                    <a:pt x="538" y="4309"/>
                    <a:pt x="1058" y="4513"/>
                  </a:cubicBezTo>
                  <a:lnTo>
                    <a:pt x="1207" y="4569"/>
                  </a:lnTo>
                  <a:lnTo>
                    <a:pt x="4532" y="5850"/>
                  </a:lnTo>
                  <a:lnTo>
                    <a:pt x="5869" y="2378"/>
                  </a:lnTo>
                  <a:cubicBezTo>
                    <a:pt x="6221" y="1467"/>
                    <a:pt x="5775" y="427"/>
                    <a:pt x="4847" y="75"/>
                  </a:cubicBezTo>
                  <a:cubicBezTo>
                    <a:pt x="4772" y="45"/>
                    <a:pt x="4686" y="27"/>
                    <a:pt x="4596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1"/>
            <p:cNvSpPr/>
            <p:nvPr/>
          </p:nvSpPr>
          <p:spPr>
            <a:xfrm>
              <a:off x="5816144" y="1468414"/>
              <a:ext cx="425398" cy="413739"/>
            </a:xfrm>
            <a:custGeom>
              <a:avLst/>
              <a:gdLst/>
              <a:ahLst/>
              <a:cxnLst/>
              <a:rect l="l" t="t" r="r" b="b"/>
              <a:pathLst>
                <a:path w="6093" h="5926" extrusionOk="0">
                  <a:moveTo>
                    <a:pt x="4309" y="37"/>
                  </a:moveTo>
                  <a:cubicBezTo>
                    <a:pt x="4514" y="37"/>
                    <a:pt x="4737" y="75"/>
                    <a:pt x="4941" y="149"/>
                  </a:cubicBezTo>
                  <a:cubicBezTo>
                    <a:pt x="5646" y="428"/>
                    <a:pt x="6074" y="1097"/>
                    <a:pt x="6074" y="1802"/>
                  </a:cubicBezTo>
                  <a:cubicBezTo>
                    <a:pt x="6074" y="2006"/>
                    <a:pt x="6037" y="2229"/>
                    <a:pt x="5963" y="2434"/>
                  </a:cubicBezTo>
                  <a:lnTo>
                    <a:pt x="4626" y="5888"/>
                  </a:lnTo>
                  <a:lnTo>
                    <a:pt x="1320" y="4625"/>
                  </a:lnTo>
                  <a:lnTo>
                    <a:pt x="1152" y="4569"/>
                  </a:lnTo>
                  <a:cubicBezTo>
                    <a:pt x="466" y="4291"/>
                    <a:pt x="20" y="3622"/>
                    <a:pt x="20" y="2917"/>
                  </a:cubicBezTo>
                  <a:cubicBezTo>
                    <a:pt x="20" y="2694"/>
                    <a:pt x="57" y="2489"/>
                    <a:pt x="149" y="2285"/>
                  </a:cubicBezTo>
                  <a:cubicBezTo>
                    <a:pt x="409" y="1580"/>
                    <a:pt x="1078" y="1152"/>
                    <a:pt x="1803" y="1152"/>
                  </a:cubicBezTo>
                  <a:cubicBezTo>
                    <a:pt x="2006" y="1152"/>
                    <a:pt x="2229" y="1189"/>
                    <a:pt x="2434" y="1263"/>
                  </a:cubicBezTo>
                  <a:lnTo>
                    <a:pt x="2583" y="1320"/>
                  </a:lnTo>
                  <a:lnTo>
                    <a:pt x="2601" y="1320"/>
                  </a:lnTo>
                  <a:lnTo>
                    <a:pt x="2657" y="1171"/>
                  </a:lnTo>
                  <a:cubicBezTo>
                    <a:pt x="2935" y="465"/>
                    <a:pt x="3604" y="37"/>
                    <a:pt x="4309" y="37"/>
                  </a:cubicBezTo>
                  <a:close/>
                  <a:moveTo>
                    <a:pt x="4309" y="0"/>
                  </a:moveTo>
                  <a:cubicBezTo>
                    <a:pt x="3586" y="0"/>
                    <a:pt x="2917" y="446"/>
                    <a:pt x="2638" y="1152"/>
                  </a:cubicBezTo>
                  <a:lnTo>
                    <a:pt x="2583" y="1300"/>
                  </a:lnTo>
                  <a:lnTo>
                    <a:pt x="2434" y="1245"/>
                  </a:lnTo>
                  <a:cubicBezTo>
                    <a:pt x="2229" y="1152"/>
                    <a:pt x="2006" y="1115"/>
                    <a:pt x="1803" y="1115"/>
                  </a:cubicBezTo>
                  <a:cubicBezTo>
                    <a:pt x="1078" y="1115"/>
                    <a:pt x="391" y="1560"/>
                    <a:pt x="131" y="2266"/>
                  </a:cubicBezTo>
                  <a:cubicBezTo>
                    <a:pt x="38" y="2489"/>
                    <a:pt x="1" y="2694"/>
                    <a:pt x="1" y="2917"/>
                  </a:cubicBezTo>
                  <a:cubicBezTo>
                    <a:pt x="1" y="3640"/>
                    <a:pt x="446" y="4309"/>
                    <a:pt x="1152" y="4588"/>
                  </a:cubicBezTo>
                  <a:lnTo>
                    <a:pt x="1301" y="4643"/>
                  </a:lnTo>
                  <a:lnTo>
                    <a:pt x="4626" y="5925"/>
                  </a:lnTo>
                  <a:lnTo>
                    <a:pt x="4644" y="5925"/>
                  </a:lnTo>
                  <a:lnTo>
                    <a:pt x="5981" y="2434"/>
                  </a:lnTo>
                  <a:cubicBezTo>
                    <a:pt x="6055" y="2229"/>
                    <a:pt x="6092" y="2006"/>
                    <a:pt x="6092" y="1802"/>
                  </a:cubicBezTo>
                  <a:cubicBezTo>
                    <a:pt x="6092" y="1077"/>
                    <a:pt x="5666" y="409"/>
                    <a:pt x="4960" y="131"/>
                  </a:cubicBezTo>
                  <a:cubicBezTo>
                    <a:pt x="4737" y="37"/>
                    <a:pt x="4514" y="0"/>
                    <a:pt x="4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7" name="Google Shape;4327;p61"/>
          <p:cNvPicPr preferRelativeResize="0"/>
          <p:nvPr/>
        </p:nvPicPr>
        <p:blipFill rotWithShape="1">
          <a:blip r:embed="rId3">
            <a:alphaModFix/>
          </a:blip>
          <a:srcRect l="7248" r="61614"/>
          <a:stretch/>
        </p:blipFill>
        <p:spPr>
          <a:xfrm rot="5400000">
            <a:off x="6290736" y="-12663"/>
            <a:ext cx="1846901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61"/>
          <p:cNvPicPr preferRelativeResize="0"/>
          <p:nvPr/>
        </p:nvPicPr>
        <p:blipFill rotWithShape="1">
          <a:blip r:embed="rId3">
            <a:alphaModFix/>
          </a:blip>
          <a:srcRect r="56797"/>
          <a:stretch/>
        </p:blipFill>
        <p:spPr>
          <a:xfrm rot="5400000">
            <a:off x="5932887" y="2192087"/>
            <a:ext cx="2562600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42278-2AE2-D207-C1E3-DACDAAF34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00" y="701531"/>
            <a:ext cx="908329" cy="911878"/>
          </a:xfrm>
          <a:prstGeom prst="rect">
            <a:avLst/>
          </a:prstGeom>
        </p:spPr>
      </p:pic>
      <p:pic>
        <p:nvPicPr>
          <p:cNvPr id="9" name="Picture 8" descr="A qr code with a blue square and white logo&#10;&#10;Description automatically generated">
            <a:extLst>
              <a:ext uri="{FF2B5EF4-FFF2-40B4-BE49-F238E27FC236}">
                <a16:creationId xmlns:a16="http://schemas.microsoft.com/office/drawing/2014/main" id="{11CB2D15-8DC3-CD4F-59D9-C05344D62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49" y="1950188"/>
            <a:ext cx="1260000" cy="1260000"/>
          </a:xfrm>
          <a:prstGeom prst="rect">
            <a:avLst/>
          </a:prstGeom>
        </p:spPr>
      </p:pic>
      <p:pic>
        <p:nvPicPr>
          <p:cNvPr id="11" name="Picture 10" descr="A qr code with a cat on it&#10;&#10;Description automatically generated">
            <a:extLst>
              <a:ext uri="{FF2B5EF4-FFF2-40B4-BE49-F238E27FC236}">
                <a16:creationId xmlns:a16="http://schemas.microsoft.com/office/drawing/2014/main" id="{F1B063D4-123E-60C1-85BC-6C85CD78F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044" y="1950188"/>
            <a:ext cx="1260000" cy="12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B4ECD0-DEBC-4266-FB40-5133F8200E33}"/>
              </a:ext>
            </a:extLst>
          </p:cNvPr>
          <p:cNvSpPr txBox="1"/>
          <p:nvPr/>
        </p:nvSpPr>
        <p:spPr>
          <a:xfrm>
            <a:off x="773028" y="3370667"/>
            <a:ext cx="13343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/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thiago-panini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8" name="Picture 17" descr="A qr code with a blue square and a white square&#10;&#10;Description automatically generated">
            <a:extLst>
              <a:ext uri="{FF2B5EF4-FFF2-40B4-BE49-F238E27FC236}">
                <a16:creationId xmlns:a16="http://schemas.microsoft.com/office/drawing/2014/main" id="{6BB26C4F-6DDF-7634-5A46-90862BEF2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0339" y="1950188"/>
            <a:ext cx="1260000" cy="1260000"/>
          </a:xfrm>
          <a:prstGeom prst="rect">
            <a:avLst/>
          </a:prstGeom>
        </p:spPr>
      </p:pic>
      <p:sp>
        <p:nvSpPr>
          <p:cNvPr id="19" name="Google Shape;4260;p61">
            <a:extLst>
              <a:ext uri="{FF2B5EF4-FFF2-40B4-BE49-F238E27FC236}">
                <a16:creationId xmlns:a16="http://schemas.microsoft.com/office/drawing/2014/main" id="{0F24AD4F-6AAA-2506-79B6-E99D4DCB5A15}"/>
              </a:ext>
            </a:extLst>
          </p:cNvPr>
          <p:cNvSpPr txBox="1">
            <a:spLocks/>
          </p:cNvSpPr>
          <p:nvPr/>
        </p:nvSpPr>
        <p:spPr>
          <a:xfrm flipH="1">
            <a:off x="785946" y="3143558"/>
            <a:ext cx="104745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2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>
              <a:buClr>
                <a:srgbClr val="252C40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LINKEDIN</a:t>
            </a:r>
            <a:endParaRPr lang="pt-B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CC6427-CF72-0B9E-9E26-A791C1B78114}"/>
              </a:ext>
            </a:extLst>
          </p:cNvPr>
          <p:cNvSpPr txBox="1"/>
          <p:nvPr/>
        </p:nvSpPr>
        <p:spPr>
          <a:xfrm>
            <a:off x="2205985" y="3370667"/>
            <a:ext cx="13921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/ThiagoPanini</a:t>
            </a:r>
          </a:p>
        </p:txBody>
      </p:sp>
      <p:sp>
        <p:nvSpPr>
          <p:cNvPr id="21" name="Google Shape;4260;p61">
            <a:extLst>
              <a:ext uri="{FF2B5EF4-FFF2-40B4-BE49-F238E27FC236}">
                <a16:creationId xmlns:a16="http://schemas.microsoft.com/office/drawing/2014/main" id="{F6F55469-E6D8-EF30-143F-D9DDF0BC41BA}"/>
              </a:ext>
            </a:extLst>
          </p:cNvPr>
          <p:cNvSpPr txBox="1">
            <a:spLocks/>
          </p:cNvSpPr>
          <p:nvPr/>
        </p:nvSpPr>
        <p:spPr>
          <a:xfrm flipH="1">
            <a:off x="2218902" y="3143558"/>
            <a:ext cx="104745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2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>
              <a:buClr>
                <a:srgbClr val="252C40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endParaRPr lang="pt-B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CC4B83-C34D-1FB4-96EA-6D2CE72A5F41}"/>
              </a:ext>
            </a:extLst>
          </p:cNvPr>
          <p:cNvSpPr txBox="1"/>
          <p:nvPr/>
        </p:nvSpPr>
        <p:spPr>
          <a:xfrm>
            <a:off x="3594353" y="3370667"/>
            <a:ext cx="1619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panini.hashnode.dev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3" name="Google Shape;4260;p61">
            <a:extLst>
              <a:ext uri="{FF2B5EF4-FFF2-40B4-BE49-F238E27FC236}">
                <a16:creationId xmlns:a16="http://schemas.microsoft.com/office/drawing/2014/main" id="{B6526247-F3F0-D698-A2CF-ABCA6F7E56E5}"/>
              </a:ext>
            </a:extLst>
          </p:cNvPr>
          <p:cNvSpPr txBox="1">
            <a:spLocks/>
          </p:cNvSpPr>
          <p:nvPr/>
        </p:nvSpPr>
        <p:spPr>
          <a:xfrm flipH="1">
            <a:off x="3607271" y="3143558"/>
            <a:ext cx="104745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2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None/>
              <a:defRPr sz="1400" b="0" i="0" u="none" strike="noStrike" cap="none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>
              <a:buClr>
                <a:srgbClr val="252C40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HASHNODE</a:t>
            </a:r>
            <a:endParaRPr lang="pt-B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090A7D9-C9FC-A4A9-3760-C1227975FDEF}"/>
              </a:ext>
            </a:extLst>
          </p:cNvPr>
          <p:cNvSpPr/>
          <p:nvPr/>
        </p:nvSpPr>
        <p:spPr>
          <a:xfrm>
            <a:off x="876022" y="3978649"/>
            <a:ext cx="4118175" cy="390361"/>
          </a:xfrm>
          <a:prstGeom prst="roundRect">
            <a:avLst>
              <a:gd name="adj" fmla="val 16231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76C39A-7172-E41E-8DC3-BE0C4F7ADCAF}"/>
              </a:ext>
            </a:extLst>
          </p:cNvPr>
          <p:cNvSpPr txBox="1"/>
          <p:nvPr/>
        </p:nvSpPr>
        <p:spPr>
          <a:xfrm>
            <a:off x="1061032" y="4047214"/>
            <a:ext cx="3933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“Sem suor e sem trabalho, nenhuma obra é terminada”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3BD000-0E17-AF0D-4F50-C53BA20ACECE}"/>
              </a:ext>
            </a:extLst>
          </p:cNvPr>
          <p:cNvSpPr txBox="1"/>
          <p:nvPr/>
        </p:nvSpPr>
        <p:spPr>
          <a:xfrm>
            <a:off x="1006124" y="4416127"/>
            <a:ext cx="39331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Schrevelius</a:t>
            </a:r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1176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ARQUITETURA CLOUD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Utilizando serviços de uma provedora cloud para acelerar o desenvolvimento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D78C3-16C0-BF48-39C3-E1DC291042BD}"/>
              </a:ext>
            </a:extLst>
          </p:cNvPr>
          <p:cNvSpPr/>
          <p:nvPr/>
        </p:nvSpPr>
        <p:spPr>
          <a:xfrm>
            <a:off x="6454140" y="1451924"/>
            <a:ext cx="2141220" cy="1119827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A9CB90-073C-27A8-F0D0-993331F9AA81}"/>
              </a:ext>
            </a:extLst>
          </p:cNvPr>
          <p:cNvGrpSpPr/>
          <p:nvPr/>
        </p:nvGrpSpPr>
        <p:grpSpPr>
          <a:xfrm>
            <a:off x="830580" y="1330075"/>
            <a:ext cx="5387340" cy="3203824"/>
            <a:chOff x="830580" y="1330075"/>
            <a:chExt cx="5387340" cy="32038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33FAD2-FAAC-C2CD-8570-04B8C6E0A295}"/>
                </a:ext>
              </a:extLst>
            </p:cNvPr>
            <p:cNvSpPr/>
            <p:nvPr/>
          </p:nvSpPr>
          <p:spPr>
            <a:xfrm>
              <a:off x="830580" y="1451924"/>
              <a:ext cx="5387340" cy="3081975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Google Shape;3441;p36">
              <a:extLst>
                <a:ext uri="{FF2B5EF4-FFF2-40B4-BE49-F238E27FC236}">
                  <a16:creationId xmlns:a16="http://schemas.microsoft.com/office/drawing/2014/main" id="{48421FD1-B2C4-5D03-FD4F-12026BAFB382}"/>
                </a:ext>
              </a:extLst>
            </p:cNvPr>
            <p:cNvSpPr txBox="1">
              <a:spLocks/>
            </p:cNvSpPr>
            <p:nvPr/>
          </p:nvSpPr>
          <p:spPr>
            <a:xfrm>
              <a:off x="886018" y="1330075"/>
              <a:ext cx="1933381" cy="260349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CLOUD PROVIDER - AWS</a:t>
              </a:r>
            </a:p>
          </p:txBody>
        </p:sp>
      </p:grpSp>
      <p:sp>
        <p:nvSpPr>
          <p:cNvPr id="22" name="Google Shape;3441;p36">
            <a:extLst>
              <a:ext uri="{FF2B5EF4-FFF2-40B4-BE49-F238E27FC236}">
                <a16:creationId xmlns:a16="http://schemas.microsoft.com/office/drawing/2014/main" id="{BF41A4C4-3EDF-450D-A513-EFB7E4A78FD0}"/>
              </a:ext>
            </a:extLst>
          </p:cNvPr>
          <p:cNvSpPr txBox="1">
            <a:spLocks/>
          </p:cNvSpPr>
          <p:nvPr/>
        </p:nvSpPr>
        <p:spPr>
          <a:xfrm>
            <a:off x="6477001" y="1330075"/>
            <a:ext cx="1478280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CORPORATE OFFICE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9379CE-41CF-0636-FACF-B1A43BF1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4750" y="1590622"/>
            <a:ext cx="720090" cy="9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2148CC4-9A7C-48F0-B462-75B8A208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27" y="1625882"/>
            <a:ext cx="612625" cy="83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3562;p43">
            <a:extLst>
              <a:ext uri="{FF2B5EF4-FFF2-40B4-BE49-F238E27FC236}">
                <a16:creationId xmlns:a16="http://schemas.microsoft.com/office/drawing/2014/main" id="{BE3CFDF5-F8B4-4F2B-3807-9BF0037F5C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54141" y="3107469"/>
            <a:ext cx="2270760" cy="1383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Pool de serviços prontos para serem utilizados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Recursos de infraestrutura já estão provisionados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Custos diretamente proporcionais ao uso (</a:t>
            </a:r>
            <a:r>
              <a:rPr lang="en" sz="1000" i="1" dirty="0">
                <a:ea typeface="Roboto Light" panose="02000000000000000000" pitchFamily="2" charset="0"/>
                <a:cs typeface="Roboto Light" panose="02000000000000000000" pitchFamily="2" charset="0"/>
              </a:rPr>
              <a:t>pay as ou go</a:t>
            </a: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Agilidade no lançamento de novos produtos (</a:t>
            </a:r>
            <a:r>
              <a:rPr lang="en" sz="1000" i="1" dirty="0">
                <a:ea typeface="Roboto Light" panose="02000000000000000000" pitchFamily="2" charset="0"/>
                <a:cs typeface="Roboto Light" panose="02000000000000000000" pitchFamily="2" charset="0"/>
              </a:rPr>
              <a:t>time to market</a:t>
            </a: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4" name="Picture 53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3A6EB6DC-37AE-47D3-77E6-8D3EBAD32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07962" y="1770216"/>
            <a:ext cx="425655" cy="4256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3B5D1F-C364-A0B2-CF75-270E423D614E}"/>
              </a:ext>
            </a:extLst>
          </p:cNvPr>
          <p:cNvGrpSpPr/>
          <p:nvPr/>
        </p:nvGrpSpPr>
        <p:grpSpPr>
          <a:xfrm>
            <a:off x="1082040" y="1651226"/>
            <a:ext cx="1287780" cy="1260122"/>
            <a:chOff x="1082040" y="1651226"/>
            <a:chExt cx="1287780" cy="12601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C07A07-9E15-8399-B698-8747FD45D0AC}"/>
                </a:ext>
              </a:extLst>
            </p:cNvPr>
            <p:cNvSpPr/>
            <p:nvPr/>
          </p:nvSpPr>
          <p:spPr>
            <a:xfrm>
              <a:off x="1082040" y="1781402"/>
              <a:ext cx="1287780" cy="112994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Google Shape;3441;p36">
              <a:extLst>
                <a:ext uri="{FF2B5EF4-FFF2-40B4-BE49-F238E27FC236}">
                  <a16:creationId xmlns:a16="http://schemas.microsoft.com/office/drawing/2014/main" id="{FD6183D9-59A5-7803-AC00-CA27652E9CEC}"/>
                </a:ext>
              </a:extLst>
            </p:cNvPr>
            <p:cNvSpPr txBox="1">
              <a:spLocks/>
            </p:cNvSpPr>
            <p:nvPr/>
          </p:nvSpPr>
          <p:spPr>
            <a:xfrm>
              <a:off x="1353074" y="1651226"/>
              <a:ext cx="745712" cy="260349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COMPUTE</a:t>
              </a: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A664BA2-490D-9939-460C-AD431846C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4443" y="189957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5694E7E0-E449-38E4-5AAA-D0B96D424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748" y="189957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B622CD50-9701-25D2-B5C1-6C61593C05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4443" y="2340621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5FB53392-95CC-151B-69FA-3E88D3B25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011" y="2340621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99A1B4-9363-84C0-6F0A-5996583D2F88}"/>
              </a:ext>
            </a:extLst>
          </p:cNvPr>
          <p:cNvGrpSpPr/>
          <p:nvPr/>
        </p:nvGrpSpPr>
        <p:grpSpPr>
          <a:xfrm>
            <a:off x="2628901" y="1690247"/>
            <a:ext cx="1287780" cy="1221100"/>
            <a:chOff x="2628901" y="1690247"/>
            <a:chExt cx="1287780" cy="1221100"/>
          </a:xfrm>
        </p:grpSpPr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E157620E-6870-3DC8-BDF9-09E7B667E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388" y="189957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04F40FE2-8337-BF12-125E-2F9D0DDEE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930" y="189957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771DF7-EBA6-E32B-F6E8-764B724309B4}"/>
                </a:ext>
              </a:extLst>
            </p:cNvPr>
            <p:cNvSpPr/>
            <p:nvPr/>
          </p:nvSpPr>
          <p:spPr>
            <a:xfrm>
              <a:off x="2628901" y="1781401"/>
              <a:ext cx="1287780" cy="112994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Google Shape;3441;p36">
              <a:extLst>
                <a:ext uri="{FF2B5EF4-FFF2-40B4-BE49-F238E27FC236}">
                  <a16:creationId xmlns:a16="http://schemas.microsoft.com/office/drawing/2014/main" id="{7A7840CA-8A4D-090B-44DF-D99A97EDD5DD}"/>
                </a:ext>
              </a:extLst>
            </p:cNvPr>
            <p:cNvSpPr txBox="1">
              <a:spLocks/>
            </p:cNvSpPr>
            <p:nvPr/>
          </p:nvSpPr>
          <p:spPr>
            <a:xfrm>
              <a:off x="2849072" y="1690247"/>
              <a:ext cx="847437" cy="260349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DATABASE</a:t>
              </a:r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1990DA44-3C18-E6EE-12A5-75D597D9E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048" y="2340621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4D3BD761-AB4E-E801-3C2D-B3D61C2AE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089" y="2340621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03A86C-6FA3-EC3A-F83A-9C574C69C8DC}"/>
              </a:ext>
            </a:extLst>
          </p:cNvPr>
          <p:cNvGrpSpPr/>
          <p:nvPr/>
        </p:nvGrpSpPr>
        <p:grpSpPr>
          <a:xfrm>
            <a:off x="4131563" y="1690247"/>
            <a:ext cx="1781647" cy="1221100"/>
            <a:chOff x="4131563" y="1690247"/>
            <a:chExt cx="1781647" cy="1221100"/>
          </a:xfrm>
        </p:grpSpPr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419E08E2-F1C9-5085-3499-7637DB546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8000" y="189957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9BAD12-E5E4-105A-32B0-69C764001D1E}"/>
                </a:ext>
              </a:extLst>
            </p:cNvPr>
            <p:cNvSpPr/>
            <p:nvPr/>
          </p:nvSpPr>
          <p:spPr>
            <a:xfrm>
              <a:off x="4131563" y="1781401"/>
              <a:ext cx="1781647" cy="112994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Google Shape;3441;p36">
              <a:extLst>
                <a:ext uri="{FF2B5EF4-FFF2-40B4-BE49-F238E27FC236}">
                  <a16:creationId xmlns:a16="http://schemas.microsoft.com/office/drawing/2014/main" id="{6F01ECBE-014B-BF5C-411D-3080E6EF4E8A}"/>
                </a:ext>
              </a:extLst>
            </p:cNvPr>
            <p:cNvSpPr txBox="1">
              <a:spLocks/>
            </p:cNvSpPr>
            <p:nvPr/>
          </p:nvSpPr>
          <p:spPr>
            <a:xfrm>
              <a:off x="4588603" y="1690247"/>
              <a:ext cx="847437" cy="260349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STORAGE</a:t>
              </a:r>
            </a:p>
          </p:txBody>
        </p:sp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326A9D0B-1CEB-1B9A-BC44-EFE9DEE2F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869" y="189957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4EC13B7C-B680-F9C7-B768-114824D94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658" y="2340621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910196FE-ED45-E0ED-7D3D-C0F7F027B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658" y="2340621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C805D7A-2BE8-E3C5-E7CE-120EE7C20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269" y="189957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>
              <a:extLst>
                <a:ext uri="{FF2B5EF4-FFF2-40B4-BE49-F238E27FC236}">
                  <a16:creationId xmlns:a16="http://schemas.microsoft.com/office/drawing/2014/main" id="{6502254F-161F-0563-2CEA-B45EC2384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448" y="2340621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4D2FDA-110B-9593-B9CD-73592D909FDE}"/>
              </a:ext>
            </a:extLst>
          </p:cNvPr>
          <p:cNvGrpSpPr/>
          <p:nvPr/>
        </p:nvGrpSpPr>
        <p:grpSpPr>
          <a:xfrm>
            <a:off x="4131563" y="2975471"/>
            <a:ext cx="801649" cy="1307486"/>
            <a:chOff x="4131563" y="2975471"/>
            <a:chExt cx="801649" cy="13074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D7F69F-15B7-B401-7AFF-4D29D2364F39}"/>
                </a:ext>
              </a:extLst>
            </p:cNvPr>
            <p:cNvSpPr/>
            <p:nvPr/>
          </p:nvSpPr>
          <p:spPr>
            <a:xfrm>
              <a:off x="4131563" y="3153011"/>
              <a:ext cx="801649" cy="112994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1D5AEA8-5860-70E3-2FC6-99C5A4E917C3}"/>
                </a:ext>
              </a:extLst>
            </p:cNvPr>
            <p:cNvSpPr/>
            <p:nvPr/>
          </p:nvSpPr>
          <p:spPr>
            <a:xfrm>
              <a:off x="4227664" y="2975471"/>
              <a:ext cx="620112" cy="3458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Google Shape;3441;p36">
              <a:extLst>
                <a:ext uri="{FF2B5EF4-FFF2-40B4-BE49-F238E27FC236}">
                  <a16:creationId xmlns:a16="http://schemas.microsoft.com/office/drawing/2014/main" id="{9327582E-2C4A-E33B-B8EC-CB79CEC00517}"/>
                </a:ext>
              </a:extLst>
            </p:cNvPr>
            <p:cNvSpPr txBox="1">
              <a:spLocks/>
            </p:cNvSpPr>
            <p:nvPr/>
          </p:nvSpPr>
          <p:spPr>
            <a:xfrm>
              <a:off x="4143926" y="3034300"/>
              <a:ext cx="787589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SECURITY</a:t>
              </a:r>
            </a:p>
          </p:txBody>
        </p:sp>
        <p:pic>
          <p:nvPicPr>
            <p:cNvPr id="4128" name="Picture 32">
              <a:extLst>
                <a:ext uri="{FF2B5EF4-FFF2-40B4-BE49-F238E27FC236}">
                  <a16:creationId xmlns:a16="http://schemas.microsoft.com/office/drawing/2014/main" id="{0F8A9A68-C80F-AEE0-63D9-53F600592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2061" y="326497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>
              <a:extLst>
                <a:ext uri="{FF2B5EF4-FFF2-40B4-BE49-F238E27FC236}">
                  <a16:creationId xmlns:a16="http://schemas.microsoft.com/office/drawing/2014/main" id="{EA8B3B69-7BDF-5203-C540-FF4363204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824" y="369323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3DEC18-83AF-FA84-207D-35E824CC6348}"/>
              </a:ext>
            </a:extLst>
          </p:cNvPr>
          <p:cNvGrpSpPr/>
          <p:nvPr/>
        </p:nvGrpSpPr>
        <p:grpSpPr>
          <a:xfrm>
            <a:off x="5107348" y="2971412"/>
            <a:ext cx="808898" cy="1311545"/>
            <a:chOff x="5107348" y="2971412"/>
            <a:chExt cx="808898" cy="131154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5AC07E-FA13-F023-0623-D5EBCB82C74C}"/>
                </a:ext>
              </a:extLst>
            </p:cNvPr>
            <p:cNvSpPr/>
            <p:nvPr/>
          </p:nvSpPr>
          <p:spPr>
            <a:xfrm>
              <a:off x="5107348" y="3153011"/>
              <a:ext cx="801649" cy="112994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EB6DF38-A3ED-642A-58A7-3228EABC7471}"/>
                </a:ext>
              </a:extLst>
            </p:cNvPr>
            <p:cNvSpPr/>
            <p:nvPr/>
          </p:nvSpPr>
          <p:spPr>
            <a:xfrm>
              <a:off x="5212395" y="2971412"/>
              <a:ext cx="620112" cy="3458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Google Shape;3441;p36">
              <a:extLst>
                <a:ext uri="{FF2B5EF4-FFF2-40B4-BE49-F238E27FC236}">
                  <a16:creationId xmlns:a16="http://schemas.microsoft.com/office/drawing/2014/main" id="{D4D4F821-69EE-FF88-7276-FB139C6531E1}"/>
                </a:ext>
              </a:extLst>
            </p:cNvPr>
            <p:cNvSpPr txBox="1">
              <a:spLocks/>
            </p:cNvSpPr>
            <p:nvPr/>
          </p:nvSpPr>
          <p:spPr>
            <a:xfrm>
              <a:off x="5128657" y="3030241"/>
              <a:ext cx="787589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NETWORK</a:t>
              </a:r>
            </a:p>
          </p:txBody>
        </p:sp>
        <p:pic>
          <p:nvPicPr>
            <p:cNvPr id="4132" name="Picture 36">
              <a:extLst>
                <a:ext uri="{FF2B5EF4-FFF2-40B4-BE49-F238E27FC236}">
                  <a16:creationId xmlns:a16="http://schemas.microsoft.com/office/drawing/2014/main" id="{8D698474-D42C-BFEE-B7FB-F3D515F4B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8451" y="326497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38">
              <a:extLst>
                <a:ext uri="{FF2B5EF4-FFF2-40B4-BE49-F238E27FC236}">
                  <a16:creationId xmlns:a16="http://schemas.microsoft.com/office/drawing/2014/main" id="{1D1C0CD9-34D1-E279-BB97-5BC164916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8451" y="369323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18CD14-D837-0F0E-4D1E-CF8ACD298FB5}"/>
              </a:ext>
            </a:extLst>
          </p:cNvPr>
          <p:cNvGrpSpPr/>
          <p:nvPr/>
        </p:nvGrpSpPr>
        <p:grpSpPr>
          <a:xfrm>
            <a:off x="1078553" y="3047349"/>
            <a:ext cx="2838128" cy="1235608"/>
            <a:chOff x="1078553" y="3047349"/>
            <a:chExt cx="2838128" cy="12356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7D2394-B766-1F80-EECF-F21122E04510}"/>
                </a:ext>
              </a:extLst>
            </p:cNvPr>
            <p:cNvSpPr/>
            <p:nvPr/>
          </p:nvSpPr>
          <p:spPr>
            <a:xfrm>
              <a:off x="1078553" y="3153011"/>
              <a:ext cx="2838128" cy="1129946"/>
            </a:xfrm>
            <a:prstGeom prst="rect">
              <a:avLst/>
            </a:prstGeom>
            <a:noFill/>
            <a:ln w="6350">
              <a:solidFill>
                <a:srgbClr val="CECEC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Google Shape;3441;p36">
              <a:extLst>
                <a:ext uri="{FF2B5EF4-FFF2-40B4-BE49-F238E27FC236}">
                  <a16:creationId xmlns:a16="http://schemas.microsoft.com/office/drawing/2014/main" id="{16C14BC3-5411-2AA5-425A-3329D830DE5C}"/>
                </a:ext>
              </a:extLst>
            </p:cNvPr>
            <p:cNvSpPr txBox="1">
              <a:spLocks/>
            </p:cNvSpPr>
            <p:nvPr/>
          </p:nvSpPr>
          <p:spPr>
            <a:xfrm>
              <a:off x="1986091" y="3047349"/>
              <a:ext cx="886610" cy="260349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ANALYTICS</a:t>
              </a:r>
            </a:p>
          </p:txBody>
        </p:sp>
        <p:pic>
          <p:nvPicPr>
            <p:cNvPr id="4136" name="Picture 40">
              <a:extLst>
                <a:ext uri="{FF2B5EF4-FFF2-40B4-BE49-F238E27FC236}">
                  <a16:creationId xmlns:a16="http://schemas.microsoft.com/office/drawing/2014/main" id="{E5C76818-9C52-D6EA-F5E0-DBCA5BA1C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091" y="326497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8" name="Picture 42">
              <a:extLst>
                <a:ext uri="{FF2B5EF4-FFF2-40B4-BE49-F238E27FC236}">
                  <a16:creationId xmlns:a16="http://schemas.microsoft.com/office/drawing/2014/main" id="{B76D2640-B9B8-4EE8-E9F9-C17811F07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1913" y="326497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0" name="Picture 44">
              <a:extLst>
                <a:ext uri="{FF2B5EF4-FFF2-40B4-BE49-F238E27FC236}">
                  <a16:creationId xmlns:a16="http://schemas.microsoft.com/office/drawing/2014/main" id="{D904E2B4-097B-4804-21FE-32E086328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735" y="326497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2" name="Picture 46">
              <a:extLst>
                <a:ext uri="{FF2B5EF4-FFF2-40B4-BE49-F238E27FC236}">
                  <a16:creationId xmlns:a16="http://schemas.microsoft.com/office/drawing/2014/main" id="{13429961-EC16-81B7-84FA-30E6A6198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557" y="326497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4" name="Picture 48">
              <a:extLst>
                <a:ext uri="{FF2B5EF4-FFF2-40B4-BE49-F238E27FC236}">
                  <a16:creationId xmlns:a16="http://schemas.microsoft.com/office/drawing/2014/main" id="{F93DB6FD-67FF-7500-4ACD-1DBB5A264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4379" y="326497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6" name="Picture 50">
              <a:extLst>
                <a:ext uri="{FF2B5EF4-FFF2-40B4-BE49-F238E27FC236}">
                  <a16:creationId xmlns:a16="http://schemas.microsoft.com/office/drawing/2014/main" id="{D508D672-6B0E-531F-18E2-9689C6F9C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236" y="369323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8" name="Picture 52">
              <a:extLst>
                <a:ext uri="{FF2B5EF4-FFF2-40B4-BE49-F238E27FC236}">
                  <a16:creationId xmlns:a16="http://schemas.microsoft.com/office/drawing/2014/main" id="{69970323-C02F-A995-5E0C-C9C27CD22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7599" y="369323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0" name="Picture 54">
              <a:extLst>
                <a:ext uri="{FF2B5EF4-FFF2-40B4-BE49-F238E27FC236}">
                  <a16:creationId xmlns:a16="http://schemas.microsoft.com/office/drawing/2014/main" id="{B8E52D29-48F8-3A84-56B0-E18CCC923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5962" y="369323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2" name="Picture 56">
              <a:extLst>
                <a:ext uri="{FF2B5EF4-FFF2-40B4-BE49-F238E27FC236}">
                  <a16:creationId xmlns:a16="http://schemas.microsoft.com/office/drawing/2014/main" id="{34FF7A9F-6D53-A61A-0D8F-689F28C3B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687" y="369323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4" name="Picture 58">
              <a:extLst>
                <a:ext uri="{FF2B5EF4-FFF2-40B4-BE49-F238E27FC236}">
                  <a16:creationId xmlns:a16="http://schemas.microsoft.com/office/drawing/2014/main" id="{7C6F93B5-26A8-DE2F-73E1-3E57C3583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325" y="369323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0CED6E-E658-227E-2BCD-610F8CAEAF52}"/>
              </a:ext>
            </a:extLst>
          </p:cNvPr>
          <p:cNvGrpSpPr/>
          <p:nvPr/>
        </p:nvGrpSpPr>
        <p:grpSpPr>
          <a:xfrm>
            <a:off x="6498800" y="2890043"/>
            <a:ext cx="2332214" cy="262968"/>
            <a:chOff x="6498800" y="2890043"/>
            <a:chExt cx="2332214" cy="262968"/>
          </a:xfrm>
        </p:grpSpPr>
        <p:sp>
          <p:nvSpPr>
            <p:cNvPr id="50" name="Google Shape;3441;p36">
              <a:extLst>
                <a:ext uri="{FF2B5EF4-FFF2-40B4-BE49-F238E27FC236}">
                  <a16:creationId xmlns:a16="http://schemas.microsoft.com/office/drawing/2014/main" id="{8AA61384-F5D9-8D45-12C3-710D1FF82AB1}"/>
                </a:ext>
              </a:extLst>
            </p:cNvPr>
            <p:cNvSpPr txBox="1">
              <a:spLocks/>
            </p:cNvSpPr>
            <p:nvPr/>
          </p:nvSpPr>
          <p:spPr>
            <a:xfrm>
              <a:off x="6672446" y="2892662"/>
              <a:ext cx="2158568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BENEFÍCIOS ENVOLVIDOS</a:t>
              </a:r>
            </a:p>
          </p:txBody>
        </p:sp>
        <p:pic>
          <p:nvPicPr>
            <p:cNvPr id="63" name="Picture 62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AC5A26D2-5DCF-C04B-136A-271631F93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6498800" y="2890043"/>
              <a:ext cx="214418" cy="214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7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theme/theme1.xml><?xml version="1.0" encoding="utf-8"?>
<a:theme xmlns:a="http://schemas.openxmlformats.org/drawingml/2006/main" name="Anime Style Project Proposal by Slidesgo">
  <a:themeElements>
    <a:clrScheme name="Simple Light">
      <a:dk1>
        <a:srgbClr val="1F1F1F"/>
      </a:dk1>
      <a:lt1>
        <a:srgbClr val="5F5F5F"/>
      </a:lt1>
      <a:dk2>
        <a:srgbClr val="E7E5DD"/>
      </a:dk2>
      <a:lt2>
        <a:srgbClr val="FFFFFF"/>
      </a:lt2>
      <a:accent1>
        <a:srgbClr val="FF5B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7E5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23622</TotalTime>
  <Words>7163</Words>
  <Application>Microsoft Office PowerPoint</Application>
  <PresentationFormat>On-screen Show (16:9)</PresentationFormat>
  <Paragraphs>1257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Roboto Light</vt:lpstr>
      <vt:lpstr>Dosis</vt:lpstr>
      <vt:lpstr>Josefin Slab SemiBold</vt:lpstr>
      <vt:lpstr>Arial</vt:lpstr>
      <vt:lpstr>Teko</vt:lpstr>
      <vt:lpstr>Roboto Black</vt:lpstr>
      <vt:lpstr>Darker Grotesque Medium</vt:lpstr>
      <vt:lpstr>Matura MT Script Capitals</vt:lpstr>
      <vt:lpstr>Consolas</vt:lpstr>
      <vt:lpstr>Segoe Script</vt:lpstr>
      <vt:lpstr>Montserrat</vt:lpstr>
      <vt:lpstr>Anime Style Project Proposal by Slidesgo</vt:lpstr>
      <vt:lpstr>CLOUD COMPUTING 101</vt:lpstr>
      <vt:lpstr>ESTA É UMA APRESENTAÇÃO PÚBLICA!</vt:lpstr>
      <vt:lpstr>VISÃO GERAL DA NUVEM AWS</vt:lpstr>
      <vt:lpstr>QUEM É THIAGO PANINI?</vt:lpstr>
      <vt:lpstr>QUEM É THIAGO PANINI?</vt:lpstr>
      <vt:lpstr>VISÃO GERAL DA NUVEM AWS</vt:lpstr>
      <vt:lpstr>PowerPoint Presentation</vt:lpstr>
      <vt:lpstr>PowerPoint Presentation</vt:lpstr>
      <vt:lpstr>PowerPoint Presentation</vt:lpstr>
      <vt:lpstr>PowerPoint Presentation</vt:lpstr>
      <vt:lpstr>AFINAL, O QUE É ESSA TAL DE NUVEM?</vt:lpstr>
      <vt:lpstr>- BLOG POST TOTVS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ONDE ESTÃO ESSES SEVIDORES?</vt:lpstr>
      <vt:lpstr>PowerPoint Presentation</vt:lpstr>
      <vt:lpstr>FORMAS DE UTILIZAR A AWS</vt:lpstr>
      <vt:lpstr>FORMAS DE UTILIZAR A AWS</vt:lpstr>
      <vt:lpstr>FORMAS DE UTILIZAR A AWS</vt:lpstr>
      <vt:lpstr>FORMAS DE UTILIZAR A AWS</vt:lpstr>
      <vt:lpstr>PowerPoint Presentation</vt:lpstr>
      <vt:lpstr>FORMAS DE UTILIZAR A AWS</vt:lpstr>
      <vt:lpstr>PowerPoint Presentation</vt:lpstr>
      <vt:lpstr>O MODELO DE RESPONSABILIDADE COMPARTILHADA</vt:lpstr>
      <vt:lpstr>PowerPoint Presentation</vt:lpstr>
      <vt:lpstr>PowerPoint Presentation</vt:lpstr>
      <vt:lpstr>PowerPoint Presentation</vt:lpstr>
      <vt:lpstr>IAM E PERMISSÕES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PERMISSÕES DE ACESSO COM POLÍTICAS</vt:lpstr>
      <vt:lpstr>PowerPoint Presentation</vt:lpstr>
      <vt:lpstr>PowerPoint Presentation</vt:lpstr>
      <vt:lpstr>PowerPoint Presentation</vt:lpstr>
      <vt:lpstr>PowerPoint Presentation</vt:lpstr>
      <vt:lpstr>DELEGANDO ACESSO COM ROLES</vt:lpstr>
      <vt:lpstr>PowerPoint Presentation</vt:lpstr>
      <vt:lpstr>PowerPoint Presentation</vt:lpstr>
      <vt:lpstr>PowerPoint Presentation</vt:lpstr>
      <vt:lpstr>PowerPoint Presentation</vt:lpstr>
      <vt:lpstr>O BÁSICO SOBRE REDES NA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ARQUITETURA DE REDES NA AWS</vt:lpstr>
      <vt:lpstr>PowerPoint Presentation</vt:lpstr>
      <vt:lpstr>PowerPoint Presentation</vt:lpstr>
      <vt:lpstr>PowerPoint Presentation</vt:lpstr>
      <vt:lpstr>PowerPoint Presentation</vt:lpstr>
      <vt:lpstr>IAC: O CONCEITO DE INFRA COMO CÓDIGO</vt:lpstr>
      <vt:lpstr>PowerPoint Presentation</vt:lpstr>
      <vt:lpstr>PowerPoint Presentation</vt:lpstr>
      <vt:lpstr>PowerPoint Presentation</vt:lpstr>
      <vt:lpstr>O BÁSICO SOBRE CLOUDFORMATION</vt:lpstr>
      <vt:lpstr>PowerPoint Presentation</vt:lpstr>
      <vt:lpstr>PowerPoint Presentation</vt:lpstr>
      <vt:lpstr>PowerPoint Presentation</vt:lpstr>
      <vt:lpstr>O BÁSICO SOBRE TERRAFORM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REFERÊNCIAS TÉCNICAS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STORE</dc:title>
  <cp:lastModifiedBy>Thiago Panini</cp:lastModifiedBy>
  <cp:revision>3</cp:revision>
  <dcterms:modified xsi:type="dcterms:W3CDTF">2024-07-04T18:32:54Z</dcterms:modified>
</cp:coreProperties>
</file>